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42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4330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2939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591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9361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6778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0366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9262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24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5468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5878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075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251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4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slide" Target="slide8.xml"/><Relationship Id="rId2" Type="http://schemas.openxmlformats.org/officeDocument/2006/relationships/image" Target="../media/image2.png"/><Relationship Id="rId16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5" Type="http://schemas.openxmlformats.org/officeDocument/2006/relationships/slide" Target="slide6.xm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5de90e1154b99c9c5351bef2fda65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8200"/>
            <a:ext cx="6110703" cy="60198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172200" y="0"/>
            <a:ext cx="297180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^^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6019800" y="1371600"/>
            <a:ext cx="152400" cy="1524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b2181ee0ddf3198d036ec9f3094f0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58000" y="3048000"/>
            <a:ext cx="2286000" cy="3810000"/>
          </a:xfrm>
          <a:prstGeom prst="rect">
            <a:avLst/>
          </a:prstGeom>
        </p:spPr>
      </p:pic>
      <p:pic>
        <p:nvPicPr>
          <p:cNvPr id="18" name="Picture 17" descr="2b2181ee0ddf3198d036ec9f3094f0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0"/>
            <a:ext cx="2239192" cy="3810000"/>
          </a:xfrm>
          <a:prstGeom prst="rect">
            <a:avLst/>
          </a:prstGeom>
        </p:spPr>
      </p:pic>
      <p:pic>
        <p:nvPicPr>
          <p:cNvPr id="6" name="Picture 5" descr="ae22ebc57a38542b1b8a66c597ea74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219200"/>
            <a:ext cx="6858000" cy="6858000"/>
          </a:xfrm>
          <a:prstGeom prst="rect">
            <a:avLst/>
          </a:prstGeom>
        </p:spPr>
      </p:pic>
      <p:pic>
        <p:nvPicPr>
          <p:cNvPr id="8" name="Picture 7" descr="5631c7a98ca2287e2d680a324b15e38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990600"/>
            <a:ext cx="1219200" cy="1823329"/>
          </a:xfrm>
          <a:prstGeom prst="rect">
            <a:avLst/>
          </a:prstGeom>
        </p:spPr>
      </p:pic>
      <p:pic>
        <p:nvPicPr>
          <p:cNvPr id="10" name="Picture 9" descr="fe1747c4d7e277ba1ee4105e3bc7af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1905000"/>
            <a:ext cx="1828800" cy="1981200"/>
          </a:xfrm>
          <a:prstGeom prst="rect">
            <a:avLst/>
          </a:prstGeom>
        </p:spPr>
      </p:pic>
      <p:pic>
        <p:nvPicPr>
          <p:cNvPr id="11" name="Picture 10" descr="f5c2a31645fd10a7bfb7180ae764b33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2286000"/>
            <a:ext cx="1447800" cy="1120153"/>
          </a:xfrm>
          <a:prstGeom prst="rect">
            <a:avLst/>
          </a:prstGeom>
        </p:spPr>
      </p:pic>
      <p:pic>
        <p:nvPicPr>
          <p:cNvPr id="12" name="Picture 11" descr="a0f932e5084a2d27268758dfe1be070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19400" y="3505200"/>
            <a:ext cx="1447800" cy="1295781"/>
          </a:xfrm>
          <a:prstGeom prst="rect">
            <a:avLst/>
          </a:prstGeom>
        </p:spPr>
      </p:pic>
      <p:pic>
        <p:nvPicPr>
          <p:cNvPr id="14" name="Picture 13" descr="bf30f7e2896d1260827521fda40d5ad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3276600"/>
            <a:ext cx="1600200" cy="1619702"/>
          </a:xfrm>
          <a:prstGeom prst="rect">
            <a:avLst/>
          </a:prstGeom>
        </p:spPr>
      </p:pic>
      <p:pic>
        <p:nvPicPr>
          <p:cNvPr id="13" name="Picture 12" descr="4341eebecc67e47aa570993296a5331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6000" y="2514600"/>
            <a:ext cx="839343" cy="1258385"/>
          </a:xfrm>
          <a:prstGeom prst="rect">
            <a:avLst/>
          </a:prstGeom>
        </p:spPr>
      </p:pic>
      <p:pic>
        <p:nvPicPr>
          <p:cNvPr id="24" name="Picture 23" descr="43b282e5574b9381f3f2c3655d492a4e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90600" cy="990600"/>
          </a:xfrm>
          <a:prstGeom prst="rect">
            <a:avLst/>
          </a:prstGeom>
        </p:spPr>
      </p:pic>
      <p:pic>
        <p:nvPicPr>
          <p:cNvPr id="25" name="Picture 24" descr="43b282e5574b9381f3f2c3655d492a4e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0600" y="0"/>
            <a:ext cx="990600" cy="990600"/>
          </a:xfrm>
          <a:prstGeom prst="rect">
            <a:avLst/>
          </a:prstGeom>
        </p:spPr>
      </p:pic>
      <p:pic>
        <p:nvPicPr>
          <p:cNvPr id="26" name="Picture 25" descr="43b282e5574b9381f3f2c3655d492a4e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81200" y="0"/>
            <a:ext cx="990600" cy="990600"/>
          </a:xfrm>
          <a:prstGeom prst="rect">
            <a:avLst/>
          </a:prstGeom>
        </p:spPr>
      </p:pic>
      <p:pic>
        <p:nvPicPr>
          <p:cNvPr id="27" name="Picture 26" descr="43b282e5574b9381f3f2c3655d492a4e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48400" y="0"/>
            <a:ext cx="990600" cy="990600"/>
          </a:xfrm>
          <a:prstGeom prst="rect">
            <a:avLst/>
          </a:prstGeom>
        </p:spPr>
      </p:pic>
      <p:pic>
        <p:nvPicPr>
          <p:cNvPr id="28" name="Picture 27" descr="43b282e5574b9381f3f2c3655d492a4e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9000" y="0"/>
            <a:ext cx="990600" cy="990600"/>
          </a:xfrm>
          <a:prstGeom prst="rect">
            <a:avLst/>
          </a:prstGeom>
        </p:spPr>
      </p:pic>
      <p:pic>
        <p:nvPicPr>
          <p:cNvPr id="29" name="Picture 28" descr="43b282e5574b9381f3f2c3655d492a4e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53400" y="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-304800"/>
            <a:ext cx="9144000" cy="358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05000" y="914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124200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sp>
        <p:nvSpPr>
          <p:cNvPr id="39" name="5-Point Star 38">
            <a:hlinkClick r:id="rId11" action="ppaction://hlinksldjump"/>
          </p:cNvPr>
          <p:cNvSpPr/>
          <p:nvPr/>
        </p:nvSpPr>
        <p:spPr>
          <a:xfrm>
            <a:off x="8382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1242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  <p:pic>
        <p:nvPicPr>
          <p:cNvPr id="42" name="Picture 41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029200"/>
            <a:ext cx="685800" cy="685800"/>
          </a:xfrm>
          <a:prstGeom prst="rect">
            <a:avLst/>
          </a:prstGeom>
        </p:spPr>
      </p:pic>
      <p:pic>
        <p:nvPicPr>
          <p:cNvPr id="31" name="Picture 3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038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5-Point Star 39">
            <a:hlinkClick r:id="rId11" action="ppaction://hlinksldjump"/>
          </p:cNvPr>
          <p:cNvSpPr/>
          <p:nvPr/>
        </p:nvSpPr>
        <p:spPr>
          <a:xfrm>
            <a:off x="8382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038600"/>
            <a:ext cx="685800" cy="685800"/>
          </a:xfrm>
          <a:prstGeom prst="rect">
            <a:avLst/>
          </a:prstGeom>
        </p:spPr>
      </p:pic>
      <p:pic>
        <p:nvPicPr>
          <p:cNvPr id="42" name="Picture 41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029200"/>
            <a:ext cx="685800" cy="685800"/>
          </a:xfrm>
          <a:prstGeom prst="rect">
            <a:avLst/>
          </a:prstGeom>
        </p:spPr>
      </p:pic>
      <p:pic>
        <p:nvPicPr>
          <p:cNvPr id="43" name="Picture 42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048000"/>
            <a:ext cx="685800" cy="685800"/>
          </a:xfrm>
          <a:prstGeom prst="rect">
            <a:avLst/>
          </a:prstGeom>
        </p:spPr>
      </p:pic>
      <p:pic>
        <p:nvPicPr>
          <p:cNvPr id="44" name="Picture 43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-228600"/>
            <a:ext cx="91440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962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943600"/>
            <a:ext cx="533400" cy="533400"/>
          </a:xfrm>
          <a:prstGeom prst="rect">
            <a:avLst/>
          </a:prstGeom>
        </p:spPr>
      </p:pic>
      <p:sp>
        <p:nvSpPr>
          <p:cNvPr id="32" name="5-Point Star 31">
            <a:hlinkClick r:id="rId11" action="ppaction://hlinksldjump"/>
          </p:cNvPr>
          <p:cNvSpPr/>
          <p:nvPr/>
        </p:nvSpPr>
        <p:spPr>
          <a:xfrm>
            <a:off x="8382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0386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953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0"/>
            <a:ext cx="9296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30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sp>
        <p:nvSpPr>
          <p:cNvPr id="37" name="5-Point Star 36">
            <a:hlinkClick r:id="rId11" action="ppaction://hlinksldjump"/>
          </p:cNvPr>
          <p:cNvSpPr/>
          <p:nvPr/>
        </p:nvSpPr>
        <p:spPr>
          <a:xfrm>
            <a:off x="8382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1148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1054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6862" y="5455216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09600" y="-228600"/>
            <a:ext cx="92202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292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29200" y="41910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29200" y="5181600"/>
            <a:ext cx="533400" cy="533400"/>
          </a:xfrm>
          <a:prstGeom prst="rect">
            <a:avLst/>
          </a:prstGeom>
        </p:spPr>
      </p:pic>
      <p:sp>
        <p:nvSpPr>
          <p:cNvPr id="37" name="5-Point Star 36">
            <a:hlinkClick r:id="rId12" action="ppaction://hlinksldjump"/>
          </p:cNvPr>
          <p:cNvSpPr/>
          <p:nvPr/>
        </p:nvSpPr>
        <p:spPr>
          <a:xfrm>
            <a:off x="8382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40386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0292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858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858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58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5-Point Star 31">
            <a:hlinkClick r:id="rId11" action="ppaction://hlinksldjump"/>
          </p:cNvPr>
          <p:cNvSpPr/>
          <p:nvPr/>
        </p:nvSpPr>
        <p:spPr>
          <a:xfrm>
            <a:off x="8382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962400"/>
            <a:ext cx="685800" cy="685800"/>
          </a:xfrm>
          <a:prstGeom prst="rect">
            <a:avLst/>
          </a:prstGeom>
        </p:spPr>
      </p:pic>
      <p:pic>
        <p:nvPicPr>
          <p:cNvPr id="45" name="Picture 44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048000"/>
            <a:ext cx="685800" cy="685800"/>
          </a:xfrm>
          <a:prstGeom prst="rect">
            <a:avLst/>
          </a:prstGeom>
        </p:spPr>
      </p:pic>
      <p:pic>
        <p:nvPicPr>
          <p:cNvPr id="46" name="Picture 45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029200"/>
            <a:ext cx="685800" cy="685800"/>
          </a:xfrm>
          <a:prstGeom prst="rect">
            <a:avLst/>
          </a:prstGeom>
        </p:spPr>
      </p:pic>
      <p:pic>
        <p:nvPicPr>
          <p:cNvPr id="47" name="Picture 46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200</Words>
  <PresentationFormat>Trình chiếu Trên màn hình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2023-09-16T10:14:50Z</dcterms:modified>
</cp:coreProperties>
</file>