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859765" y="3581400"/>
            <a:ext cx="597710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Nằn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nì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756819" y="42893"/>
            <a:ext cx="8763000" cy="1599885"/>
            <a:chOff x="3748826" y="42893"/>
            <a:chExt cx="8763000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7049222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3748826" y="1066800"/>
              <a:ext cx="8763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1: RỪNG GỖ QUÝ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9664</TotalTime>
  <Words>24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1043</cp:revision>
  <dcterms:created xsi:type="dcterms:W3CDTF">2008-09-09T22:52:10Z</dcterms:created>
  <dcterms:modified xsi:type="dcterms:W3CDTF">2022-08-04T12:46:14Z</dcterms:modified>
</cp:coreProperties>
</file>