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96" r:id="rId2"/>
    <p:sldId id="257" r:id="rId3"/>
    <p:sldId id="256" r:id="rId4"/>
    <p:sldId id="259" r:id="rId5"/>
    <p:sldId id="261" r:id="rId6"/>
    <p:sldId id="281" r:id="rId7"/>
    <p:sldId id="282" r:id="rId8"/>
    <p:sldId id="284" r:id="rId9"/>
    <p:sldId id="263" r:id="rId10"/>
  </p:sldIdLst>
  <p:sldSz cx="12192000" cy="6858000"/>
  <p:notesSz cx="6858000" cy="9144000"/>
  <p:embeddedFontLst>
    <p:embeddedFont>
      <p:font typeface="Impact" panose="020B0806030902050204" pitchFamily="34" charset="0"/>
      <p:regular r:id="rId12"/>
    </p:embeddedFont>
    <p:embeddedFont>
      <p:font typeface="Microsoft YaHei" panose="020B0503020204020204" pitchFamily="34" charset="-122"/>
      <p:regular r:id="rId13"/>
      <p:bold r:id="rId14"/>
    </p:embeddedFont>
    <p:embeddedFont>
      <p:font typeface="Calibri" panose="020F0502020204030204" pitchFamily="34" charset="0"/>
      <p:regular r:id="rId15"/>
      <p:bold r:id="rId16"/>
      <p:italic r:id="rId17"/>
      <p:boldItalic r:id="rId18"/>
    </p:embeddedFont>
    <p:embeddedFont>
      <p:font typeface="Barlow Condensed" panose="020B0604020202020204" charset="-93"/>
      <p:regular r:id="rId19"/>
      <p:bold r:id="rId20"/>
      <p:italic r:id="rId21"/>
      <p:boldItalic r:id="rId22"/>
    </p:embeddedFont>
    <p:embeddedFont>
      <p:font typeface="Snap ITC" panose="04040A07060A02020202" pitchFamily="82" charset="0"/>
      <p:regular r:id="rId23"/>
    </p:embeddedFont>
    <p:embeddedFont>
      <p:font typeface="Pompiere" panose="020B0604020202020204" charset="-93"/>
      <p:regular r:id="rId24"/>
    </p:embeddedFont>
    <p:embeddedFont>
      <p:font typeface="VNI-Truck" panose="00000400000000000000" pitchFamily="2" charset="0"/>
      <p:regular r:id="rId25"/>
    </p:embeddedFont>
    <p:embeddedFont>
      <p:font typeface="DM Sans" panose="020B0604020202020204" charset="0"/>
      <p:regular r:id="rId26"/>
    </p:embeddedFont>
    <p:embeddedFont>
      <p:font typeface="宋体" panose="02010600030101010101" pitchFamily="2" charset="-122"/>
      <p:regular r:id="rId27"/>
    </p:embeddedFont>
    <p:embeddedFont>
      <p:font typeface="Sitka Text" panose="02000505000000020004"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60"/>
  </p:normalViewPr>
  <p:slideViewPr>
    <p:cSldViewPr snapToGrid="0">
      <p:cViewPr varScale="1">
        <p:scale>
          <a:sx n="83" d="100"/>
          <a:sy n="83" d="100"/>
        </p:scale>
        <p:origin x="547" y="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4"/>
        <p:cNvGrpSpPr/>
        <p:nvPr/>
      </p:nvGrpSpPr>
      <p:grpSpPr>
        <a:xfrm>
          <a:off x="0" y="0"/>
          <a:ext cx="0" cy="0"/>
          <a:chOff x="0" y="0"/>
          <a:chExt cx="0" cy="0"/>
        </a:xfrm>
      </p:grpSpPr>
      <p:sp>
        <p:nvSpPr>
          <p:cNvPr id="1635" name="Google Shape;1635;ga073618e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6" name="Google Shape;1636;ga073618e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8"/>
        <p:cNvGrpSpPr/>
        <p:nvPr/>
      </p:nvGrpSpPr>
      <p:grpSpPr>
        <a:xfrm>
          <a:off x="0" y="0"/>
          <a:ext cx="0" cy="0"/>
          <a:chOff x="0" y="0"/>
          <a:chExt cx="0" cy="0"/>
        </a:xfrm>
      </p:grpSpPr>
      <p:sp>
        <p:nvSpPr>
          <p:cNvPr id="1629" name="Google Shape;1629;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0" name="Google Shape;1630;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4"/>
        <p:cNvGrpSpPr/>
        <p:nvPr/>
      </p:nvGrpSpPr>
      <p:grpSpPr>
        <a:xfrm>
          <a:off x="0" y="0"/>
          <a:ext cx="0" cy="0"/>
          <a:chOff x="0" y="0"/>
          <a:chExt cx="0" cy="0"/>
        </a:xfrm>
      </p:grpSpPr>
      <p:sp>
        <p:nvSpPr>
          <p:cNvPr id="1655" name="Google Shape;1655;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6" name="Google Shape;1656;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8"/>
        <p:cNvGrpSpPr/>
        <p:nvPr/>
      </p:nvGrpSpPr>
      <p:grpSpPr>
        <a:xfrm>
          <a:off x="0" y="0"/>
          <a:ext cx="0" cy="0"/>
          <a:chOff x="0" y="0"/>
          <a:chExt cx="0" cy="0"/>
        </a:xfrm>
      </p:grpSpPr>
      <p:sp>
        <p:nvSpPr>
          <p:cNvPr id="1669" name="Google Shape;1669;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0" name="Google Shape;1670;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8"/>
        <p:cNvGrpSpPr/>
        <p:nvPr/>
      </p:nvGrpSpPr>
      <p:grpSpPr>
        <a:xfrm>
          <a:off x="0" y="0"/>
          <a:ext cx="0" cy="0"/>
          <a:chOff x="0" y="0"/>
          <a:chExt cx="0" cy="0"/>
        </a:xfrm>
      </p:grpSpPr>
      <p:sp>
        <p:nvSpPr>
          <p:cNvPr id="1669" name="Google Shape;1669;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0" name="Google Shape;1670;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8"/>
        <p:cNvGrpSpPr/>
        <p:nvPr/>
      </p:nvGrpSpPr>
      <p:grpSpPr>
        <a:xfrm>
          <a:off x="0" y="0"/>
          <a:ext cx="0" cy="0"/>
          <a:chOff x="0" y="0"/>
          <a:chExt cx="0" cy="0"/>
        </a:xfrm>
      </p:grpSpPr>
      <p:sp>
        <p:nvSpPr>
          <p:cNvPr id="1669" name="Google Shape;1669;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0" name="Google Shape;1670;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8"/>
        <p:cNvGrpSpPr/>
        <p:nvPr/>
      </p:nvGrpSpPr>
      <p:grpSpPr>
        <a:xfrm>
          <a:off x="0" y="0"/>
          <a:ext cx="0" cy="0"/>
          <a:chOff x="0" y="0"/>
          <a:chExt cx="0" cy="0"/>
        </a:xfrm>
      </p:grpSpPr>
      <p:sp>
        <p:nvSpPr>
          <p:cNvPr id="1669" name="Google Shape;1669;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0" name="Google Shape;1670;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10"/>
        <p:cNvGrpSpPr/>
        <p:nvPr/>
      </p:nvGrpSpPr>
      <p:grpSpPr>
        <a:xfrm>
          <a:off x="0" y="0"/>
          <a:ext cx="0" cy="0"/>
          <a:chOff x="0" y="0"/>
          <a:chExt cx="0" cy="0"/>
        </a:xfrm>
      </p:grpSpPr>
      <p:sp>
        <p:nvSpPr>
          <p:cNvPr id="11" name="Google Shape;11;p2"/>
          <p:cNvSpPr/>
          <p:nvPr/>
        </p:nvSpPr>
        <p:spPr>
          <a:xfrm>
            <a:off x="0" y="3375959"/>
            <a:ext cx="12186068" cy="2052161"/>
          </a:xfrm>
          <a:custGeom>
            <a:avLst/>
            <a:gdLst/>
            <a:ahLst/>
            <a:cxnLst/>
            <a:rect l="l" t="t" r="r" b="b"/>
            <a:pathLst>
              <a:path w="5707760" h="2052161" extrusionOk="0">
                <a:moveTo>
                  <a:pt x="5707761" y="6191"/>
                </a:moveTo>
                <a:lnTo>
                  <a:pt x="5707761" y="1736312"/>
                </a:lnTo>
                <a:lnTo>
                  <a:pt x="0" y="2052161"/>
                </a:lnTo>
                <a:lnTo>
                  <a:pt x="0" y="158496"/>
                </a:lnTo>
                <a:cubicBezTo>
                  <a:pt x="61817" y="191262"/>
                  <a:pt x="115824" y="240697"/>
                  <a:pt x="154305" y="304991"/>
                </a:cubicBezTo>
                <a:cubicBezTo>
                  <a:pt x="225266" y="423291"/>
                  <a:pt x="353092" y="495681"/>
                  <a:pt x="491014" y="495681"/>
                </a:cubicBezTo>
                <a:cubicBezTo>
                  <a:pt x="628936" y="495681"/>
                  <a:pt x="756761" y="423291"/>
                  <a:pt x="827723" y="304991"/>
                </a:cubicBezTo>
                <a:cubicBezTo>
                  <a:pt x="900208" y="184118"/>
                  <a:pt x="1030700" y="110204"/>
                  <a:pt x="1171670" y="110204"/>
                </a:cubicBezTo>
                <a:cubicBezTo>
                  <a:pt x="1312545" y="110204"/>
                  <a:pt x="1443133" y="184118"/>
                  <a:pt x="1515523" y="304991"/>
                </a:cubicBezTo>
                <a:cubicBezTo>
                  <a:pt x="1600962" y="447485"/>
                  <a:pt x="1754886" y="534638"/>
                  <a:pt x="1921002" y="534638"/>
                </a:cubicBezTo>
                <a:cubicBezTo>
                  <a:pt x="2087118" y="534638"/>
                  <a:pt x="2241042" y="447485"/>
                  <a:pt x="2326481" y="304991"/>
                </a:cubicBezTo>
                <a:cubicBezTo>
                  <a:pt x="2391061" y="197263"/>
                  <a:pt x="2507456" y="131255"/>
                  <a:pt x="2633186" y="131255"/>
                </a:cubicBezTo>
                <a:cubicBezTo>
                  <a:pt x="2758821" y="131255"/>
                  <a:pt x="2875216" y="197168"/>
                  <a:pt x="2939891" y="304991"/>
                </a:cubicBezTo>
                <a:cubicBezTo>
                  <a:pt x="3039809" y="471678"/>
                  <a:pt x="3254026" y="529114"/>
                  <a:pt x="3423857" y="434721"/>
                </a:cubicBezTo>
                <a:cubicBezTo>
                  <a:pt x="3591306" y="341662"/>
                  <a:pt x="3802380" y="398240"/>
                  <a:pt x="3900964" y="562547"/>
                </a:cubicBezTo>
                <a:cubicBezTo>
                  <a:pt x="3974116" y="684562"/>
                  <a:pt x="4105847" y="759143"/>
                  <a:pt x="4248150" y="759143"/>
                </a:cubicBezTo>
                <a:cubicBezTo>
                  <a:pt x="4390358" y="759143"/>
                  <a:pt x="4522184" y="684467"/>
                  <a:pt x="4595337" y="562547"/>
                </a:cubicBezTo>
                <a:cubicBezTo>
                  <a:pt x="4804601" y="213551"/>
                  <a:pt x="5181600" y="0"/>
                  <a:pt x="5588603" y="0"/>
                </a:cubicBezTo>
                <a:cubicBezTo>
                  <a:pt x="5628608" y="0"/>
                  <a:pt x="5668328" y="2096"/>
                  <a:pt x="5707761" y="619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 name="Google Shape;12;p2"/>
          <p:cNvSpPr/>
          <p:nvPr/>
        </p:nvSpPr>
        <p:spPr>
          <a:xfrm>
            <a:off x="0" y="4225491"/>
            <a:ext cx="12186068" cy="2559872"/>
          </a:xfrm>
          <a:custGeom>
            <a:avLst/>
            <a:gdLst/>
            <a:ahLst/>
            <a:cxnLst/>
            <a:rect l="l" t="t" r="r" b="b"/>
            <a:pathLst>
              <a:path w="5707760" h="3518725" extrusionOk="0">
                <a:moveTo>
                  <a:pt x="5707761" y="0"/>
                </a:moveTo>
                <a:lnTo>
                  <a:pt x="5707761" y="2793873"/>
                </a:lnTo>
                <a:lnTo>
                  <a:pt x="0" y="3518726"/>
                </a:lnTo>
                <a:lnTo>
                  <a:pt x="0" y="417862"/>
                </a:lnTo>
                <a:cubicBezTo>
                  <a:pt x="191453" y="312420"/>
                  <a:pt x="415195" y="278225"/>
                  <a:pt x="630746" y="323088"/>
                </a:cubicBezTo>
                <a:cubicBezTo>
                  <a:pt x="797814" y="357854"/>
                  <a:pt x="971740" y="324612"/>
                  <a:pt x="1114235" y="230791"/>
                </a:cubicBezTo>
                <a:cubicBezTo>
                  <a:pt x="1262063" y="133445"/>
                  <a:pt x="1456849" y="147733"/>
                  <a:pt x="1588865" y="265557"/>
                </a:cubicBezTo>
                <a:cubicBezTo>
                  <a:pt x="1822609" y="474250"/>
                  <a:pt x="2129790" y="581120"/>
                  <a:pt x="2442496" y="562737"/>
                </a:cubicBezTo>
                <a:cubicBezTo>
                  <a:pt x="2604135" y="553212"/>
                  <a:pt x="2763012" y="608457"/>
                  <a:pt x="2883789" y="716375"/>
                </a:cubicBezTo>
                <a:cubicBezTo>
                  <a:pt x="3029617" y="846582"/>
                  <a:pt x="3244787" y="862298"/>
                  <a:pt x="3407950" y="754761"/>
                </a:cubicBezTo>
                <a:cubicBezTo>
                  <a:pt x="3577304" y="643223"/>
                  <a:pt x="3784092" y="603695"/>
                  <a:pt x="3982688" y="645033"/>
                </a:cubicBezTo>
                <a:cubicBezTo>
                  <a:pt x="4162425" y="682466"/>
                  <a:pt x="4344829" y="594265"/>
                  <a:pt x="4427125" y="430149"/>
                </a:cubicBezTo>
                <a:cubicBezTo>
                  <a:pt x="4510755" y="263271"/>
                  <a:pt x="4696301" y="173546"/>
                  <a:pt x="4879086" y="211550"/>
                </a:cubicBezTo>
                <a:cubicBezTo>
                  <a:pt x="5040726" y="245174"/>
                  <a:pt x="5209128" y="213074"/>
                  <a:pt x="5346954" y="122206"/>
                </a:cubicBezTo>
                <a:cubicBezTo>
                  <a:pt x="5456206" y="50292"/>
                  <a:pt x="5580603" y="9049"/>
                  <a:pt x="5707761"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 name="Google Shape;13;p2"/>
          <p:cNvSpPr/>
          <p:nvPr/>
        </p:nvSpPr>
        <p:spPr>
          <a:xfrm>
            <a:off x="0" y="4490185"/>
            <a:ext cx="5723875" cy="1373671"/>
          </a:xfrm>
          <a:custGeom>
            <a:avLst/>
            <a:gdLst/>
            <a:ahLst/>
            <a:cxnLst/>
            <a:rect l="l" t="t" r="r" b="b"/>
            <a:pathLst>
              <a:path w="3437763" h="926591" extrusionOk="0">
                <a:moveTo>
                  <a:pt x="14383" y="0"/>
                </a:moveTo>
                <a:lnTo>
                  <a:pt x="63818" y="268986"/>
                </a:lnTo>
                <a:lnTo>
                  <a:pt x="92583" y="425767"/>
                </a:lnTo>
                <a:lnTo>
                  <a:pt x="112871" y="348710"/>
                </a:lnTo>
                <a:lnTo>
                  <a:pt x="169164" y="134493"/>
                </a:lnTo>
                <a:lnTo>
                  <a:pt x="225457" y="348710"/>
                </a:lnTo>
                <a:lnTo>
                  <a:pt x="230696" y="368522"/>
                </a:lnTo>
                <a:lnTo>
                  <a:pt x="249555" y="281940"/>
                </a:lnTo>
                <a:lnTo>
                  <a:pt x="310896" y="0"/>
                </a:lnTo>
                <a:lnTo>
                  <a:pt x="372332" y="281940"/>
                </a:lnTo>
                <a:lnTo>
                  <a:pt x="376904" y="302895"/>
                </a:lnTo>
                <a:lnTo>
                  <a:pt x="384524" y="267843"/>
                </a:lnTo>
                <a:lnTo>
                  <a:pt x="433292" y="44672"/>
                </a:lnTo>
                <a:lnTo>
                  <a:pt x="482060" y="267843"/>
                </a:lnTo>
                <a:lnTo>
                  <a:pt x="497396" y="338042"/>
                </a:lnTo>
                <a:lnTo>
                  <a:pt x="543878" y="125540"/>
                </a:lnTo>
                <a:lnTo>
                  <a:pt x="592646" y="348710"/>
                </a:lnTo>
                <a:lnTo>
                  <a:pt x="603599" y="398907"/>
                </a:lnTo>
                <a:lnTo>
                  <a:pt x="668560" y="134493"/>
                </a:lnTo>
                <a:lnTo>
                  <a:pt x="726472" y="369951"/>
                </a:lnTo>
                <a:lnTo>
                  <a:pt x="793052" y="108299"/>
                </a:lnTo>
                <a:lnTo>
                  <a:pt x="862584" y="381476"/>
                </a:lnTo>
                <a:lnTo>
                  <a:pt x="865632" y="393668"/>
                </a:lnTo>
                <a:lnTo>
                  <a:pt x="884968" y="306800"/>
                </a:lnTo>
                <a:lnTo>
                  <a:pt x="939451" y="61722"/>
                </a:lnTo>
                <a:lnTo>
                  <a:pt x="993838" y="306800"/>
                </a:lnTo>
                <a:lnTo>
                  <a:pt x="1013651" y="395668"/>
                </a:lnTo>
                <a:lnTo>
                  <a:pt x="1024795" y="352044"/>
                </a:lnTo>
                <a:lnTo>
                  <a:pt x="1071944" y="168307"/>
                </a:lnTo>
                <a:lnTo>
                  <a:pt x="1119188" y="352044"/>
                </a:lnTo>
                <a:lnTo>
                  <a:pt x="1143476" y="446627"/>
                </a:lnTo>
                <a:lnTo>
                  <a:pt x="1167956" y="332518"/>
                </a:lnTo>
                <a:lnTo>
                  <a:pt x="1215104" y="113062"/>
                </a:lnTo>
                <a:lnTo>
                  <a:pt x="1262253" y="332518"/>
                </a:lnTo>
                <a:lnTo>
                  <a:pt x="1275969" y="396240"/>
                </a:lnTo>
                <a:lnTo>
                  <a:pt x="1305687" y="261937"/>
                </a:lnTo>
                <a:lnTo>
                  <a:pt x="1346264" y="445675"/>
                </a:lnTo>
                <a:lnTo>
                  <a:pt x="1347883" y="453009"/>
                </a:lnTo>
                <a:lnTo>
                  <a:pt x="1371219" y="323564"/>
                </a:lnTo>
                <a:lnTo>
                  <a:pt x="1418368" y="61722"/>
                </a:lnTo>
                <a:lnTo>
                  <a:pt x="1465517" y="323564"/>
                </a:lnTo>
                <a:lnTo>
                  <a:pt x="1473613" y="368427"/>
                </a:lnTo>
                <a:lnTo>
                  <a:pt x="1521238" y="192595"/>
                </a:lnTo>
                <a:lnTo>
                  <a:pt x="1576007" y="394716"/>
                </a:lnTo>
                <a:lnTo>
                  <a:pt x="1584103" y="424625"/>
                </a:lnTo>
                <a:lnTo>
                  <a:pt x="1597533" y="367760"/>
                </a:lnTo>
                <a:lnTo>
                  <a:pt x="1662303" y="92488"/>
                </a:lnTo>
                <a:lnTo>
                  <a:pt x="1727168" y="367760"/>
                </a:lnTo>
                <a:lnTo>
                  <a:pt x="1746695" y="450914"/>
                </a:lnTo>
                <a:lnTo>
                  <a:pt x="1748600" y="442722"/>
                </a:lnTo>
                <a:lnTo>
                  <a:pt x="1795748" y="236220"/>
                </a:lnTo>
                <a:lnTo>
                  <a:pt x="1842897" y="442722"/>
                </a:lnTo>
                <a:lnTo>
                  <a:pt x="1854613" y="493776"/>
                </a:lnTo>
                <a:lnTo>
                  <a:pt x="1868043" y="430054"/>
                </a:lnTo>
                <a:lnTo>
                  <a:pt x="1923193" y="168307"/>
                </a:lnTo>
                <a:lnTo>
                  <a:pt x="1978438" y="430054"/>
                </a:lnTo>
                <a:lnTo>
                  <a:pt x="1978914" y="432530"/>
                </a:lnTo>
                <a:lnTo>
                  <a:pt x="2016443" y="210598"/>
                </a:lnTo>
                <a:lnTo>
                  <a:pt x="2053590" y="430340"/>
                </a:lnTo>
                <a:lnTo>
                  <a:pt x="2059877" y="395287"/>
                </a:lnTo>
                <a:lnTo>
                  <a:pt x="2112074" y="102775"/>
                </a:lnTo>
                <a:lnTo>
                  <a:pt x="2164175" y="395287"/>
                </a:lnTo>
                <a:lnTo>
                  <a:pt x="2180654" y="487490"/>
                </a:lnTo>
                <a:lnTo>
                  <a:pt x="2187988" y="446723"/>
                </a:lnTo>
                <a:lnTo>
                  <a:pt x="2233136" y="197263"/>
                </a:lnTo>
                <a:lnTo>
                  <a:pt x="2275427" y="430340"/>
                </a:lnTo>
                <a:lnTo>
                  <a:pt x="2301145" y="254222"/>
                </a:lnTo>
                <a:lnTo>
                  <a:pt x="2330577" y="455390"/>
                </a:lnTo>
                <a:lnTo>
                  <a:pt x="2333816" y="477107"/>
                </a:lnTo>
                <a:lnTo>
                  <a:pt x="2334387" y="473583"/>
                </a:lnTo>
                <a:lnTo>
                  <a:pt x="2373535" y="254222"/>
                </a:lnTo>
                <a:lnTo>
                  <a:pt x="2412587" y="473583"/>
                </a:lnTo>
                <a:lnTo>
                  <a:pt x="2420017" y="515398"/>
                </a:lnTo>
                <a:lnTo>
                  <a:pt x="2441067" y="401193"/>
                </a:lnTo>
                <a:lnTo>
                  <a:pt x="2496026" y="102775"/>
                </a:lnTo>
                <a:lnTo>
                  <a:pt x="2550986" y="401193"/>
                </a:lnTo>
                <a:lnTo>
                  <a:pt x="2561082" y="455676"/>
                </a:lnTo>
                <a:lnTo>
                  <a:pt x="2609564" y="197263"/>
                </a:lnTo>
                <a:lnTo>
                  <a:pt x="2658713" y="459105"/>
                </a:lnTo>
                <a:lnTo>
                  <a:pt x="2692432" y="638842"/>
                </a:lnTo>
                <a:lnTo>
                  <a:pt x="2712149" y="535210"/>
                </a:lnTo>
                <a:lnTo>
                  <a:pt x="2759678" y="284988"/>
                </a:lnTo>
                <a:lnTo>
                  <a:pt x="2807303" y="535210"/>
                </a:lnTo>
                <a:lnTo>
                  <a:pt x="2819591" y="599884"/>
                </a:lnTo>
                <a:lnTo>
                  <a:pt x="2822258" y="580168"/>
                </a:lnTo>
                <a:lnTo>
                  <a:pt x="2857786" y="318421"/>
                </a:lnTo>
                <a:lnTo>
                  <a:pt x="2893314" y="580168"/>
                </a:lnTo>
                <a:lnTo>
                  <a:pt x="2906840" y="679799"/>
                </a:lnTo>
                <a:lnTo>
                  <a:pt x="2910173" y="660940"/>
                </a:lnTo>
                <a:lnTo>
                  <a:pt x="2957798" y="395287"/>
                </a:lnTo>
                <a:lnTo>
                  <a:pt x="2999232" y="626364"/>
                </a:lnTo>
                <a:lnTo>
                  <a:pt x="3060573" y="401193"/>
                </a:lnTo>
                <a:lnTo>
                  <a:pt x="3105817" y="566833"/>
                </a:lnTo>
                <a:lnTo>
                  <a:pt x="3115532" y="514731"/>
                </a:lnTo>
                <a:lnTo>
                  <a:pt x="3152013" y="318421"/>
                </a:lnTo>
                <a:lnTo>
                  <a:pt x="3188494" y="514731"/>
                </a:lnTo>
                <a:lnTo>
                  <a:pt x="3224689" y="709136"/>
                </a:lnTo>
                <a:lnTo>
                  <a:pt x="3243739" y="611886"/>
                </a:lnTo>
                <a:lnTo>
                  <a:pt x="3286316" y="395287"/>
                </a:lnTo>
                <a:lnTo>
                  <a:pt x="3328892" y="611886"/>
                </a:lnTo>
                <a:lnTo>
                  <a:pt x="3329369" y="614267"/>
                </a:lnTo>
                <a:lnTo>
                  <a:pt x="3364040" y="455390"/>
                </a:lnTo>
                <a:lnTo>
                  <a:pt x="3400901" y="624364"/>
                </a:lnTo>
                <a:lnTo>
                  <a:pt x="3437763" y="793433"/>
                </a:lnTo>
                <a:lnTo>
                  <a:pt x="3364611" y="793433"/>
                </a:lnTo>
                <a:lnTo>
                  <a:pt x="3371469" y="828484"/>
                </a:lnTo>
                <a:lnTo>
                  <a:pt x="3286316" y="828484"/>
                </a:lnTo>
                <a:lnTo>
                  <a:pt x="3201257" y="828484"/>
                </a:lnTo>
                <a:lnTo>
                  <a:pt x="3224308" y="711136"/>
                </a:lnTo>
                <a:lnTo>
                  <a:pt x="3152013" y="711136"/>
                </a:lnTo>
                <a:lnTo>
                  <a:pt x="3145155" y="711136"/>
                </a:lnTo>
                <a:lnTo>
                  <a:pt x="3188018" y="868394"/>
                </a:lnTo>
                <a:lnTo>
                  <a:pt x="3060573" y="868394"/>
                </a:lnTo>
                <a:lnTo>
                  <a:pt x="3042571" y="868394"/>
                </a:lnTo>
                <a:lnTo>
                  <a:pt x="3052953" y="926592"/>
                </a:lnTo>
                <a:lnTo>
                  <a:pt x="2957798" y="926592"/>
                </a:lnTo>
                <a:lnTo>
                  <a:pt x="2862644" y="926592"/>
                </a:lnTo>
                <a:lnTo>
                  <a:pt x="2877788" y="842010"/>
                </a:lnTo>
                <a:lnTo>
                  <a:pt x="2857786" y="842010"/>
                </a:lnTo>
                <a:lnTo>
                  <a:pt x="2786729" y="842010"/>
                </a:lnTo>
                <a:lnTo>
                  <a:pt x="2794445" y="785527"/>
                </a:lnTo>
                <a:lnTo>
                  <a:pt x="2759678" y="785527"/>
                </a:lnTo>
                <a:lnTo>
                  <a:pt x="2664524" y="785527"/>
                </a:lnTo>
                <a:lnTo>
                  <a:pt x="2676811" y="720852"/>
                </a:lnTo>
                <a:lnTo>
                  <a:pt x="2609564" y="720852"/>
                </a:lnTo>
                <a:lnTo>
                  <a:pt x="2511266" y="720852"/>
                </a:lnTo>
                <a:lnTo>
                  <a:pt x="2515267" y="699516"/>
                </a:lnTo>
                <a:lnTo>
                  <a:pt x="2496026" y="699516"/>
                </a:lnTo>
                <a:lnTo>
                  <a:pt x="2386108" y="699516"/>
                </a:lnTo>
                <a:lnTo>
                  <a:pt x="2387346" y="692944"/>
                </a:lnTo>
                <a:lnTo>
                  <a:pt x="2373535" y="692944"/>
                </a:lnTo>
                <a:lnTo>
                  <a:pt x="2322862" y="692944"/>
                </a:lnTo>
                <a:lnTo>
                  <a:pt x="2323529" y="696182"/>
                </a:lnTo>
                <a:lnTo>
                  <a:pt x="2233136" y="696182"/>
                </a:lnTo>
                <a:lnTo>
                  <a:pt x="2142839" y="696182"/>
                </a:lnTo>
                <a:lnTo>
                  <a:pt x="2144363" y="687800"/>
                </a:lnTo>
                <a:lnTo>
                  <a:pt x="2112074" y="687800"/>
                </a:lnTo>
                <a:lnTo>
                  <a:pt x="2097215" y="687800"/>
                </a:lnTo>
                <a:lnTo>
                  <a:pt x="2097215" y="687991"/>
                </a:lnTo>
                <a:lnTo>
                  <a:pt x="2032730" y="687991"/>
                </a:lnTo>
                <a:lnTo>
                  <a:pt x="2033588" y="691896"/>
                </a:lnTo>
                <a:lnTo>
                  <a:pt x="1923193" y="691896"/>
                </a:lnTo>
                <a:lnTo>
                  <a:pt x="1812798" y="691896"/>
                </a:lnTo>
                <a:lnTo>
                  <a:pt x="1821847" y="649129"/>
                </a:lnTo>
                <a:lnTo>
                  <a:pt x="1795748" y="649129"/>
                </a:lnTo>
                <a:lnTo>
                  <a:pt x="1701451" y="649129"/>
                </a:lnTo>
                <a:lnTo>
                  <a:pt x="1702784" y="643033"/>
                </a:lnTo>
                <a:lnTo>
                  <a:pt x="1662303" y="643033"/>
                </a:lnTo>
                <a:lnTo>
                  <a:pt x="1532763" y="643033"/>
                </a:lnTo>
                <a:lnTo>
                  <a:pt x="1543622" y="596836"/>
                </a:lnTo>
                <a:lnTo>
                  <a:pt x="1521238" y="596836"/>
                </a:lnTo>
                <a:lnTo>
                  <a:pt x="1411700" y="596836"/>
                </a:lnTo>
                <a:lnTo>
                  <a:pt x="1414843" y="585311"/>
                </a:lnTo>
                <a:lnTo>
                  <a:pt x="1377125" y="585311"/>
                </a:lnTo>
                <a:lnTo>
                  <a:pt x="1386840" y="629507"/>
                </a:lnTo>
                <a:lnTo>
                  <a:pt x="1305687" y="629507"/>
                </a:lnTo>
                <a:lnTo>
                  <a:pt x="1224439" y="629507"/>
                </a:lnTo>
                <a:lnTo>
                  <a:pt x="1241584" y="551878"/>
                </a:lnTo>
                <a:lnTo>
                  <a:pt x="1215104" y="551878"/>
                </a:lnTo>
                <a:lnTo>
                  <a:pt x="1120807" y="551878"/>
                </a:lnTo>
                <a:lnTo>
                  <a:pt x="1124236" y="535781"/>
                </a:lnTo>
                <a:lnTo>
                  <a:pt x="1071944" y="535781"/>
                </a:lnTo>
                <a:lnTo>
                  <a:pt x="1044797" y="535781"/>
                </a:lnTo>
                <a:lnTo>
                  <a:pt x="1048322" y="551783"/>
                </a:lnTo>
                <a:lnTo>
                  <a:pt x="939451" y="551783"/>
                </a:lnTo>
                <a:lnTo>
                  <a:pt x="905828" y="551783"/>
                </a:lnTo>
                <a:lnTo>
                  <a:pt x="932021" y="654749"/>
                </a:lnTo>
                <a:lnTo>
                  <a:pt x="796481" y="654749"/>
                </a:lnTo>
                <a:lnTo>
                  <a:pt x="807149" y="698183"/>
                </a:lnTo>
                <a:lnTo>
                  <a:pt x="668560" y="698183"/>
                </a:lnTo>
                <a:lnTo>
                  <a:pt x="530066" y="698183"/>
                </a:lnTo>
                <a:lnTo>
                  <a:pt x="561118" y="571881"/>
                </a:lnTo>
                <a:lnTo>
                  <a:pt x="543878" y="571881"/>
                </a:lnTo>
                <a:lnTo>
                  <a:pt x="446342" y="571881"/>
                </a:lnTo>
                <a:lnTo>
                  <a:pt x="463963" y="491014"/>
                </a:lnTo>
                <a:lnTo>
                  <a:pt x="433292" y="491014"/>
                </a:lnTo>
                <a:lnTo>
                  <a:pt x="417862" y="491014"/>
                </a:lnTo>
                <a:lnTo>
                  <a:pt x="433673" y="563785"/>
                </a:lnTo>
                <a:lnTo>
                  <a:pt x="310896" y="563785"/>
                </a:lnTo>
                <a:lnTo>
                  <a:pt x="188214" y="563785"/>
                </a:lnTo>
                <a:lnTo>
                  <a:pt x="188309" y="562927"/>
                </a:lnTo>
                <a:lnTo>
                  <a:pt x="169164" y="562927"/>
                </a:lnTo>
                <a:lnTo>
                  <a:pt x="56579" y="562927"/>
                </a:lnTo>
                <a:lnTo>
                  <a:pt x="63151" y="537972"/>
                </a:lnTo>
                <a:lnTo>
                  <a:pt x="14383" y="537972"/>
                </a:lnTo>
                <a:lnTo>
                  <a:pt x="0" y="537972"/>
                </a:lnTo>
                <a:lnTo>
                  <a:pt x="0" y="784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 name="Google Shape;14;p2"/>
          <p:cNvSpPr/>
          <p:nvPr/>
        </p:nvSpPr>
        <p:spPr>
          <a:xfrm>
            <a:off x="0" y="5174883"/>
            <a:ext cx="6144670" cy="1686632"/>
          </a:xfrm>
          <a:custGeom>
            <a:avLst/>
            <a:gdLst/>
            <a:ahLst/>
            <a:cxnLst/>
            <a:rect l="l" t="t" r="r" b="b"/>
            <a:pathLst>
              <a:path w="5535739" h="2946082" extrusionOk="0">
                <a:moveTo>
                  <a:pt x="4843272" y="2946083"/>
                </a:moveTo>
                <a:lnTo>
                  <a:pt x="0" y="2946083"/>
                </a:lnTo>
                <a:lnTo>
                  <a:pt x="0" y="0"/>
                </a:lnTo>
                <a:cubicBezTo>
                  <a:pt x="3060383" y="6382"/>
                  <a:pt x="5535740" y="893159"/>
                  <a:pt x="5535740" y="1986248"/>
                </a:cubicBezTo>
                <a:cubicBezTo>
                  <a:pt x="5535835" y="2334387"/>
                  <a:pt x="5284375" y="2661571"/>
                  <a:pt x="4843272" y="294608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 name="Google Shape;15;p2"/>
          <p:cNvSpPr/>
          <p:nvPr/>
        </p:nvSpPr>
        <p:spPr>
          <a:xfrm>
            <a:off x="2964581" y="5077356"/>
            <a:ext cx="9231003" cy="1686632"/>
          </a:xfrm>
          <a:custGeom>
            <a:avLst/>
            <a:gdLst/>
            <a:ahLst/>
            <a:cxnLst/>
            <a:rect l="l" t="t" r="r" b="b"/>
            <a:pathLst>
              <a:path w="5535834" h="2946082" extrusionOk="0">
                <a:moveTo>
                  <a:pt x="5535835" y="0"/>
                </a:moveTo>
                <a:lnTo>
                  <a:pt x="5535835" y="2946083"/>
                </a:lnTo>
                <a:lnTo>
                  <a:pt x="692563" y="2946083"/>
                </a:lnTo>
                <a:cubicBezTo>
                  <a:pt x="251460" y="2661571"/>
                  <a:pt x="0" y="2334387"/>
                  <a:pt x="0" y="1986248"/>
                </a:cubicBezTo>
                <a:cubicBezTo>
                  <a:pt x="0" y="893159"/>
                  <a:pt x="2475452" y="6382"/>
                  <a:pt x="5535835"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 name="Google Shape;16;p2"/>
          <p:cNvSpPr/>
          <p:nvPr/>
        </p:nvSpPr>
        <p:spPr>
          <a:xfrm>
            <a:off x="0" y="5638135"/>
            <a:ext cx="12186068" cy="1222413"/>
          </a:xfrm>
          <a:custGeom>
            <a:avLst/>
            <a:gdLst/>
            <a:ahLst/>
            <a:cxnLst/>
            <a:rect l="l" t="t" r="r" b="b"/>
            <a:pathLst>
              <a:path w="5707760" h="2135219" extrusionOk="0">
                <a:moveTo>
                  <a:pt x="5707761" y="200978"/>
                </a:moveTo>
                <a:lnTo>
                  <a:pt x="5707761" y="2135219"/>
                </a:lnTo>
                <a:lnTo>
                  <a:pt x="0" y="2135219"/>
                </a:lnTo>
                <a:lnTo>
                  <a:pt x="0" y="200978"/>
                </a:lnTo>
                <a:cubicBezTo>
                  <a:pt x="856202" y="72485"/>
                  <a:pt x="1826133" y="0"/>
                  <a:pt x="2853881" y="0"/>
                </a:cubicBezTo>
                <a:cubicBezTo>
                  <a:pt x="3881533" y="-95"/>
                  <a:pt x="4851559" y="72485"/>
                  <a:pt x="5707761" y="2009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 name="Google Shape;17;p2"/>
          <p:cNvSpPr/>
          <p:nvPr/>
        </p:nvSpPr>
        <p:spPr>
          <a:xfrm>
            <a:off x="7649372" y="854253"/>
            <a:ext cx="2114073" cy="511232"/>
          </a:xfrm>
          <a:custGeom>
            <a:avLst/>
            <a:gdLst/>
            <a:ahLst/>
            <a:cxnLst/>
            <a:rect l="l" t="t" r="r" b="b"/>
            <a:pathLst>
              <a:path w="2114073" h="511232" extrusionOk="0">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 name="Google Shape;18;p2"/>
          <p:cNvSpPr/>
          <p:nvPr/>
        </p:nvSpPr>
        <p:spPr>
          <a:xfrm>
            <a:off x="9043431" y="1824800"/>
            <a:ext cx="2114073" cy="511232"/>
          </a:xfrm>
          <a:custGeom>
            <a:avLst/>
            <a:gdLst/>
            <a:ahLst/>
            <a:cxnLst/>
            <a:rect l="l" t="t" r="r" b="b"/>
            <a:pathLst>
              <a:path w="2114073" h="511232" extrusionOk="0">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 name="Google Shape;19;p2"/>
          <p:cNvSpPr txBox="1">
            <a:spLocks noGrp="1"/>
          </p:cNvSpPr>
          <p:nvPr>
            <p:ph type="title"/>
          </p:nvPr>
        </p:nvSpPr>
        <p:spPr>
          <a:xfrm>
            <a:off x="415600" y="1583975"/>
            <a:ext cx="5894400" cy="1230600"/>
          </a:xfrm>
          <a:prstGeom prst="rect">
            <a:avLst/>
          </a:prstGeom>
        </p:spPr>
        <p:txBody>
          <a:bodyPr spcFirstLastPara="1" wrap="square" lIns="121900" tIns="121900" rIns="121900" bIns="121900" anchor="t" anchorCtr="0">
            <a:noAutofit/>
          </a:bodyPr>
          <a:lstStyle>
            <a:lvl1pPr lvl="0">
              <a:spcBef>
                <a:spcPts val="0"/>
              </a:spcBef>
              <a:spcAft>
                <a:spcPts val="0"/>
              </a:spcAft>
              <a:buSzPts val="7000"/>
              <a:buNone/>
              <a:defRPr sz="7000"/>
            </a:lvl1pPr>
            <a:lvl2pPr lvl="1">
              <a:spcBef>
                <a:spcPts val="0"/>
              </a:spcBef>
              <a:spcAft>
                <a:spcPts val="0"/>
              </a:spcAft>
              <a:buSzPts val="7000"/>
              <a:buNone/>
              <a:defRPr sz="7000"/>
            </a:lvl2pPr>
            <a:lvl3pPr lvl="2">
              <a:spcBef>
                <a:spcPts val="0"/>
              </a:spcBef>
              <a:spcAft>
                <a:spcPts val="0"/>
              </a:spcAft>
              <a:buSzPts val="7000"/>
              <a:buNone/>
              <a:defRPr sz="7000"/>
            </a:lvl3pPr>
            <a:lvl4pPr lvl="3">
              <a:spcBef>
                <a:spcPts val="0"/>
              </a:spcBef>
              <a:spcAft>
                <a:spcPts val="0"/>
              </a:spcAft>
              <a:buSzPts val="7000"/>
              <a:buNone/>
              <a:defRPr sz="7000"/>
            </a:lvl4pPr>
            <a:lvl5pPr lvl="4">
              <a:spcBef>
                <a:spcPts val="0"/>
              </a:spcBef>
              <a:spcAft>
                <a:spcPts val="0"/>
              </a:spcAft>
              <a:buSzPts val="7000"/>
              <a:buNone/>
              <a:defRPr sz="7000"/>
            </a:lvl5pPr>
            <a:lvl6pPr lvl="5">
              <a:spcBef>
                <a:spcPts val="0"/>
              </a:spcBef>
              <a:spcAft>
                <a:spcPts val="0"/>
              </a:spcAft>
              <a:buSzPts val="7000"/>
              <a:buNone/>
              <a:defRPr sz="7000"/>
            </a:lvl6pPr>
            <a:lvl7pPr lvl="6">
              <a:spcBef>
                <a:spcPts val="0"/>
              </a:spcBef>
              <a:spcAft>
                <a:spcPts val="0"/>
              </a:spcAft>
              <a:buSzPts val="7000"/>
              <a:buNone/>
              <a:defRPr sz="7000"/>
            </a:lvl7pPr>
            <a:lvl8pPr lvl="7">
              <a:spcBef>
                <a:spcPts val="0"/>
              </a:spcBef>
              <a:spcAft>
                <a:spcPts val="0"/>
              </a:spcAft>
              <a:buSzPts val="7000"/>
              <a:buNone/>
              <a:defRPr sz="7000"/>
            </a:lvl8pPr>
            <a:lvl9pPr lvl="8">
              <a:spcBef>
                <a:spcPts val="0"/>
              </a:spcBef>
              <a:spcAft>
                <a:spcPts val="0"/>
              </a:spcAft>
              <a:buSzPts val="7000"/>
              <a:buNone/>
              <a:defRPr sz="7000"/>
            </a:lvl9pPr>
          </a:lstStyle>
          <a:p>
            <a:endParaRPr/>
          </a:p>
        </p:txBody>
      </p:sp>
      <p:sp>
        <p:nvSpPr>
          <p:cNvPr id="20" name="Google Shape;20;p2"/>
          <p:cNvSpPr txBox="1">
            <a:spLocks noGrp="1"/>
          </p:cNvSpPr>
          <p:nvPr>
            <p:ph type="subTitle" idx="1"/>
          </p:nvPr>
        </p:nvSpPr>
        <p:spPr>
          <a:xfrm>
            <a:off x="2062075" y="6143625"/>
            <a:ext cx="8776800" cy="717900"/>
          </a:xfrm>
          <a:prstGeom prst="rect">
            <a:avLst/>
          </a:prstGeom>
        </p:spPr>
        <p:txBody>
          <a:bodyPr spcFirstLastPara="1" wrap="square" lIns="121900" tIns="121900" rIns="121900" bIns="121900" anchor="t" anchorCtr="0">
            <a:noAutofit/>
          </a:bodyPr>
          <a:lstStyle>
            <a:lvl1pPr lvl="0" algn="ctr">
              <a:spcBef>
                <a:spcPts val="0"/>
              </a:spcBef>
              <a:spcAft>
                <a:spcPts val="0"/>
              </a:spcAft>
              <a:buClr>
                <a:schemeClr val="lt2"/>
              </a:buClr>
              <a:buSzPts val="1900"/>
              <a:buNone/>
              <a:defRPr>
                <a:solidFill>
                  <a:schemeClr val="lt2"/>
                </a:solidFill>
              </a:defRPr>
            </a:lvl1pPr>
            <a:lvl2pPr lvl="1" algn="ctr">
              <a:spcBef>
                <a:spcPts val="2100"/>
              </a:spcBef>
              <a:spcAft>
                <a:spcPts val="0"/>
              </a:spcAft>
              <a:buClr>
                <a:schemeClr val="lt2"/>
              </a:buClr>
              <a:buSzPts val="1900"/>
              <a:buNone/>
              <a:defRPr>
                <a:solidFill>
                  <a:schemeClr val="lt2"/>
                </a:solidFill>
              </a:defRPr>
            </a:lvl2pPr>
            <a:lvl3pPr lvl="2" algn="ctr">
              <a:spcBef>
                <a:spcPts val="2100"/>
              </a:spcBef>
              <a:spcAft>
                <a:spcPts val="0"/>
              </a:spcAft>
              <a:buClr>
                <a:schemeClr val="lt2"/>
              </a:buClr>
              <a:buSzPts val="1900"/>
              <a:buNone/>
              <a:defRPr>
                <a:solidFill>
                  <a:schemeClr val="lt2"/>
                </a:solidFill>
              </a:defRPr>
            </a:lvl3pPr>
            <a:lvl4pPr lvl="3" algn="ctr">
              <a:spcBef>
                <a:spcPts val="2100"/>
              </a:spcBef>
              <a:spcAft>
                <a:spcPts val="0"/>
              </a:spcAft>
              <a:buClr>
                <a:schemeClr val="lt2"/>
              </a:buClr>
              <a:buSzPts val="1900"/>
              <a:buNone/>
              <a:defRPr>
                <a:solidFill>
                  <a:schemeClr val="lt2"/>
                </a:solidFill>
              </a:defRPr>
            </a:lvl4pPr>
            <a:lvl5pPr lvl="4" algn="ctr">
              <a:spcBef>
                <a:spcPts val="2100"/>
              </a:spcBef>
              <a:spcAft>
                <a:spcPts val="0"/>
              </a:spcAft>
              <a:buClr>
                <a:schemeClr val="lt2"/>
              </a:buClr>
              <a:buSzPts val="1900"/>
              <a:buNone/>
              <a:defRPr>
                <a:solidFill>
                  <a:schemeClr val="lt2"/>
                </a:solidFill>
              </a:defRPr>
            </a:lvl5pPr>
            <a:lvl6pPr lvl="5" algn="ctr">
              <a:spcBef>
                <a:spcPts val="2100"/>
              </a:spcBef>
              <a:spcAft>
                <a:spcPts val="0"/>
              </a:spcAft>
              <a:buClr>
                <a:schemeClr val="lt2"/>
              </a:buClr>
              <a:buSzPts val="1900"/>
              <a:buNone/>
              <a:defRPr>
                <a:solidFill>
                  <a:schemeClr val="lt2"/>
                </a:solidFill>
              </a:defRPr>
            </a:lvl6pPr>
            <a:lvl7pPr lvl="6" algn="ctr">
              <a:spcBef>
                <a:spcPts val="2100"/>
              </a:spcBef>
              <a:spcAft>
                <a:spcPts val="0"/>
              </a:spcAft>
              <a:buClr>
                <a:schemeClr val="lt2"/>
              </a:buClr>
              <a:buSzPts val="1900"/>
              <a:buNone/>
              <a:defRPr>
                <a:solidFill>
                  <a:schemeClr val="lt2"/>
                </a:solidFill>
              </a:defRPr>
            </a:lvl7pPr>
            <a:lvl8pPr lvl="7" algn="ctr">
              <a:spcBef>
                <a:spcPts val="2100"/>
              </a:spcBef>
              <a:spcAft>
                <a:spcPts val="0"/>
              </a:spcAft>
              <a:buClr>
                <a:schemeClr val="lt2"/>
              </a:buClr>
              <a:buSzPts val="1900"/>
              <a:buNone/>
              <a:defRPr>
                <a:solidFill>
                  <a:schemeClr val="lt2"/>
                </a:solidFill>
              </a:defRPr>
            </a:lvl8pPr>
            <a:lvl9pPr lvl="8" algn="ctr">
              <a:spcBef>
                <a:spcPts val="2100"/>
              </a:spcBef>
              <a:spcAft>
                <a:spcPts val="2100"/>
              </a:spcAft>
              <a:buClr>
                <a:schemeClr val="lt2"/>
              </a:buClr>
              <a:buSzPts val="1900"/>
              <a:buNone/>
              <a:defRPr>
                <a:solidFill>
                  <a:schemeClr val="lt2"/>
                </a:solidFill>
              </a:defRPr>
            </a:lvl9pPr>
          </a:lstStyle>
          <a:p>
            <a:endParaRPr/>
          </a:p>
        </p:txBody>
      </p:sp>
      <p:sp>
        <p:nvSpPr>
          <p:cNvPr id="21" name="Google Shape;21;p2"/>
          <p:cNvSpPr/>
          <p:nvPr/>
        </p:nvSpPr>
        <p:spPr>
          <a:xfrm>
            <a:off x="5587465" y="2949884"/>
            <a:ext cx="6602171" cy="2554475"/>
          </a:xfrm>
          <a:custGeom>
            <a:avLst/>
            <a:gdLst/>
            <a:ahLst/>
            <a:cxnLst/>
            <a:rect l="l" t="t" r="r" b="b"/>
            <a:pathLst>
              <a:path w="2612135" h="1395888" extrusionOk="0">
                <a:moveTo>
                  <a:pt x="2612136" y="241268"/>
                </a:moveTo>
                <a:lnTo>
                  <a:pt x="2612136" y="1035463"/>
                </a:lnTo>
                <a:lnTo>
                  <a:pt x="2560796" y="1035463"/>
                </a:lnTo>
                <a:lnTo>
                  <a:pt x="2495550" y="1035463"/>
                </a:lnTo>
                <a:lnTo>
                  <a:pt x="2518696" y="1131761"/>
                </a:lnTo>
                <a:lnTo>
                  <a:pt x="2246471" y="1131761"/>
                </a:lnTo>
                <a:lnTo>
                  <a:pt x="2210752" y="1131761"/>
                </a:lnTo>
                <a:lnTo>
                  <a:pt x="2212372" y="1138142"/>
                </a:lnTo>
                <a:lnTo>
                  <a:pt x="1995774" y="1138142"/>
                </a:lnTo>
                <a:lnTo>
                  <a:pt x="2006442" y="1177957"/>
                </a:lnTo>
                <a:lnTo>
                  <a:pt x="1724215" y="1177957"/>
                </a:lnTo>
                <a:lnTo>
                  <a:pt x="1675352" y="1177957"/>
                </a:lnTo>
                <a:lnTo>
                  <a:pt x="1694021" y="1251109"/>
                </a:lnTo>
                <a:lnTo>
                  <a:pt x="1449514" y="1251109"/>
                </a:lnTo>
                <a:lnTo>
                  <a:pt x="1205103" y="1251109"/>
                </a:lnTo>
                <a:lnTo>
                  <a:pt x="1223105" y="1180529"/>
                </a:lnTo>
                <a:lnTo>
                  <a:pt x="1018413" y="1180529"/>
                </a:lnTo>
                <a:lnTo>
                  <a:pt x="952786" y="1180529"/>
                </a:lnTo>
                <a:lnTo>
                  <a:pt x="953072" y="1181672"/>
                </a:lnTo>
                <a:lnTo>
                  <a:pt x="769715" y="1181672"/>
                </a:lnTo>
                <a:lnTo>
                  <a:pt x="758571" y="1181672"/>
                </a:lnTo>
                <a:lnTo>
                  <a:pt x="773335" y="1234345"/>
                </a:lnTo>
                <a:lnTo>
                  <a:pt x="573214" y="1234345"/>
                </a:lnTo>
                <a:lnTo>
                  <a:pt x="544735" y="1234345"/>
                </a:lnTo>
                <a:lnTo>
                  <a:pt x="586359" y="1395889"/>
                </a:lnTo>
                <a:lnTo>
                  <a:pt x="374713" y="1395889"/>
                </a:lnTo>
                <a:lnTo>
                  <a:pt x="162973" y="1395889"/>
                </a:lnTo>
                <a:lnTo>
                  <a:pt x="174403" y="1351407"/>
                </a:lnTo>
                <a:lnTo>
                  <a:pt x="158782" y="1351407"/>
                </a:lnTo>
                <a:lnTo>
                  <a:pt x="0" y="1351407"/>
                </a:lnTo>
                <a:lnTo>
                  <a:pt x="79343" y="963168"/>
                </a:lnTo>
                <a:lnTo>
                  <a:pt x="158782" y="575024"/>
                </a:lnTo>
                <a:lnTo>
                  <a:pt x="238125" y="963168"/>
                </a:lnTo>
                <a:lnTo>
                  <a:pt x="254222" y="1041940"/>
                </a:lnTo>
                <a:lnTo>
                  <a:pt x="268796" y="985456"/>
                </a:lnTo>
                <a:lnTo>
                  <a:pt x="374713" y="575024"/>
                </a:lnTo>
                <a:lnTo>
                  <a:pt x="462344" y="914781"/>
                </a:lnTo>
                <a:lnTo>
                  <a:pt x="473107" y="876014"/>
                </a:lnTo>
                <a:lnTo>
                  <a:pt x="573214" y="517684"/>
                </a:lnTo>
                <a:lnTo>
                  <a:pt x="668084" y="857536"/>
                </a:lnTo>
                <a:lnTo>
                  <a:pt x="678085" y="817816"/>
                </a:lnTo>
                <a:lnTo>
                  <a:pt x="769715" y="454057"/>
                </a:lnTo>
                <a:lnTo>
                  <a:pt x="861346" y="817816"/>
                </a:lnTo>
                <a:lnTo>
                  <a:pt x="863346" y="825627"/>
                </a:lnTo>
                <a:lnTo>
                  <a:pt x="896207" y="695420"/>
                </a:lnTo>
                <a:lnTo>
                  <a:pt x="1018413" y="210407"/>
                </a:lnTo>
                <a:lnTo>
                  <a:pt x="1140619" y="695420"/>
                </a:lnTo>
                <a:lnTo>
                  <a:pt x="1168051" y="804386"/>
                </a:lnTo>
                <a:lnTo>
                  <a:pt x="1182719" y="749713"/>
                </a:lnTo>
                <a:lnTo>
                  <a:pt x="1288542" y="354139"/>
                </a:lnTo>
                <a:lnTo>
                  <a:pt x="1362932" y="632174"/>
                </a:lnTo>
                <a:lnTo>
                  <a:pt x="1449514" y="292513"/>
                </a:lnTo>
                <a:lnTo>
                  <a:pt x="1561433" y="731330"/>
                </a:lnTo>
                <a:lnTo>
                  <a:pt x="1583055" y="650557"/>
                </a:lnTo>
                <a:lnTo>
                  <a:pt x="1724215" y="123158"/>
                </a:lnTo>
                <a:lnTo>
                  <a:pt x="1865281" y="650557"/>
                </a:lnTo>
                <a:lnTo>
                  <a:pt x="1876806" y="693611"/>
                </a:lnTo>
                <a:lnTo>
                  <a:pt x="1881474" y="674275"/>
                </a:lnTo>
                <a:lnTo>
                  <a:pt x="1991773" y="210407"/>
                </a:lnTo>
                <a:lnTo>
                  <a:pt x="2093214" y="637127"/>
                </a:lnTo>
                <a:lnTo>
                  <a:pt x="2110359" y="565880"/>
                </a:lnTo>
                <a:lnTo>
                  <a:pt x="2246471" y="0"/>
                </a:lnTo>
                <a:lnTo>
                  <a:pt x="2382584" y="565880"/>
                </a:lnTo>
                <a:lnTo>
                  <a:pt x="2413445" y="693896"/>
                </a:lnTo>
                <a:lnTo>
                  <a:pt x="2450878" y="517684"/>
                </a:lnTo>
                <a:lnTo>
                  <a:pt x="2560796"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 name="Google Shape;22;p2"/>
          <p:cNvSpPr/>
          <p:nvPr/>
        </p:nvSpPr>
        <p:spPr>
          <a:xfrm>
            <a:off x="6328965" y="3589324"/>
            <a:ext cx="5864243" cy="2268318"/>
          </a:xfrm>
          <a:custGeom>
            <a:avLst/>
            <a:gdLst/>
            <a:ahLst/>
            <a:cxnLst/>
            <a:rect l="l" t="t" r="r" b="b"/>
            <a:pathLst>
              <a:path w="2612135" h="1395888" extrusionOk="0">
                <a:moveTo>
                  <a:pt x="2612136" y="241268"/>
                </a:moveTo>
                <a:lnTo>
                  <a:pt x="2612136" y="1035463"/>
                </a:lnTo>
                <a:lnTo>
                  <a:pt x="2560796" y="1035463"/>
                </a:lnTo>
                <a:lnTo>
                  <a:pt x="2495550" y="1035463"/>
                </a:lnTo>
                <a:lnTo>
                  <a:pt x="2518696" y="1131761"/>
                </a:lnTo>
                <a:lnTo>
                  <a:pt x="2246471" y="1131761"/>
                </a:lnTo>
                <a:lnTo>
                  <a:pt x="2210752" y="1131761"/>
                </a:lnTo>
                <a:lnTo>
                  <a:pt x="2212372" y="1138142"/>
                </a:lnTo>
                <a:lnTo>
                  <a:pt x="1995774" y="1138142"/>
                </a:lnTo>
                <a:lnTo>
                  <a:pt x="2006442" y="1177957"/>
                </a:lnTo>
                <a:lnTo>
                  <a:pt x="1724215" y="1177957"/>
                </a:lnTo>
                <a:lnTo>
                  <a:pt x="1675352" y="1177957"/>
                </a:lnTo>
                <a:lnTo>
                  <a:pt x="1694021" y="1251109"/>
                </a:lnTo>
                <a:lnTo>
                  <a:pt x="1449514" y="1251109"/>
                </a:lnTo>
                <a:lnTo>
                  <a:pt x="1205103" y="1251109"/>
                </a:lnTo>
                <a:lnTo>
                  <a:pt x="1223105" y="1180529"/>
                </a:lnTo>
                <a:lnTo>
                  <a:pt x="1018413" y="1180529"/>
                </a:lnTo>
                <a:lnTo>
                  <a:pt x="952786" y="1180529"/>
                </a:lnTo>
                <a:lnTo>
                  <a:pt x="953072" y="1181672"/>
                </a:lnTo>
                <a:lnTo>
                  <a:pt x="769715" y="1181672"/>
                </a:lnTo>
                <a:lnTo>
                  <a:pt x="758571" y="1181672"/>
                </a:lnTo>
                <a:lnTo>
                  <a:pt x="773335" y="1234345"/>
                </a:lnTo>
                <a:lnTo>
                  <a:pt x="573214" y="1234345"/>
                </a:lnTo>
                <a:lnTo>
                  <a:pt x="544735" y="1234345"/>
                </a:lnTo>
                <a:lnTo>
                  <a:pt x="586359" y="1395889"/>
                </a:lnTo>
                <a:lnTo>
                  <a:pt x="374713" y="1395889"/>
                </a:lnTo>
                <a:lnTo>
                  <a:pt x="162973" y="1395889"/>
                </a:lnTo>
                <a:lnTo>
                  <a:pt x="174403" y="1351407"/>
                </a:lnTo>
                <a:lnTo>
                  <a:pt x="158782" y="1351407"/>
                </a:lnTo>
                <a:lnTo>
                  <a:pt x="0" y="1351407"/>
                </a:lnTo>
                <a:lnTo>
                  <a:pt x="79343" y="963168"/>
                </a:lnTo>
                <a:lnTo>
                  <a:pt x="158782" y="575024"/>
                </a:lnTo>
                <a:lnTo>
                  <a:pt x="238125" y="963168"/>
                </a:lnTo>
                <a:lnTo>
                  <a:pt x="254222" y="1041940"/>
                </a:lnTo>
                <a:lnTo>
                  <a:pt x="268796" y="985456"/>
                </a:lnTo>
                <a:lnTo>
                  <a:pt x="374713" y="575024"/>
                </a:lnTo>
                <a:lnTo>
                  <a:pt x="462344" y="914781"/>
                </a:lnTo>
                <a:lnTo>
                  <a:pt x="473107" y="876014"/>
                </a:lnTo>
                <a:lnTo>
                  <a:pt x="573214" y="517684"/>
                </a:lnTo>
                <a:lnTo>
                  <a:pt x="668084" y="857536"/>
                </a:lnTo>
                <a:lnTo>
                  <a:pt x="678085" y="817816"/>
                </a:lnTo>
                <a:lnTo>
                  <a:pt x="769715" y="454057"/>
                </a:lnTo>
                <a:lnTo>
                  <a:pt x="861346" y="817816"/>
                </a:lnTo>
                <a:lnTo>
                  <a:pt x="863346" y="825627"/>
                </a:lnTo>
                <a:lnTo>
                  <a:pt x="896207" y="695420"/>
                </a:lnTo>
                <a:lnTo>
                  <a:pt x="1018413" y="210407"/>
                </a:lnTo>
                <a:lnTo>
                  <a:pt x="1140619" y="695420"/>
                </a:lnTo>
                <a:lnTo>
                  <a:pt x="1168051" y="804386"/>
                </a:lnTo>
                <a:lnTo>
                  <a:pt x="1182719" y="749713"/>
                </a:lnTo>
                <a:lnTo>
                  <a:pt x="1288542" y="354139"/>
                </a:lnTo>
                <a:lnTo>
                  <a:pt x="1362932" y="632174"/>
                </a:lnTo>
                <a:lnTo>
                  <a:pt x="1449514" y="292513"/>
                </a:lnTo>
                <a:lnTo>
                  <a:pt x="1561433" y="731330"/>
                </a:lnTo>
                <a:lnTo>
                  <a:pt x="1583055" y="650557"/>
                </a:lnTo>
                <a:lnTo>
                  <a:pt x="1724215" y="123158"/>
                </a:lnTo>
                <a:lnTo>
                  <a:pt x="1865281" y="650557"/>
                </a:lnTo>
                <a:lnTo>
                  <a:pt x="1876806" y="693611"/>
                </a:lnTo>
                <a:lnTo>
                  <a:pt x="1881474" y="674275"/>
                </a:lnTo>
                <a:lnTo>
                  <a:pt x="1991773" y="210407"/>
                </a:lnTo>
                <a:lnTo>
                  <a:pt x="2093214" y="637127"/>
                </a:lnTo>
                <a:lnTo>
                  <a:pt x="2110359" y="565880"/>
                </a:lnTo>
                <a:lnTo>
                  <a:pt x="2246471" y="0"/>
                </a:lnTo>
                <a:lnTo>
                  <a:pt x="2382584" y="565880"/>
                </a:lnTo>
                <a:lnTo>
                  <a:pt x="2413445" y="693896"/>
                </a:lnTo>
                <a:lnTo>
                  <a:pt x="2450878" y="517684"/>
                </a:lnTo>
                <a:lnTo>
                  <a:pt x="2560796"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23" name="Google Shape;23;p2"/>
          <p:cNvGrpSpPr/>
          <p:nvPr/>
        </p:nvGrpSpPr>
        <p:grpSpPr>
          <a:xfrm>
            <a:off x="6243106" y="3110031"/>
            <a:ext cx="5519895" cy="3112961"/>
            <a:chOff x="3561111" y="2215514"/>
            <a:chExt cx="4900040" cy="2763392"/>
          </a:xfrm>
        </p:grpSpPr>
        <p:sp>
          <p:nvSpPr>
            <p:cNvPr id="24" name="Google Shape;24;p2"/>
            <p:cNvSpPr/>
            <p:nvPr/>
          </p:nvSpPr>
          <p:spPr>
            <a:xfrm>
              <a:off x="3561111" y="4789931"/>
              <a:ext cx="4900040" cy="188975"/>
            </a:xfrm>
            <a:custGeom>
              <a:avLst/>
              <a:gdLst/>
              <a:ahLst/>
              <a:cxnLst/>
              <a:rect l="l" t="t" r="r" b="b"/>
              <a:pathLst>
                <a:path w="4900040" h="188975" extrusionOk="0">
                  <a:moveTo>
                    <a:pt x="2450021" y="188976"/>
                  </a:moveTo>
                  <a:cubicBezTo>
                    <a:pt x="3799427" y="188976"/>
                    <a:pt x="4900041" y="146495"/>
                    <a:pt x="4900041" y="94488"/>
                  </a:cubicBezTo>
                  <a:cubicBezTo>
                    <a:pt x="4900041" y="42481"/>
                    <a:pt x="3799427" y="0"/>
                    <a:pt x="2450021" y="0"/>
                  </a:cubicBezTo>
                  <a:cubicBezTo>
                    <a:pt x="1100614" y="0"/>
                    <a:pt x="0" y="42481"/>
                    <a:pt x="0" y="94488"/>
                  </a:cubicBezTo>
                  <a:cubicBezTo>
                    <a:pt x="0" y="146495"/>
                    <a:pt x="1100614" y="188976"/>
                    <a:pt x="2450021" y="188976"/>
                  </a:cubicBezTo>
                  <a:close/>
                </a:path>
              </a:pathLst>
            </a:custGeom>
            <a:solidFill>
              <a:srgbClr val="000000">
                <a:alpha val="150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5" name="Google Shape;25;p2"/>
            <p:cNvSpPr/>
            <p:nvPr/>
          </p:nvSpPr>
          <p:spPr>
            <a:xfrm>
              <a:off x="4288249" y="3515200"/>
              <a:ext cx="3445859" cy="1369218"/>
            </a:xfrm>
            <a:custGeom>
              <a:avLst/>
              <a:gdLst/>
              <a:ahLst/>
              <a:cxnLst/>
              <a:rect l="l" t="t" r="r" b="b"/>
              <a:pathLst>
                <a:path w="3445859" h="1369218" extrusionOk="0">
                  <a:moveTo>
                    <a:pt x="0" y="0"/>
                  </a:moveTo>
                  <a:lnTo>
                    <a:pt x="3445859" y="0"/>
                  </a:lnTo>
                  <a:lnTo>
                    <a:pt x="3445859" y="1369219"/>
                  </a:lnTo>
                  <a:lnTo>
                    <a:pt x="0" y="1369219"/>
                  </a:lnTo>
                  <a:close/>
                </a:path>
              </a:pathLst>
            </a:custGeom>
            <a:solidFill>
              <a:srgbClr val="C442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6" name="Google Shape;26;p2"/>
            <p:cNvSpPr/>
            <p:nvPr/>
          </p:nvSpPr>
          <p:spPr>
            <a:xfrm>
              <a:off x="4288249" y="3515200"/>
              <a:ext cx="2121122" cy="1369218"/>
            </a:xfrm>
            <a:custGeom>
              <a:avLst/>
              <a:gdLst/>
              <a:ahLst/>
              <a:cxnLst/>
              <a:rect l="l" t="t" r="r" b="b"/>
              <a:pathLst>
                <a:path w="2121122" h="1369218" extrusionOk="0">
                  <a:moveTo>
                    <a:pt x="0" y="0"/>
                  </a:moveTo>
                  <a:lnTo>
                    <a:pt x="2121122" y="0"/>
                  </a:lnTo>
                  <a:lnTo>
                    <a:pt x="2121122" y="1369219"/>
                  </a:lnTo>
                  <a:lnTo>
                    <a:pt x="0" y="1369219"/>
                  </a:lnTo>
                  <a:close/>
                </a:path>
              </a:pathLst>
            </a:custGeom>
            <a:solidFill>
              <a:srgbClr val="E3571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7" name="Google Shape;27;p2"/>
            <p:cNvSpPr/>
            <p:nvPr/>
          </p:nvSpPr>
          <p:spPr>
            <a:xfrm>
              <a:off x="4271676" y="3477196"/>
              <a:ext cx="3477768" cy="76104"/>
            </a:xfrm>
            <a:custGeom>
              <a:avLst/>
              <a:gdLst/>
              <a:ahLst/>
              <a:cxnLst/>
              <a:rect l="l" t="t" r="r" b="b"/>
              <a:pathLst>
                <a:path w="3477768" h="76104" extrusionOk="0">
                  <a:moveTo>
                    <a:pt x="0" y="0"/>
                  </a:moveTo>
                  <a:lnTo>
                    <a:pt x="3477768" y="0"/>
                  </a:lnTo>
                  <a:lnTo>
                    <a:pt x="3477768" y="76105"/>
                  </a:lnTo>
                  <a:lnTo>
                    <a:pt x="0" y="7610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8" name="Google Shape;28;p2"/>
            <p:cNvSpPr/>
            <p:nvPr/>
          </p:nvSpPr>
          <p:spPr>
            <a:xfrm>
              <a:off x="6367938" y="3541775"/>
              <a:ext cx="82772" cy="1342643"/>
            </a:xfrm>
            <a:custGeom>
              <a:avLst/>
              <a:gdLst/>
              <a:ahLst/>
              <a:cxnLst/>
              <a:rect l="l" t="t" r="r" b="b"/>
              <a:pathLst>
                <a:path w="82772" h="1342643" extrusionOk="0">
                  <a:moveTo>
                    <a:pt x="0" y="0"/>
                  </a:moveTo>
                  <a:lnTo>
                    <a:pt x="82772" y="0"/>
                  </a:lnTo>
                  <a:lnTo>
                    <a:pt x="82772" y="1342644"/>
                  </a:lnTo>
                  <a:lnTo>
                    <a:pt x="0" y="134264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9" name="Google Shape;29;p2"/>
            <p:cNvSpPr/>
            <p:nvPr/>
          </p:nvSpPr>
          <p:spPr>
            <a:xfrm>
              <a:off x="4271676" y="3541775"/>
              <a:ext cx="82772" cy="1342643"/>
            </a:xfrm>
            <a:custGeom>
              <a:avLst/>
              <a:gdLst/>
              <a:ahLst/>
              <a:cxnLst/>
              <a:rect l="l" t="t" r="r" b="b"/>
              <a:pathLst>
                <a:path w="82772" h="1342643" extrusionOk="0">
                  <a:moveTo>
                    <a:pt x="0" y="0"/>
                  </a:moveTo>
                  <a:lnTo>
                    <a:pt x="82772" y="0"/>
                  </a:lnTo>
                  <a:lnTo>
                    <a:pt x="82772" y="1342644"/>
                  </a:lnTo>
                  <a:lnTo>
                    <a:pt x="0" y="134264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0" name="Google Shape;30;p2"/>
            <p:cNvSpPr/>
            <p:nvPr/>
          </p:nvSpPr>
          <p:spPr>
            <a:xfrm>
              <a:off x="5348763" y="2215514"/>
              <a:ext cx="2531935" cy="1337691"/>
            </a:xfrm>
            <a:custGeom>
              <a:avLst/>
              <a:gdLst/>
              <a:ahLst/>
              <a:cxnLst/>
              <a:rect l="l" t="t" r="r" b="b"/>
              <a:pathLst>
                <a:path w="2531935" h="1337691" extrusionOk="0">
                  <a:moveTo>
                    <a:pt x="0" y="0"/>
                  </a:moveTo>
                  <a:lnTo>
                    <a:pt x="1286066" y="0"/>
                  </a:lnTo>
                  <a:lnTo>
                    <a:pt x="2129981" y="482632"/>
                  </a:lnTo>
                  <a:lnTo>
                    <a:pt x="2531936" y="1337691"/>
                  </a:lnTo>
                  <a:lnTo>
                    <a:pt x="40196" y="1337691"/>
                  </a:lnTo>
                  <a:close/>
                </a:path>
              </a:pathLst>
            </a:custGeom>
            <a:solidFill>
              <a:srgbClr val="8B34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1" name="Google Shape;31;p2"/>
            <p:cNvSpPr/>
            <p:nvPr/>
          </p:nvSpPr>
          <p:spPr>
            <a:xfrm>
              <a:off x="4102893" y="2215514"/>
              <a:ext cx="2491740" cy="1337786"/>
            </a:xfrm>
            <a:custGeom>
              <a:avLst/>
              <a:gdLst/>
              <a:ahLst/>
              <a:cxnLst/>
              <a:rect l="l" t="t" r="r" b="b"/>
              <a:pathLst>
                <a:path w="2491740" h="1337786" extrusionOk="0">
                  <a:moveTo>
                    <a:pt x="412242" y="476821"/>
                  </a:moveTo>
                  <a:lnTo>
                    <a:pt x="1245870" y="0"/>
                  </a:lnTo>
                  <a:cubicBezTo>
                    <a:pt x="1527239" y="160782"/>
                    <a:pt x="1808607" y="321659"/>
                    <a:pt x="2089785" y="482727"/>
                  </a:cubicBezTo>
                  <a:cubicBezTo>
                    <a:pt x="2223897" y="767715"/>
                    <a:pt x="2357819" y="1052798"/>
                    <a:pt x="2491740" y="1337786"/>
                  </a:cubicBezTo>
                  <a:lnTo>
                    <a:pt x="0" y="1337786"/>
                  </a:lnTo>
                  <a:cubicBezTo>
                    <a:pt x="133921" y="1052798"/>
                    <a:pt x="267843" y="767620"/>
                    <a:pt x="402050" y="482727"/>
                  </a:cubicBezTo>
                  <a:lnTo>
                    <a:pt x="412242" y="47682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2" name="Google Shape;32;p2"/>
            <p:cNvSpPr/>
            <p:nvPr/>
          </p:nvSpPr>
          <p:spPr>
            <a:xfrm>
              <a:off x="7666672" y="3541775"/>
              <a:ext cx="82772" cy="1342643"/>
            </a:xfrm>
            <a:custGeom>
              <a:avLst/>
              <a:gdLst/>
              <a:ahLst/>
              <a:cxnLst/>
              <a:rect l="l" t="t" r="r" b="b"/>
              <a:pathLst>
                <a:path w="82772" h="1342643" extrusionOk="0">
                  <a:moveTo>
                    <a:pt x="0" y="0"/>
                  </a:moveTo>
                  <a:lnTo>
                    <a:pt x="82772" y="0"/>
                  </a:lnTo>
                  <a:lnTo>
                    <a:pt x="82772" y="1342644"/>
                  </a:lnTo>
                  <a:lnTo>
                    <a:pt x="0" y="134264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3" name="Google Shape;33;p2"/>
            <p:cNvSpPr/>
            <p:nvPr/>
          </p:nvSpPr>
          <p:spPr>
            <a:xfrm>
              <a:off x="4222336" y="2302953"/>
              <a:ext cx="2252948" cy="1174241"/>
            </a:xfrm>
            <a:custGeom>
              <a:avLst/>
              <a:gdLst/>
              <a:ahLst/>
              <a:cxnLst/>
              <a:rect l="l" t="t" r="r" b="b"/>
              <a:pathLst>
                <a:path w="2252948" h="1174241" extrusionOk="0">
                  <a:moveTo>
                    <a:pt x="1126427" y="0"/>
                  </a:moveTo>
                  <a:lnTo>
                    <a:pt x="340709" y="449390"/>
                  </a:lnTo>
                  <a:lnTo>
                    <a:pt x="0" y="1174242"/>
                  </a:lnTo>
                  <a:lnTo>
                    <a:pt x="2252948" y="1174242"/>
                  </a:lnTo>
                  <a:lnTo>
                    <a:pt x="1912144" y="449390"/>
                  </a:lnTo>
                  <a:close/>
                </a:path>
              </a:pathLst>
            </a:custGeom>
            <a:solidFill>
              <a:srgbClr val="E3571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4" name="Google Shape;34;p2"/>
            <p:cNvSpPr/>
            <p:nvPr/>
          </p:nvSpPr>
          <p:spPr>
            <a:xfrm>
              <a:off x="4222336" y="2302953"/>
              <a:ext cx="1218914" cy="1174241"/>
            </a:xfrm>
            <a:custGeom>
              <a:avLst/>
              <a:gdLst/>
              <a:ahLst/>
              <a:cxnLst/>
              <a:rect l="l" t="t" r="r" b="b"/>
              <a:pathLst>
                <a:path w="1218914" h="1174241" extrusionOk="0">
                  <a:moveTo>
                    <a:pt x="1126427" y="0"/>
                  </a:moveTo>
                  <a:lnTo>
                    <a:pt x="340709" y="449390"/>
                  </a:lnTo>
                  <a:lnTo>
                    <a:pt x="0" y="1174242"/>
                  </a:lnTo>
                  <a:lnTo>
                    <a:pt x="184975" y="1174242"/>
                  </a:lnTo>
                  <a:lnTo>
                    <a:pt x="525780" y="449390"/>
                  </a:lnTo>
                  <a:lnTo>
                    <a:pt x="1218914" y="52959"/>
                  </a:lnTo>
                  <a:close/>
                </a:path>
              </a:pathLst>
            </a:custGeom>
            <a:solidFill>
              <a:srgbClr val="C442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5" name="Google Shape;35;p2"/>
            <p:cNvSpPr/>
            <p:nvPr/>
          </p:nvSpPr>
          <p:spPr>
            <a:xfrm>
              <a:off x="6192678" y="2698146"/>
              <a:ext cx="1688020" cy="855059"/>
            </a:xfrm>
            <a:custGeom>
              <a:avLst/>
              <a:gdLst/>
              <a:ahLst/>
              <a:cxnLst/>
              <a:rect l="l" t="t" r="r" b="b"/>
              <a:pathLst>
                <a:path w="1688020" h="855059" extrusionOk="0">
                  <a:moveTo>
                    <a:pt x="1286066" y="0"/>
                  </a:moveTo>
                  <a:lnTo>
                    <a:pt x="0" y="0"/>
                  </a:lnTo>
                  <a:lnTo>
                    <a:pt x="401955" y="855059"/>
                  </a:lnTo>
                  <a:lnTo>
                    <a:pt x="1688021" y="855059"/>
                  </a:lnTo>
                  <a:close/>
                </a:path>
              </a:pathLst>
            </a:custGeom>
            <a:solidFill>
              <a:srgbClr val="642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6" name="Google Shape;36;p2"/>
            <p:cNvSpPr/>
            <p:nvPr/>
          </p:nvSpPr>
          <p:spPr>
            <a:xfrm>
              <a:off x="4466176" y="3553205"/>
              <a:ext cx="1765172" cy="1331213"/>
            </a:xfrm>
            <a:custGeom>
              <a:avLst/>
              <a:gdLst/>
              <a:ahLst/>
              <a:cxnLst/>
              <a:rect l="l" t="t" r="r" b="b"/>
              <a:pathLst>
                <a:path w="1765172" h="1331213" extrusionOk="0">
                  <a:moveTo>
                    <a:pt x="135160" y="0"/>
                  </a:moveTo>
                  <a:cubicBezTo>
                    <a:pt x="138113" y="0"/>
                    <a:pt x="141065" y="0"/>
                    <a:pt x="143923" y="0"/>
                  </a:cubicBezTo>
                  <a:cubicBezTo>
                    <a:pt x="143923" y="443770"/>
                    <a:pt x="143923" y="887444"/>
                    <a:pt x="143923" y="1331214"/>
                  </a:cubicBezTo>
                  <a:cubicBezTo>
                    <a:pt x="140970" y="1331214"/>
                    <a:pt x="138017" y="1331214"/>
                    <a:pt x="135160" y="1331214"/>
                  </a:cubicBezTo>
                  <a:cubicBezTo>
                    <a:pt x="135160" y="887444"/>
                    <a:pt x="135160" y="443770"/>
                    <a:pt x="135160" y="0"/>
                  </a:cubicBezTo>
                  <a:lnTo>
                    <a:pt x="135160" y="0"/>
                  </a:lnTo>
                  <a:close/>
                  <a:moveTo>
                    <a:pt x="0" y="0"/>
                  </a:moveTo>
                  <a:lnTo>
                    <a:pt x="8763" y="0"/>
                  </a:lnTo>
                  <a:lnTo>
                    <a:pt x="8763" y="1331214"/>
                  </a:lnTo>
                  <a:lnTo>
                    <a:pt x="0" y="1331214"/>
                  </a:lnTo>
                  <a:lnTo>
                    <a:pt x="0" y="0"/>
                  </a:lnTo>
                  <a:lnTo>
                    <a:pt x="0" y="0"/>
                  </a:lnTo>
                  <a:close/>
                  <a:moveTo>
                    <a:pt x="270224" y="0"/>
                  </a:moveTo>
                  <a:cubicBezTo>
                    <a:pt x="273177" y="0"/>
                    <a:pt x="276130" y="0"/>
                    <a:pt x="278987" y="0"/>
                  </a:cubicBezTo>
                  <a:cubicBezTo>
                    <a:pt x="278987" y="443770"/>
                    <a:pt x="278987" y="887444"/>
                    <a:pt x="278987" y="1331214"/>
                  </a:cubicBezTo>
                  <a:cubicBezTo>
                    <a:pt x="276034" y="1331214"/>
                    <a:pt x="273082" y="1331214"/>
                    <a:pt x="270224" y="1331214"/>
                  </a:cubicBezTo>
                  <a:cubicBezTo>
                    <a:pt x="270224" y="887444"/>
                    <a:pt x="270224" y="443770"/>
                    <a:pt x="270224" y="0"/>
                  </a:cubicBezTo>
                  <a:lnTo>
                    <a:pt x="270224" y="0"/>
                  </a:lnTo>
                  <a:close/>
                  <a:moveTo>
                    <a:pt x="405384" y="0"/>
                  </a:moveTo>
                  <a:cubicBezTo>
                    <a:pt x="408337" y="0"/>
                    <a:pt x="411290" y="0"/>
                    <a:pt x="414147" y="0"/>
                  </a:cubicBezTo>
                  <a:cubicBezTo>
                    <a:pt x="414147" y="443770"/>
                    <a:pt x="414147" y="887444"/>
                    <a:pt x="414147" y="1331214"/>
                  </a:cubicBezTo>
                  <a:cubicBezTo>
                    <a:pt x="411194" y="1331214"/>
                    <a:pt x="408242" y="1331214"/>
                    <a:pt x="405384" y="1331214"/>
                  </a:cubicBezTo>
                  <a:cubicBezTo>
                    <a:pt x="405384" y="887444"/>
                    <a:pt x="405384" y="443770"/>
                    <a:pt x="405384" y="0"/>
                  </a:cubicBezTo>
                  <a:lnTo>
                    <a:pt x="405384" y="0"/>
                  </a:lnTo>
                  <a:close/>
                  <a:moveTo>
                    <a:pt x="540449" y="0"/>
                  </a:moveTo>
                  <a:cubicBezTo>
                    <a:pt x="543401" y="0"/>
                    <a:pt x="546354" y="0"/>
                    <a:pt x="549212" y="0"/>
                  </a:cubicBezTo>
                  <a:cubicBezTo>
                    <a:pt x="549212" y="443770"/>
                    <a:pt x="549212" y="887444"/>
                    <a:pt x="549212" y="1331214"/>
                  </a:cubicBezTo>
                  <a:cubicBezTo>
                    <a:pt x="546259" y="1331214"/>
                    <a:pt x="543306" y="1331214"/>
                    <a:pt x="540449" y="1331214"/>
                  </a:cubicBezTo>
                  <a:cubicBezTo>
                    <a:pt x="540449" y="887444"/>
                    <a:pt x="540449" y="443770"/>
                    <a:pt x="540449" y="0"/>
                  </a:cubicBezTo>
                  <a:lnTo>
                    <a:pt x="540449" y="0"/>
                  </a:lnTo>
                  <a:close/>
                  <a:moveTo>
                    <a:pt x="675513" y="0"/>
                  </a:moveTo>
                  <a:cubicBezTo>
                    <a:pt x="678466" y="0"/>
                    <a:pt x="681418" y="0"/>
                    <a:pt x="684276" y="0"/>
                  </a:cubicBezTo>
                  <a:cubicBezTo>
                    <a:pt x="684276" y="443770"/>
                    <a:pt x="684276" y="887444"/>
                    <a:pt x="684276" y="1331214"/>
                  </a:cubicBezTo>
                  <a:cubicBezTo>
                    <a:pt x="681323" y="1331214"/>
                    <a:pt x="678371" y="1331214"/>
                    <a:pt x="675513" y="1331214"/>
                  </a:cubicBezTo>
                  <a:cubicBezTo>
                    <a:pt x="675513" y="887444"/>
                    <a:pt x="675513" y="443770"/>
                    <a:pt x="675513" y="0"/>
                  </a:cubicBezTo>
                  <a:lnTo>
                    <a:pt x="675513" y="0"/>
                  </a:lnTo>
                  <a:close/>
                  <a:moveTo>
                    <a:pt x="810673" y="0"/>
                  </a:moveTo>
                  <a:cubicBezTo>
                    <a:pt x="813626" y="0"/>
                    <a:pt x="816578" y="0"/>
                    <a:pt x="819436" y="0"/>
                  </a:cubicBezTo>
                  <a:cubicBezTo>
                    <a:pt x="819436" y="443770"/>
                    <a:pt x="819436" y="887444"/>
                    <a:pt x="819436" y="1331214"/>
                  </a:cubicBezTo>
                  <a:cubicBezTo>
                    <a:pt x="816483" y="1331214"/>
                    <a:pt x="813530" y="1331214"/>
                    <a:pt x="810673" y="1331214"/>
                  </a:cubicBezTo>
                  <a:cubicBezTo>
                    <a:pt x="810673" y="887444"/>
                    <a:pt x="810673" y="443770"/>
                    <a:pt x="810673" y="0"/>
                  </a:cubicBezTo>
                  <a:lnTo>
                    <a:pt x="810673" y="0"/>
                  </a:lnTo>
                  <a:close/>
                  <a:moveTo>
                    <a:pt x="945737" y="0"/>
                  </a:moveTo>
                  <a:cubicBezTo>
                    <a:pt x="948690" y="0"/>
                    <a:pt x="951643" y="0"/>
                    <a:pt x="954500" y="0"/>
                  </a:cubicBezTo>
                  <a:cubicBezTo>
                    <a:pt x="954500" y="443770"/>
                    <a:pt x="954500" y="887444"/>
                    <a:pt x="954500" y="1331214"/>
                  </a:cubicBezTo>
                  <a:cubicBezTo>
                    <a:pt x="951547" y="1331214"/>
                    <a:pt x="948595" y="1331214"/>
                    <a:pt x="945737" y="1331214"/>
                  </a:cubicBezTo>
                  <a:cubicBezTo>
                    <a:pt x="945737" y="887444"/>
                    <a:pt x="945737" y="443770"/>
                    <a:pt x="945737" y="0"/>
                  </a:cubicBezTo>
                  <a:lnTo>
                    <a:pt x="945737" y="0"/>
                  </a:lnTo>
                  <a:close/>
                  <a:moveTo>
                    <a:pt x="1080897" y="0"/>
                  </a:moveTo>
                  <a:cubicBezTo>
                    <a:pt x="1083850" y="0"/>
                    <a:pt x="1086803" y="0"/>
                    <a:pt x="1089660" y="0"/>
                  </a:cubicBezTo>
                  <a:cubicBezTo>
                    <a:pt x="1089660" y="443770"/>
                    <a:pt x="1089660" y="887444"/>
                    <a:pt x="1089660" y="1331214"/>
                  </a:cubicBezTo>
                  <a:cubicBezTo>
                    <a:pt x="1086707" y="1331214"/>
                    <a:pt x="1083755" y="1331214"/>
                    <a:pt x="1080897" y="1331214"/>
                  </a:cubicBezTo>
                  <a:cubicBezTo>
                    <a:pt x="1080897" y="887444"/>
                    <a:pt x="1080897" y="443770"/>
                    <a:pt x="1080897" y="0"/>
                  </a:cubicBezTo>
                  <a:lnTo>
                    <a:pt x="1080897" y="0"/>
                  </a:lnTo>
                  <a:close/>
                  <a:moveTo>
                    <a:pt x="1215961" y="0"/>
                  </a:moveTo>
                  <a:cubicBezTo>
                    <a:pt x="1218914" y="0"/>
                    <a:pt x="1221867" y="0"/>
                    <a:pt x="1224820" y="0"/>
                  </a:cubicBezTo>
                  <a:cubicBezTo>
                    <a:pt x="1224820" y="443770"/>
                    <a:pt x="1224820" y="887444"/>
                    <a:pt x="1224820" y="1331214"/>
                  </a:cubicBezTo>
                  <a:cubicBezTo>
                    <a:pt x="1221867" y="1331214"/>
                    <a:pt x="1218914" y="1331214"/>
                    <a:pt x="1215961" y="1331214"/>
                  </a:cubicBezTo>
                  <a:cubicBezTo>
                    <a:pt x="1215961" y="887444"/>
                    <a:pt x="1215961" y="443770"/>
                    <a:pt x="1215961" y="0"/>
                  </a:cubicBezTo>
                  <a:lnTo>
                    <a:pt x="1215961" y="0"/>
                  </a:lnTo>
                  <a:close/>
                  <a:moveTo>
                    <a:pt x="1351121" y="0"/>
                  </a:moveTo>
                  <a:cubicBezTo>
                    <a:pt x="1354074" y="0"/>
                    <a:pt x="1357027" y="0"/>
                    <a:pt x="1359884" y="0"/>
                  </a:cubicBezTo>
                  <a:cubicBezTo>
                    <a:pt x="1359884" y="443770"/>
                    <a:pt x="1359884" y="887444"/>
                    <a:pt x="1359884" y="1331214"/>
                  </a:cubicBezTo>
                  <a:cubicBezTo>
                    <a:pt x="1356932" y="1331214"/>
                    <a:pt x="1353979" y="1331214"/>
                    <a:pt x="1351121" y="1331214"/>
                  </a:cubicBezTo>
                  <a:cubicBezTo>
                    <a:pt x="1351121" y="887444"/>
                    <a:pt x="1351121" y="443770"/>
                    <a:pt x="1351121" y="0"/>
                  </a:cubicBezTo>
                  <a:lnTo>
                    <a:pt x="1351121" y="0"/>
                  </a:lnTo>
                  <a:close/>
                  <a:moveTo>
                    <a:pt x="1486186" y="0"/>
                  </a:moveTo>
                  <a:cubicBezTo>
                    <a:pt x="1489139" y="0"/>
                    <a:pt x="1492091" y="0"/>
                    <a:pt x="1494949" y="0"/>
                  </a:cubicBezTo>
                  <a:cubicBezTo>
                    <a:pt x="1494949" y="443770"/>
                    <a:pt x="1494949" y="887444"/>
                    <a:pt x="1494949" y="1331214"/>
                  </a:cubicBezTo>
                  <a:cubicBezTo>
                    <a:pt x="1491996" y="1331214"/>
                    <a:pt x="1489043" y="1331214"/>
                    <a:pt x="1486186" y="1331214"/>
                  </a:cubicBezTo>
                  <a:cubicBezTo>
                    <a:pt x="1486186" y="887444"/>
                    <a:pt x="1486186" y="443770"/>
                    <a:pt x="1486186" y="0"/>
                  </a:cubicBezTo>
                  <a:lnTo>
                    <a:pt x="1486186" y="0"/>
                  </a:lnTo>
                  <a:close/>
                  <a:moveTo>
                    <a:pt x="1621250" y="0"/>
                  </a:moveTo>
                  <a:cubicBezTo>
                    <a:pt x="1624203" y="0"/>
                    <a:pt x="1627156" y="0"/>
                    <a:pt x="1630013" y="0"/>
                  </a:cubicBezTo>
                  <a:cubicBezTo>
                    <a:pt x="1630013" y="443770"/>
                    <a:pt x="1630013" y="887444"/>
                    <a:pt x="1630013" y="1331214"/>
                  </a:cubicBezTo>
                  <a:cubicBezTo>
                    <a:pt x="1627060" y="1331214"/>
                    <a:pt x="1624108" y="1331214"/>
                    <a:pt x="1621250" y="1331214"/>
                  </a:cubicBezTo>
                  <a:cubicBezTo>
                    <a:pt x="1621250" y="887444"/>
                    <a:pt x="1621250" y="443770"/>
                    <a:pt x="1621250" y="0"/>
                  </a:cubicBezTo>
                  <a:lnTo>
                    <a:pt x="1621250" y="0"/>
                  </a:lnTo>
                  <a:close/>
                  <a:moveTo>
                    <a:pt x="1756410" y="0"/>
                  </a:moveTo>
                  <a:lnTo>
                    <a:pt x="1765173" y="0"/>
                  </a:lnTo>
                  <a:lnTo>
                    <a:pt x="1765173" y="1331214"/>
                  </a:lnTo>
                  <a:lnTo>
                    <a:pt x="1756410" y="1331214"/>
                  </a:lnTo>
                  <a:lnTo>
                    <a:pt x="1756410" y="0"/>
                  </a:lnTo>
                  <a:close/>
                </a:path>
              </a:pathLst>
            </a:custGeom>
            <a:solidFill>
              <a:srgbClr val="C442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7" name="Google Shape;37;p2"/>
            <p:cNvSpPr/>
            <p:nvPr/>
          </p:nvSpPr>
          <p:spPr>
            <a:xfrm>
              <a:off x="6587298" y="3553205"/>
              <a:ext cx="954500" cy="1331213"/>
            </a:xfrm>
            <a:custGeom>
              <a:avLst/>
              <a:gdLst/>
              <a:ahLst/>
              <a:cxnLst/>
              <a:rect l="l" t="t" r="r" b="b"/>
              <a:pathLst>
                <a:path w="954500" h="1331213" extrusionOk="0">
                  <a:moveTo>
                    <a:pt x="135160" y="0"/>
                  </a:moveTo>
                  <a:cubicBezTo>
                    <a:pt x="138113" y="0"/>
                    <a:pt x="141066" y="0"/>
                    <a:pt x="143923" y="0"/>
                  </a:cubicBezTo>
                  <a:cubicBezTo>
                    <a:pt x="143923" y="443770"/>
                    <a:pt x="143923" y="887444"/>
                    <a:pt x="143923" y="1331214"/>
                  </a:cubicBezTo>
                  <a:cubicBezTo>
                    <a:pt x="140970" y="1331214"/>
                    <a:pt x="138017" y="1331214"/>
                    <a:pt x="135160" y="1331214"/>
                  </a:cubicBezTo>
                  <a:cubicBezTo>
                    <a:pt x="135160" y="887444"/>
                    <a:pt x="135160" y="443770"/>
                    <a:pt x="135160" y="0"/>
                  </a:cubicBezTo>
                  <a:lnTo>
                    <a:pt x="135160" y="0"/>
                  </a:lnTo>
                  <a:close/>
                  <a:moveTo>
                    <a:pt x="0" y="0"/>
                  </a:moveTo>
                  <a:lnTo>
                    <a:pt x="8763" y="0"/>
                  </a:lnTo>
                  <a:lnTo>
                    <a:pt x="8763" y="1331214"/>
                  </a:lnTo>
                  <a:lnTo>
                    <a:pt x="0" y="1331214"/>
                  </a:lnTo>
                  <a:lnTo>
                    <a:pt x="0" y="0"/>
                  </a:lnTo>
                  <a:lnTo>
                    <a:pt x="0" y="0"/>
                  </a:lnTo>
                  <a:close/>
                  <a:moveTo>
                    <a:pt x="270225" y="0"/>
                  </a:moveTo>
                  <a:cubicBezTo>
                    <a:pt x="273177" y="0"/>
                    <a:pt x="276130" y="0"/>
                    <a:pt x="278987" y="0"/>
                  </a:cubicBezTo>
                  <a:cubicBezTo>
                    <a:pt x="278987" y="443770"/>
                    <a:pt x="278987" y="887444"/>
                    <a:pt x="278987" y="1331214"/>
                  </a:cubicBezTo>
                  <a:cubicBezTo>
                    <a:pt x="276035" y="1331214"/>
                    <a:pt x="273082" y="1331214"/>
                    <a:pt x="270225" y="1331214"/>
                  </a:cubicBezTo>
                  <a:cubicBezTo>
                    <a:pt x="270225" y="887444"/>
                    <a:pt x="270225" y="443770"/>
                    <a:pt x="270225" y="0"/>
                  </a:cubicBezTo>
                  <a:lnTo>
                    <a:pt x="270225" y="0"/>
                  </a:lnTo>
                  <a:close/>
                  <a:moveTo>
                    <a:pt x="405289" y="0"/>
                  </a:moveTo>
                  <a:cubicBezTo>
                    <a:pt x="408242" y="0"/>
                    <a:pt x="411194" y="0"/>
                    <a:pt x="414147" y="0"/>
                  </a:cubicBezTo>
                  <a:cubicBezTo>
                    <a:pt x="414147" y="443770"/>
                    <a:pt x="414147" y="887444"/>
                    <a:pt x="414147" y="1331214"/>
                  </a:cubicBezTo>
                  <a:cubicBezTo>
                    <a:pt x="411194" y="1331214"/>
                    <a:pt x="408242" y="1331214"/>
                    <a:pt x="405289" y="1331214"/>
                  </a:cubicBezTo>
                  <a:cubicBezTo>
                    <a:pt x="405289" y="887444"/>
                    <a:pt x="405289" y="443770"/>
                    <a:pt x="405289" y="0"/>
                  </a:cubicBezTo>
                  <a:lnTo>
                    <a:pt x="405289" y="0"/>
                  </a:lnTo>
                  <a:close/>
                  <a:moveTo>
                    <a:pt x="540449" y="0"/>
                  </a:moveTo>
                  <a:cubicBezTo>
                    <a:pt x="543401" y="0"/>
                    <a:pt x="546354" y="0"/>
                    <a:pt x="549212" y="0"/>
                  </a:cubicBezTo>
                  <a:cubicBezTo>
                    <a:pt x="549212" y="443770"/>
                    <a:pt x="549212" y="887444"/>
                    <a:pt x="549212" y="1331214"/>
                  </a:cubicBezTo>
                  <a:cubicBezTo>
                    <a:pt x="546259" y="1331214"/>
                    <a:pt x="543306" y="1331214"/>
                    <a:pt x="540449" y="1331214"/>
                  </a:cubicBezTo>
                  <a:cubicBezTo>
                    <a:pt x="540449" y="887444"/>
                    <a:pt x="540449" y="443770"/>
                    <a:pt x="540449" y="0"/>
                  </a:cubicBezTo>
                  <a:lnTo>
                    <a:pt x="540449" y="0"/>
                  </a:lnTo>
                  <a:close/>
                  <a:moveTo>
                    <a:pt x="675513" y="0"/>
                  </a:moveTo>
                  <a:cubicBezTo>
                    <a:pt x="678466" y="0"/>
                    <a:pt x="681419" y="0"/>
                    <a:pt x="684276" y="0"/>
                  </a:cubicBezTo>
                  <a:cubicBezTo>
                    <a:pt x="684276" y="443770"/>
                    <a:pt x="684276" y="887444"/>
                    <a:pt x="684276" y="1331214"/>
                  </a:cubicBezTo>
                  <a:cubicBezTo>
                    <a:pt x="681323" y="1331214"/>
                    <a:pt x="678371" y="1331214"/>
                    <a:pt x="675513" y="1331214"/>
                  </a:cubicBezTo>
                  <a:cubicBezTo>
                    <a:pt x="675513" y="887444"/>
                    <a:pt x="675513" y="443770"/>
                    <a:pt x="675513" y="0"/>
                  </a:cubicBezTo>
                  <a:lnTo>
                    <a:pt x="675513" y="0"/>
                  </a:lnTo>
                  <a:close/>
                  <a:moveTo>
                    <a:pt x="810673" y="0"/>
                  </a:moveTo>
                  <a:cubicBezTo>
                    <a:pt x="813626" y="0"/>
                    <a:pt x="816578" y="0"/>
                    <a:pt x="819436" y="0"/>
                  </a:cubicBezTo>
                  <a:cubicBezTo>
                    <a:pt x="819436" y="443770"/>
                    <a:pt x="819436" y="887444"/>
                    <a:pt x="819436" y="1331214"/>
                  </a:cubicBezTo>
                  <a:cubicBezTo>
                    <a:pt x="816483" y="1331214"/>
                    <a:pt x="813530" y="1331214"/>
                    <a:pt x="810673" y="1331214"/>
                  </a:cubicBezTo>
                  <a:cubicBezTo>
                    <a:pt x="810673" y="887444"/>
                    <a:pt x="810673" y="443770"/>
                    <a:pt x="810673" y="0"/>
                  </a:cubicBezTo>
                  <a:lnTo>
                    <a:pt x="810673" y="0"/>
                  </a:lnTo>
                  <a:close/>
                  <a:moveTo>
                    <a:pt x="945737" y="0"/>
                  </a:moveTo>
                  <a:cubicBezTo>
                    <a:pt x="948690" y="0"/>
                    <a:pt x="951643" y="0"/>
                    <a:pt x="954500" y="0"/>
                  </a:cubicBezTo>
                  <a:cubicBezTo>
                    <a:pt x="954500" y="443770"/>
                    <a:pt x="954500" y="887444"/>
                    <a:pt x="954500" y="1331214"/>
                  </a:cubicBezTo>
                  <a:cubicBezTo>
                    <a:pt x="951548" y="1331214"/>
                    <a:pt x="948595" y="1331214"/>
                    <a:pt x="945737" y="1331214"/>
                  </a:cubicBezTo>
                  <a:cubicBezTo>
                    <a:pt x="945737" y="887444"/>
                    <a:pt x="945737" y="443770"/>
                    <a:pt x="945737" y="0"/>
                  </a:cubicBezTo>
                  <a:close/>
                </a:path>
              </a:pathLst>
            </a:custGeom>
            <a:solidFill>
              <a:srgbClr val="A5361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8" name="Google Shape;38;p2"/>
            <p:cNvSpPr/>
            <p:nvPr/>
          </p:nvSpPr>
          <p:spPr>
            <a:xfrm>
              <a:off x="4558759" y="2314669"/>
              <a:ext cx="1765077" cy="1162621"/>
            </a:xfrm>
            <a:custGeom>
              <a:avLst/>
              <a:gdLst/>
              <a:ahLst/>
              <a:cxnLst/>
              <a:rect l="l" t="t" r="r" b="b"/>
              <a:pathLst>
                <a:path w="1765077" h="1162621" extrusionOk="0">
                  <a:moveTo>
                    <a:pt x="143828" y="357950"/>
                  </a:moveTo>
                  <a:lnTo>
                    <a:pt x="143828" y="1162526"/>
                  </a:lnTo>
                  <a:lnTo>
                    <a:pt x="135064" y="1162526"/>
                  </a:lnTo>
                  <a:lnTo>
                    <a:pt x="135064" y="362903"/>
                  </a:lnTo>
                  <a:lnTo>
                    <a:pt x="143828" y="357950"/>
                  </a:lnTo>
                  <a:lnTo>
                    <a:pt x="143828" y="357950"/>
                  </a:lnTo>
                  <a:close/>
                  <a:moveTo>
                    <a:pt x="684276" y="48768"/>
                  </a:moveTo>
                  <a:lnTo>
                    <a:pt x="675513" y="53816"/>
                  </a:lnTo>
                  <a:lnTo>
                    <a:pt x="675513" y="1162526"/>
                  </a:lnTo>
                  <a:lnTo>
                    <a:pt x="684276" y="1162526"/>
                  </a:lnTo>
                  <a:lnTo>
                    <a:pt x="684276" y="48768"/>
                  </a:lnTo>
                  <a:lnTo>
                    <a:pt x="684276" y="48768"/>
                  </a:lnTo>
                  <a:close/>
                  <a:moveTo>
                    <a:pt x="549116" y="126111"/>
                  </a:moveTo>
                  <a:lnTo>
                    <a:pt x="540353" y="131159"/>
                  </a:lnTo>
                  <a:lnTo>
                    <a:pt x="540353" y="1162622"/>
                  </a:lnTo>
                  <a:lnTo>
                    <a:pt x="549116" y="1162622"/>
                  </a:lnTo>
                  <a:lnTo>
                    <a:pt x="549116" y="126111"/>
                  </a:lnTo>
                  <a:lnTo>
                    <a:pt x="549116" y="126111"/>
                  </a:lnTo>
                  <a:close/>
                  <a:moveTo>
                    <a:pt x="414052" y="203359"/>
                  </a:moveTo>
                  <a:lnTo>
                    <a:pt x="405289" y="208407"/>
                  </a:lnTo>
                  <a:lnTo>
                    <a:pt x="405289" y="1162526"/>
                  </a:lnTo>
                  <a:lnTo>
                    <a:pt x="414052" y="1162526"/>
                  </a:lnTo>
                  <a:lnTo>
                    <a:pt x="414052" y="203359"/>
                  </a:lnTo>
                  <a:lnTo>
                    <a:pt x="414052" y="203359"/>
                  </a:lnTo>
                  <a:close/>
                  <a:moveTo>
                    <a:pt x="278987" y="280607"/>
                  </a:moveTo>
                  <a:lnTo>
                    <a:pt x="270224" y="285655"/>
                  </a:lnTo>
                  <a:lnTo>
                    <a:pt x="270224" y="1162526"/>
                  </a:lnTo>
                  <a:lnTo>
                    <a:pt x="278987" y="1162526"/>
                  </a:lnTo>
                  <a:lnTo>
                    <a:pt x="278987" y="280607"/>
                  </a:lnTo>
                  <a:lnTo>
                    <a:pt x="278987" y="280607"/>
                  </a:lnTo>
                  <a:close/>
                  <a:moveTo>
                    <a:pt x="8763" y="435197"/>
                  </a:moveTo>
                  <a:lnTo>
                    <a:pt x="4382" y="437674"/>
                  </a:lnTo>
                  <a:lnTo>
                    <a:pt x="0" y="447008"/>
                  </a:lnTo>
                  <a:lnTo>
                    <a:pt x="0" y="1162431"/>
                  </a:lnTo>
                  <a:lnTo>
                    <a:pt x="8763" y="1162431"/>
                  </a:lnTo>
                  <a:lnTo>
                    <a:pt x="8763" y="435197"/>
                  </a:lnTo>
                  <a:lnTo>
                    <a:pt x="8763" y="435197"/>
                  </a:lnTo>
                  <a:close/>
                  <a:moveTo>
                    <a:pt x="810578" y="1162526"/>
                  </a:moveTo>
                  <a:lnTo>
                    <a:pt x="819341" y="1162526"/>
                  </a:lnTo>
                  <a:lnTo>
                    <a:pt x="819341" y="5048"/>
                  </a:lnTo>
                  <a:lnTo>
                    <a:pt x="810578" y="0"/>
                  </a:lnTo>
                  <a:lnTo>
                    <a:pt x="810578" y="1162526"/>
                  </a:lnTo>
                  <a:lnTo>
                    <a:pt x="810578" y="1162526"/>
                  </a:lnTo>
                  <a:close/>
                  <a:moveTo>
                    <a:pt x="945642" y="1162526"/>
                  </a:moveTo>
                  <a:lnTo>
                    <a:pt x="954405" y="1162526"/>
                  </a:lnTo>
                  <a:lnTo>
                    <a:pt x="954405" y="82391"/>
                  </a:lnTo>
                  <a:lnTo>
                    <a:pt x="945642" y="77343"/>
                  </a:lnTo>
                  <a:lnTo>
                    <a:pt x="945642" y="1162526"/>
                  </a:lnTo>
                  <a:lnTo>
                    <a:pt x="945642" y="1162526"/>
                  </a:lnTo>
                  <a:close/>
                  <a:moveTo>
                    <a:pt x="1080802" y="1162526"/>
                  </a:moveTo>
                  <a:lnTo>
                    <a:pt x="1089565" y="1162526"/>
                  </a:lnTo>
                  <a:lnTo>
                    <a:pt x="1089565" y="159639"/>
                  </a:lnTo>
                  <a:lnTo>
                    <a:pt x="1080802" y="154591"/>
                  </a:lnTo>
                  <a:lnTo>
                    <a:pt x="1080802" y="1162526"/>
                  </a:lnTo>
                  <a:lnTo>
                    <a:pt x="1080802" y="1162526"/>
                  </a:lnTo>
                  <a:close/>
                  <a:moveTo>
                    <a:pt x="1215866" y="1162526"/>
                  </a:moveTo>
                  <a:lnTo>
                    <a:pt x="1224629" y="1162526"/>
                  </a:lnTo>
                  <a:lnTo>
                    <a:pt x="1224629" y="236887"/>
                  </a:lnTo>
                  <a:lnTo>
                    <a:pt x="1215866" y="231839"/>
                  </a:lnTo>
                  <a:lnTo>
                    <a:pt x="1215866" y="1162526"/>
                  </a:lnTo>
                  <a:lnTo>
                    <a:pt x="1215866" y="1162526"/>
                  </a:lnTo>
                  <a:close/>
                  <a:moveTo>
                    <a:pt x="1351026" y="1162526"/>
                  </a:moveTo>
                  <a:lnTo>
                    <a:pt x="1359789" y="1162526"/>
                  </a:lnTo>
                  <a:lnTo>
                    <a:pt x="1359789" y="314230"/>
                  </a:lnTo>
                  <a:lnTo>
                    <a:pt x="1351026" y="309182"/>
                  </a:lnTo>
                  <a:lnTo>
                    <a:pt x="1351026" y="1162526"/>
                  </a:lnTo>
                  <a:lnTo>
                    <a:pt x="1351026" y="1162526"/>
                  </a:lnTo>
                  <a:close/>
                  <a:moveTo>
                    <a:pt x="1486091" y="1162526"/>
                  </a:moveTo>
                  <a:lnTo>
                    <a:pt x="1494853" y="1162526"/>
                  </a:lnTo>
                  <a:lnTo>
                    <a:pt x="1494853" y="391478"/>
                  </a:lnTo>
                  <a:lnTo>
                    <a:pt x="1486091" y="386429"/>
                  </a:lnTo>
                  <a:lnTo>
                    <a:pt x="1486091" y="1162526"/>
                  </a:lnTo>
                  <a:lnTo>
                    <a:pt x="1486091" y="1162526"/>
                  </a:lnTo>
                  <a:close/>
                  <a:moveTo>
                    <a:pt x="1621155" y="1162526"/>
                  </a:moveTo>
                  <a:lnTo>
                    <a:pt x="1629918" y="1162526"/>
                  </a:lnTo>
                  <a:lnTo>
                    <a:pt x="1629918" y="553117"/>
                  </a:lnTo>
                  <a:lnTo>
                    <a:pt x="1621155" y="534353"/>
                  </a:lnTo>
                  <a:lnTo>
                    <a:pt x="1621155" y="1162526"/>
                  </a:lnTo>
                  <a:lnTo>
                    <a:pt x="1621155" y="1162526"/>
                  </a:lnTo>
                  <a:close/>
                  <a:moveTo>
                    <a:pt x="1756315" y="1162526"/>
                  </a:moveTo>
                  <a:lnTo>
                    <a:pt x="1765078" y="1162526"/>
                  </a:lnTo>
                  <a:lnTo>
                    <a:pt x="1765078" y="840581"/>
                  </a:lnTo>
                  <a:lnTo>
                    <a:pt x="1756315" y="821817"/>
                  </a:lnTo>
                  <a:lnTo>
                    <a:pt x="1756315" y="1162526"/>
                  </a:lnTo>
                  <a:close/>
                </a:path>
              </a:pathLst>
            </a:custGeom>
            <a:solidFill>
              <a:srgbClr val="C442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9" name="Google Shape;39;p2"/>
            <p:cNvSpPr/>
            <p:nvPr/>
          </p:nvSpPr>
          <p:spPr>
            <a:xfrm>
              <a:off x="4641913" y="3753325"/>
              <a:ext cx="1413795" cy="1131093"/>
            </a:xfrm>
            <a:custGeom>
              <a:avLst/>
              <a:gdLst/>
              <a:ahLst/>
              <a:cxnLst/>
              <a:rect l="l" t="t" r="r" b="b"/>
              <a:pathLst>
                <a:path w="1413795" h="1131093" extrusionOk="0">
                  <a:moveTo>
                    <a:pt x="0" y="0"/>
                  </a:moveTo>
                  <a:lnTo>
                    <a:pt x="1413796" y="0"/>
                  </a:lnTo>
                  <a:lnTo>
                    <a:pt x="1413796" y="1131094"/>
                  </a:lnTo>
                  <a:lnTo>
                    <a:pt x="0" y="11310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0" name="Google Shape;40;p2"/>
            <p:cNvSpPr/>
            <p:nvPr/>
          </p:nvSpPr>
          <p:spPr>
            <a:xfrm>
              <a:off x="4688204" y="3799617"/>
              <a:ext cx="1321117" cy="1084802"/>
            </a:xfrm>
            <a:custGeom>
              <a:avLst/>
              <a:gdLst/>
              <a:ahLst/>
              <a:cxnLst/>
              <a:rect l="l" t="t" r="r" b="b"/>
              <a:pathLst>
                <a:path w="1321117" h="1084802" extrusionOk="0">
                  <a:moveTo>
                    <a:pt x="0" y="0"/>
                  </a:moveTo>
                  <a:lnTo>
                    <a:pt x="1321118" y="0"/>
                  </a:lnTo>
                  <a:lnTo>
                    <a:pt x="1321118" y="1084802"/>
                  </a:lnTo>
                  <a:lnTo>
                    <a:pt x="0" y="1084802"/>
                  </a:lnTo>
                  <a:close/>
                </a:path>
              </a:pathLst>
            </a:custGeom>
            <a:solidFill>
              <a:srgbClr val="C442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1" name="Google Shape;41;p2"/>
            <p:cNvSpPr/>
            <p:nvPr/>
          </p:nvSpPr>
          <p:spPr>
            <a:xfrm>
              <a:off x="5325712" y="3764279"/>
              <a:ext cx="46196" cy="1120139"/>
            </a:xfrm>
            <a:custGeom>
              <a:avLst/>
              <a:gdLst/>
              <a:ahLst/>
              <a:cxnLst/>
              <a:rect l="l" t="t" r="r" b="b"/>
              <a:pathLst>
                <a:path w="46196" h="1120139" extrusionOk="0">
                  <a:moveTo>
                    <a:pt x="0" y="0"/>
                  </a:moveTo>
                  <a:lnTo>
                    <a:pt x="46196" y="0"/>
                  </a:lnTo>
                  <a:lnTo>
                    <a:pt x="46196" y="1120140"/>
                  </a:lnTo>
                  <a:lnTo>
                    <a:pt x="0" y="112014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 name="Google Shape;42;p2"/>
            <p:cNvSpPr/>
            <p:nvPr/>
          </p:nvSpPr>
          <p:spPr>
            <a:xfrm>
              <a:off x="4736400" y="3799617"/>
              <a:ext cx="1224724" cy="1084802"/>
            </a:xfrm>
            <a:custGeom>
              <a:avLst/>
              <a:gdLst/>
              <a:ahLst/>
              <a:cxnLst/>
              <a:rect l="l" t="t" r="r" b="b"/>
              <a:pathLst>
                <a:path w="1224724" h="1084802" extrusionOk="0">
                  <a:moveTo>
                    <a:pt x="0" y="0"/>
                  </a:moveTo>
                  <a:lnTo>
                    <a:pt x="8763" y="0"/>
                  </a:lnTo>
                  <a:lnTo>
                    <a:pt x="8763" y="1084802"/>
                  </a:lnTo>
                  <a:cubicBezTo>
                    <a:pt x="5810" y="1084802"/>
                    <a:pt x="2858" y="1084802"/>
                    <a:pt x="0" y="1084802"/>
                  </a:cubicBezTo>
                  <a:lnTo>
                    <a:pt x="0" y="0"/>
                  </a:lnTo>
                  <a:lnTo>
                    <a:pt x="0" y="0"/>
                  </a:lnTo>
                  <a:close/>
                  <a:moveTo>
                    <a:pt x="135160" y="0"/>
                  </a:moveTo>
                  <a:lnTo>
                    <a:pt x="143923" y="0"/>
                  </a:lnTo>
                  <a:lnTo>
                    <a:pt x="143923" y="1084802"/>
                  </a:lnTo>
                  <a:cubicBezTo>
                    <a:pt x="140970" y="1084802"/>
                    <a:pt x="138017" y="1084802"/>
                    <a:pt x="135160" y="1084802"/>
                  </a:cubicBezTo>
                  <a:lnTo>
                    <a:pt x="135160" y="0"/>
                  </a:lnTo>
                  <a:lnTo>
                    <a:pt x="135160" y="0"/>
                  </a:lnTo>
                  <a:close/>
                  <a:moveTo>
                    <a:pt x="270224" y="0"/>
                  </a:moveTo>
                  <a:lnTo>
                    <a:pt x="278987" y="0"/>
                  </a:lnTo>
                  <a:lnTo>
                    <a:pt x="278987" y="1084802"/>
                  </a:lnTo>
                  <a:cubicBezTo>
                    <a:pt x="276035" y="1084802"/>
                    <a:pt x="273082" y="1084802"/>
                    <a:pt x="270224" y="1084802"/>
                  </a:cubicBezTo>
                  <a:lnTo>
                    <a:pt x="270224" y="0"/>
                  </a:lnTo>
                  <a:lnTo>
                    <a:pt x="270224" y="0"/>
                  </a:lnTo>
                  <a:close/>
                  <a:moveTo>
                    <a:pt x="405289" y="0"/>
                  </a:moveTo>
                  <a:lnTo>
                    <a:pt x="414052" y="0"/>
                  </a:lnTo>
                  <a:lnTo>
                    <a:pt x="414052" y="1084802"/>
                  </a:lnTo>
                  <a:cubicBezTo>
                    <a:pt x="411099" y="1084802"/>
                    <a:pt x="408146" y="1084802"/>
                    <a:pt x="405289" y="1084802"/>
                  </a:cubicBezTo>
                  <a:lnTo>
                    <a:pt x="405289" y="0"/>
                  </a:lnTo>
                  <a:lnTo>
                    <a:pt x="405289" y="0"/>
                  </a:lnTo>
                  <a:close/>
                  <a:moveTo>
                    <a:pt x="540449" y="0"/>
                  </a:moveTo>
                  <a:lnTo>
                    <a:pt x="549212" y="0"/>
                  </a:lnTo>
                  <a:lnTo>
                    <a:pt x="549212" y="1084802"/>
                  </a:lnTo>
                  <a:cubicBezTo>
                    <a:pt x="546259" y="1084802"/>
                    <a:pt x="543306" y="1084802"/>
                    <a:pt x="540449" y="1084802"/>
                  </a:cubicBezTo>
                  <a:lnTo>
                    <a:pt x="540449" y="0"/>
                  </a:lnTo>
                  <a:lnTo>
                    <a:pt x="540449" y="0"/>
                  </a:lnTo>
                  <a:close/>
                  <a:moveTo>
                    <a:pt x="675513" y="0"/>
                  </a:moveTo>
                  <a:lnTo>
                    <a:pt x="684276" y="0"/>
                  </a:lnTo>
                  <a:lnTo>
                    <a:pt x="684276" y="1084802"/>
                  </a:lnTo>
                  <a:cubicBezTo>
                    <a:pt x="681323" y="1084802"/>
                    <a:pt x="678371" y="1084802"/>
                    <a:pt x="675513" y="1084802"/>
                  </a:cubicBezTo>
                  <a:lnTo>
                    <a:pt x="675513" y="0"/>
                  </a:lnTo>
                  <a:lnTo>
                    <a:pt x="675513" y="0"/>
                  </a:lnTo>
                  <a:close/>
                  <a:moveTo>
                    <a:pt x="810673" y="0"/>
                  </a:moveTo>
                  <a:lnTo>
                    <a:pt x="819436" y="0"/>
                  </a:lnTo>
                  <a:lnTo>
                    <a:pt x="819436" y="1084802"/>
                  </a:lnTo>
                  <a:cubicBezTo>
                    <a:pt x="816483" y="1084802"/>
                    <a:pt x="813530" y="1084802"/>
                    <a:pt x="810673" y="1084802"/>
                  </a:cubicBezTo>
                  <a:lnTo>
                    <a:pt x="810673" y="0"/>
                  </a:lnTo>
                  <a:lnTo>
                    <a:pt x="810673" y="0"/>
                  </a:lnTo>
                  <a:close/>
                  <a:moveTo>
                    <a:pt x="945737" y="0"/>
                  </a:moveTo>
                  <a:lnTo>
                    <a:pt x="954596" y="0"/>
                  </a:lnTo>
                  <a:lnTo>
                    <a:pt x="954596" y="1084802"/>
                  </a:lnTo>
                  <a:cubicBezTo>
                    <a:pt x="951643" y="1084802"/>
                    <a:pt x="948690" y="1084802"/>
                    <a:pt x="945737" y="1084802"/>
                  </a:cubicBezTo>
                  <a:lnTo>
                    <a:pt x="945737" y="0"/>
                  </a:lnTo>
                  <a:lnTo>
                    <a:pt x="945737" y="0"/>
                  </a:lnTo>
                  <a:close/>
                  <a:moveTo>
                    <a:pt x="1080897" y="0"/>
                  </a:moveTo>
                  <a:lnTo>
                    <a:pt x="1089660" y="0"/>
                  </a:lnTo>
                  <a:lnTo>
                    <a:pt x="1089660" y="1084802"/>
                  </a:lnTo>
                  <a:cubicBezTo>
                    <a:pt x="1086707" y="1084802"/>
                    <a:pt x="1083755" y="1084802"/>
                    <a:pt x="1080897" y="1084802"/>
                  </a:cubicBezTo>
                  <a:lnTo>
                    <a:pt x="1080897" y="0"/>
                  </a:lnTo>
                  <a:lnTo>
                    <a:pt x="1080897" y="0"/>
                  </a:lnTo>
                  <a:close/>
                  <a:moveTo>
                    <a:pt x="1215962" y="0"/>
                  </a:moveTo>
                  <a:lnTo>
                    <a:pt x="1224725" y="0"/>
                  </a:lnTo>
                  <a:lnTo>
                    <a:pt x="1224725" y="1084802"/>
                  </a:lnTo>
                  <a:cubicBezTo>
                    <a:pt x="1221772" y="1084802"/>
                    <a:pt x="1218819" y="1084802"/>
                    <a:pt x="1215962" y="1084802"/>
                  </a:cubicBezTo>
                  <a:lnTo>
                    <a:pt x="1215962" y="0"/>
                  </a:lnTo>
                  <a:close/>
                </a:path>
              </a:pathLst>
            </a:custGeom>
            <a:solidFill>
              <a:srgbClr val="AF3A1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3" name="Google Shape;43;p2"/>
            <p:cNvSpPr/>
            <p:nvPr/>
          </p:nvSpPr>
          <p:spPr>
            <a:xfrm>
              <a:off x="6930770" y="3753325"/>
              <a:ext cx="444627" cy="743331"/>
            </a:xfrm>
            <a:custGeom>
              <a:avLst/>
              <a:gdLst/>
              <a:ahLst/>
              <a:cxnLst/>
              <a:rect l="l" t="t" r="r" b="b"/>
              <a:pathLst>
                <a:path w="444627" h="743331" extrusionOk="0">
                  <a:moveTo>
                    <a:pt x="0" y="0"/>
                  </a:moveTo>
                  <a:lnTo>
                    <a:pt x="444627" y="0"/>
                  </a:lnTo>
                  <a:lnTo>
                    <a:pt x="444627" y="743331"/>
                  </a:lnTo>
                  <a:lnTo>
                    <a:pt x="0" y="74333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4" name="Google Shape;44;p2"/>
            <p:cNvSpPr/>
            <p:nvPr/>
          </p:nvSpPr>
          <p:spPr>
            <a:xfrm>
              <a:off x="6973537" y="3796093"/>
              <a:ext cx="359092" cy="657796"/>
            </a:xfrm>
            <a:custGeom>
              <a:avLst/>
              <a:gdLst/>
              <a:ahLst/>
              <a:cxnLst/>
              <a:rect l="l" t="t" r="r" b="b"/>
              <a:pathLst>
                <a:path w="359092" h="657796" extrusionOk="0">
                  <a:moveTo>
                    <a:pt x="0" y="0"/>
                  </a:moveTo>
                  <a:lnTo>
                    <a:pt x="359093" y="0"/>
                  </a:lnTo>
                  <a:lnTo>
                    <a:pt x="359093" y="657797"/>
                  </a:lnTo>
                  <a:lnTo>
                    <a:pt x="0" y="657797"/>
                  </a:lnTo>
                  <a:close/>
                </a:path>
              </a:pathLst>
            </a:custGeom>
            <a:solidFill>
              <a:srgbClr val="6636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 name="Google Shape;45;p2"/>
            <p:cNvSpPr/>
            <p:nvPr/>
          </p:nvSpPr>
          <p:spPr>
            <a:xfrm>
              <a:off x="7133462" y="3781329"/>
              <a:ext cx="39243" cy="687133"/>
            </a:xfrm>
            <a:custGeom>
              <a:avLst/>
              <a:gdLst/>
              <a:ahLst/>
              <a:cxnLst/>
              <a:rect l="l" t="t" r="r" b="b"/>
              <a:pathLst>
                <a:path w="39243" h="687133" extrusionOk="0">
                  <a:moveTo>
                    <a:pt x="0" y="0"/>
                  </a:moveTo>
                  <a:lnTo>
                    <a:pt x="39243" y="0"/>
                  </a:lnTo>
                  <a:lnTo>
                    <a:pt x="39243" y="687134"/>
                  </a:lnTo>
                  <a:lnTo>
                    <a:pt x="0" y="68713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 name="Google Shape;46;p2"/>
            <p:cNvSpPr/>
            <p:nvPr/>
          </p:nvSpPr>
          <p:spPr>
            <a:xfrm>
              <a:off x="6949439" y="4105274"/>
              <a:ext cx="407193" cy="39243"/>
            </a:xfrm>
            <a:custGeom>
              <a:avLst/>
              <a:gdLst/>
              <a:ahLst/>
              <a:cxnLst/>
              <a:rect l="l" t="t" r="r" b="b"/>
              <a:pathLst>
                <a:path w="407193" h="39243" extrusionOk="0">
                  <a:moveTo>
                    <a:pt x="0" y="0"/>
                  </a:moveTo>
                  <a:lnTo>
                    <a:pt x="407194" y="0"/>
                  </a:lnTo>
                  <a:lnTo>
                    <a:pt x="407194" y="39243"/>
                  </a:lnTo>
                  <a:lnTo>
                    <a:pt x="0" y="3924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47" name="Google Shape;47;p2"/>
          <p:cNvGrpSpPr/>
          <p:nvPr/>
        </p:nvGrpSpPr>
        <p:grpSpPr>
          <a:xfrm>
            <a:off x="10991284" y="4934122"/>
            <a:ext cx="1200716" cy="1627419"/>
            <a:chOff x="0" y="2616032"/>
            <a:chExt cx="3849683" cy="3975132"/>
          </a:xfrm>
        </p:grpSpPr>
        <p:sp>
          <p:nvSpPr>
            <p:cNvPr id="48" name="Google Shape;48;p2"/>
            <p:cNvSpPr/>
            <p:nvPr/>
          </p:nvSpPr>
          <p:spPr>
            <a:xfrm>
              <a:off x="0" y="2955148"/>
              <a:ext cx="3763953" cy="1096368"/>
            </a:xfrm>
            <a:custGeom>
              <a:avLst/>
              <a:gdLst/>
              <a:ahLst/>
              <a:cxnLst/>
              <a:rect l="l" t="t" r="r" b="b"/>
              <a:pathLst>
                <a:path w="2722570" h="758732" fill="none" extrusionOk="0">
                  <a:moveTo>
                    <a:pt x="0" y="0"/>
                  </a:moveTo>
                  <a:cubicBezTo>
                    <a:pt x="289651" y="44206"/>
                    <a:pt x="389867" y="4246"/>
                    <a:pt x="649215" y="57345"/>
                  </a:cubicBezTo>
                  <a:cubicBezTo>
                    <a:pt x="908563" y="110444"/>
                    <a:pt x="1075576" y="127401"/>
                    <a:pt x="1325480" y="117079"/>
                  </a:cubicBezTo>
                  <a:cubicBezTo>
                    <a:pt x="1575384" y="106757"/>
                    <a:pt x="1801526" y="155804"/>
                    <a:pt x="2001745" y="176813"/>
                  </a:cubicBezTo>
                  <a:cubicBezTo>
                    <a:pt x="2201964" y="197822"/>
                    <a:pt x="2475522" y="238035"/>
                    <a:pt x="2705061" y="238937"/>
                  </a:cubicBezTo>
                  <a:cubicBezTo>
                    <a:pt x="2700126" y="472540"/>
                    <a:pt x="2737689" y="566143"/>
                    <a:pt x="2722570" y="758732"/>
                  </a:cubicBezTo>
                  <a:cubicBezTo>
                    <a:pt x="2577790" y="761264"/>
                    <a:pt x="2298262" y="704360"/>
                    <a:pt x="2044116" y="634023"/>
                  </a:cubicBezTo>
                  <a:cubicBezTo>
                    <a:pt x="1789970" y="563686"/>
                    <a:pt x="1718700" y="573782"/>
                    <a:pt x="1419938" y="519291"/>
                  </a:cubicBezTo>
                  <a:cubicBezTo>
                    <a:pt x="1121176" y="464800"/>
                    <a:pt x="965379" y="462255"/>
                    <a:pt x="795761" y="404559"/>
                  </a:cubicBezTo>
                  <a:cubicBezTo>
                    <a:pt x="626143" y="346863"/>
                    <a:pt x="191397" y="331739"/>
                    <a:pt x="8754" y="259897"/>
                  </a:cubicBezTo>
                  <a:cubicBezTo>
                    <a:pt x="-6100" y="204529"/>
                    <a:pt x="7003" y="71465"/>
                    <a:pt x="0" y="0"/>
                  </a:cubicBezTo>
                  <a:close/>
                </a:path>
                <a:path w="2722570" h="758732" extrusionOk="0">
                  <a:moveTo>
                    <a:pt x="0" y="0"/>
                  </a:moveTo>
                  <a:cubicBezTo>
                    <a:pt x="237749" y="53508"/>
                    <a:pt x="517000" y="20477"/>
                    <a:pt x="649215" y="57345"/>
                  </a:cubicBezTo>
                  <a:cubicBezTo>
                    <a:pt x="781430" y="94213"/>
                    <a:pt x="1118620" y="114787"/>
                    <a:pt x="1244328" y="109911"/>
                  </a:cubicBezTo>
                  <a:cubicBezTo>
                    <a:pt x="1370036" y="105035"/>
                    <a:pt x="1812182" y="171846"/>
                    <a:pt x="1974695" y="174424"/>
                  </a:cubicBezTo>
                  <a:cubicBezTo>
                    <a:pt x="2137208" y="177002"/>
                    <a:pt x="2535788" y="245682"/>
                    <a:pt x="2705061" y="238937"/>
                  </a:cubicBezTo>
                  <a:cubicBezTo>
                    <a:pt x="2687832" y="362216"/>
                    <a:pt x="2741307" y="554031"/>
                    <a:pt x="2722570" y="758732"/>
                  </a:cubicBezTo>
                  <a:cubicBezTo>
                    <a:pt x="2529318" y="701779"/>
                    <a:pt x="2267473" y="665748"/>
                    <a:pt x="2098392" y="644000"/>
                  </a:cubicBezTo>
                  <a:cubicBezTo>
                    <a:pt x="1929311" y="622252"/>
                    <a:pt x="1633879" y="575392"/>
                    <a:pt x="1474215" y="529268"/>
                  </a:cubicBezTo>
                  <a:cubicBezTo>
                    <a:pt x="1314551" y="483144"/>
                    <a:pt x="958342" y="409139"/>
                    <a:pt x="741484" y="394582"/>
                  </a:cubicBezTo>
                  <a:cubicBezTo>
                    <a:pt x="524626" y="380026"/>
                    <a:pt x="246386" y="268382"/>
                    <a:pt x="8754" y="259897"/>
                  </a:cubicBezTo>
                  <a:cubicBezTo>
                    <a:pt x="12754" y="148454"/>
                    <a:pt x="-2262" y="59436"/>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9" name="Google Shape;49;p2"/>
            <p:cNvSpPr/>
            <p:nvPr/>
          </p:nvSpPr>
          <p:spPr>
            <a:xfrm>
              <a:off x="0" y="3549608"/>
              <a:ext cx="3806313" cy="1756611"/>
            </a:xfrm>
            <a:custGeom>
              <a:avLst/>
              <a:gdLst/>
              <a:ahLst/>
              <a:cxnLst/>
              <a:rect l="l" t="t" r="r" b="b"/>
              <a:pathLst>
                <a:path w="2753210" h="1215648" fill="none" extrusionOk="0">
                  <a:moveTo>
                    <a:pt x="13131" y="0"/>
                  </a:moveTo>
                  <a:cubicBezTo>
                    <a:pt x="195930" y="66889"/>
                    <a:pt x="462541" y="114690"/>
                    <a:pt x="583951" y="152291"/>
                  </a:cubicBezTo>
                  <a:cubicBezTo>
                    <a:pt x="705361" y="189892"/>
                    <a:pt x="943878" y="250617"/>
                    <a:pt x="1073226" y="282826"/>
                  </a:cubicBezTo>
                  <a:cubicBezTo>
                    <a:pt x="1202574" y="315036"/>
                    <a:pt x="1432761" y="372472"/>
                    <a:pt x="1616864" y="427866"/>
                  </a:cubicBezTo>
                  <a:cubicBezTo>
                    <a:pt x="1800967" y="483260"/>
                    <a:pt x="1913265" y="486523"/>
                    <a:pt x="2160503" y="572905"/>
                  </a:cubicBezTo>
                  <a:cubicBezTo>
                    <a:pt x="2407741" y="659287"/>
                    <a:pt x="2528355" y="654527"/>
                    <a:pt x="2731323" y="725196"/>
                  </a:cubicBezTo>
                  <a:cubicBezTo>
                    <a:pt x="2729330" y="832162"/>
                    <a:pt x="2746010" y="1030036"/>
                    <a:pt x="2753210" y="1215648"/>
                  </a:cubicBezTo>
                  <a:cubicBezTo>
                    <a:pt x="2588564" y="1139402"/>
                    <a:pt x="2369217" y="1114741"/>
                    <a:pt x="2175036" y="1016701"/>
                  </a:cubicBezTo>
                  <a:cubicBezTo>
                    <a:pt x="1980855" y="918661"/>
                    <a:pt x="1868125" y="914893"/>
                    <a:pt x="1569330" y="808280"/>
                  </a:cubicBezTo>
                  <a:cubicBezTo>
                    <a:pt x="1270535" y="701667"/>
                    <a:pt x="1215203" y="674428"/>
                    <a:pt x="1101284" y="647227"/>
                  </a:cubicBezTo>
                  <a:cubicBezTo>
                    <a:pt x="987365" y="620026"/>
                    <a:pt x="809539" y="561637"/>
                    <a:pt x="633238" y="486175"/>
                  </a:cubicBezTo>
                  <a:cubicBezTo>
                    <a:pt x="456937" y="410712"/>
                    <a:pt x="316215" y="354364"/>
                    <a:pt x="0" y="268280"/>
                  </a:cubicBezTo>
                  <a:cubicBezTo>
                    <a:pt x="3095" y="191673"/>
                    <a:pt x="9561" y="77231"/>
                    <a:pt x="13131" y="0"/>
                  </a:cubicBezTo>
                  <a:close/>
                </a:path>
                <a:path w="2753210" h="1215648" extrusionOk="0">
                  <a:moveTo>
                    <a:pt x="13131" y="0"/>
                  </a:moveTo>
                  <a:cubicBezTo>
                    <a:pt x="166137" y="20939"/>
                    <a:pt x="363914" y="62085"/>
                    <a:pt x="611133" y="159543"/>
                  </a:cubicBezTo>
                  <a:cubicBezTo>
                    <a:pt x="858352" y="257001"/>
                    <a:pt x="987688" y="257456"/>
                    <a:pt x="1209135" y="319086"/>
                  </a:cubicBezTo>
                  <a:cubicBezTo>
                    <a:pt x="1430582" y="380716"/>
                    <a:pt x="1581644" y="420130"/>
                    <a:pt x="1752774" y="464125"/>
                  </a:cubicBezTo>
                  <a:cubicBezTo>
                    <a:pt x="1923904" y="508120"/>
                    <a:pt x="2289615" y="636903"/>
                    <a:pt x="2731323" y="725196"/>
                  </a:cubicBezTo>
                  <a:cubicBezTo>
                    <a:pt x="2730508" y="851416"/>
                    <a:pt x="2741892" y="1012032"/>
                    <a:pt x="2753210" y="1215648"/>
                  </a:cubicBezTo>
                  <a:cubicBezTo>
                    <a:pt x="2577372" y="1139955"/>
                    <a:pt x="2338724" y="1049859"/>
                    <a:pt x="2202568" y="1026174"/>
                  </a:cubicBezTo>
                  <a:cubicBezTo>
                    <a:pt x="2066412" y="1002489"/>
                    <a:pt x="1773712" y="910440"/>
                    <a:pt x="1624394" y="827227"/>
                  </a:cubicBezTo>
                  <a:cubicBezTo>
                    <a:pt x="1475076" y="744014"/>
                    <a:pt x="1319713" y="745917"/>
                    <a:pt x="1101284" y="647227"/>
                  </a:cubicBezTo>
                  <a:cubicBezTo>
                    <a:pt x="882855" y="548537"/>
                    <a:pt x="754093" y="539543"/>
                    <a:pt x="633238" y="486175"/>
                  </a:cubicBezTo>
                  <a:cubicBezTo>
                    <a:pt x="512383" y="432807"/>
                    <a:pt x="239771" y="343461"/>
                    <a:pt x="0" y="268280"/>
                  </a:cubicBezTo>
                  <a:cubicBezTo>
                    <a:pt x="-1327" y="154362"/>
                    <a:pt x="2929" y="109881"/>
                    <a:pt x="13131"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0" name="Google Shape;50;p2"/>
            <p:cNvSpPr/>
            <p:nvPr/>
          </p:nvSpPr>
          <p:spPr>
            <a:xfrm>
              <a:off x="1009" y="4313626"/>
              <a:ext cx="3848674" cy="2277538"/>
            </a:xfrm>
            <a:custGeom>
              <a:avLst/>
              <a:gdLst/>
              <a:ahLst/>
              <a:cxnLst/>
              <a:rect l="l" t="t" r="r" b="b"/>
              <a:pathLst>
                <a:path w="2783851" h="1576151" fill="none" extrusionOk="0">
                  <a:moveTo>
                    <a:pt x="0" y="0"/>
                  </a:moveTo>
                  <a:cubicBezTo>
                    <a:pt x="135153" y="48970"/>
                    <a:pt x="409109" y="141554"/>
                    <a:pt x="525605" y="196725"/>
                  </a:cubicBezTo>
                  <a:cubicBezTo>
                    <a:pt x="642101" y="251896"/>
                    <a:pt x="818955" y="337558"/>
                    <a:pt x="1078873" y="403804"/>
                  </a:cubicBezTo>
                  <a:cubicBezTo>
                    <a:pt x="1338791" y="470050"/>
                    <a:pt x="1443750" y="527750"/>
                    <a:pt x="1632142" y="610884"/>
                  </a:cubicBezTo>
                  <a:cubicBezTo>
                    <a:pt x="1820535" y="694017"/>
                    <a:pt x="2081785" y="771687"/>
                    <a:pt x="2213074" y="828317"/>
                  </a:cubicBezTo>
                  <a:cubicBezTo>
                    <a:pt x="2344363" y="884947"/>
                    <a:pt x="2536227" y="976377"/>
                    <a:pt x="2766342" y="1035396"/>
                  </a:cubicBezTo>
                  <a:cubicBezTo>
                    <a:pt x="2796912" y="1285310"/>
                    <a:pt x="2799254" y="1372057"/>
                    <a:pt x="2783851" y="1576151"/>
                  </a:cubicBezTo>
                  <a:cubicBezTo>
                    <a:pt x="2626510" y="1519871"/>
                    <a:pt x="2367073" y="1374207"/>
                    <a:pt x="2254919" y="1329248"/>
                  </a:cubicBezTo>
                  <a:cubicBezTo>
                    <a:pt x="2142765" y="1284289"/>
                    <a:pt x="1976392" y="1211403"/>
                    <a:pt x="1753826" y="1095341"/>
                  </a:cubicBezTo>
                  <a:cubicBezTo>
                    <a:pt x="1531260" y="979279"/>
                    <a:pt x="1444077" y="956934"/>
                    <a:pt x="1280571" y="874428"/>
                  </a:cubicBezTo>
                  <a:cubicBezTo>
                    <a:pt x="1117065" y="791922"/>
                    <a:pt x="971165" y="739407"/>
                    <a:pt x="751640" y="627525"/>
                  </a:cubicBezTo>
                  <a:cubicBezTo>
                    <a:pt x="532115" y="515643"/>
                    <a:pt x="169156" y="367320"/>
                    <a:pt x="0" y="276664"/>
                  </a:cubicBezTo>
                  <a:cubicBezTo>
                    <a:pt x="-8267" y="191821"/>
                    <a:pt x="12147" y="116031"/>
                    <a:pt x="0" y="0"/>
                  </a:cubicBezTo>
                  <a:close/>
                </a:path>
                <a:path w="2783851" h="1576151" extrusionOk="0">
                  <a:moveTo>
                    <a:pt x="0" y="0"/>
                  </a:moveTo>
                  <a:cubicBezTo>
                    <a:pt x="187054" y="67512"/>
                    <a:pt x="352307" y="143772"/>
                    <a:pt x="497942" y="186371"/>
                  </a:cubicBezTo>
                  <a:cubicBezTo>
                    <a:pt x="643577" y="228971"/>
                    <a:pt x="762843" y="279071"/>
                    <a:pt x="995883" y="372743"/>
                  </a:cubicBezTo>
                  <a:cubicBezTo>
                    <a:pt x="1228923" y="466414"/>
                    <a:pt x="1243609" y="466542"/>
                    <a:pt x="1466161" y="548760"/>
                  </a:cubicBezTo>
                  <a:cubicBezTo>
                    <a:pt x="1688713" y="630978"/>
                    <a:pt x="1866116" y="669714"/>
                    <a:pt x="2019430" y="755839"/>
                  </a:cubicBezTo>
                  <a:cubicBezTo>
                    <a:pt x="2172744" y="841964"/>
                    <a:pt x="2512353" y="918412"/>
                    <a:pt x="2766342" y="1035396"/>
                  </a:cubicBezTo>
                  <a:cubicBezTo>
                    <a:pt x="2754746" y="1253708"/>
                    <a:pt x="2768260" y="1439580"/>
                    <a:pt x="2783851" y="1576151"/>
                  </a:cubicBezTo>
                  <a:cubicBezTo>
                    <a:pt x="2621925" y="1489873"/>
                    <a:pt x="2443081" y="1392207"/>
                    <a:pt x="2310596" y="1355238"/>
                  </a:cubicBezTo>
                  <a:cubicBezTo>
                    <a:pt x="2178111" y="1318269"/>
                    <a:pt x="1915327" y="1151006"/>
                    <a:pt x="1698149" y="1069351"/>
                  </a:cubicBezTo>
                  <a:cubicBezTo>
                    <a:pt x="1480971" y="987696"/>
                    <a:pt x="1392846" y="948954"/>
                    <a:pt x="1169217" y="822449"/>
                  </a:cubicBezTo>
                  <a:cubicBezTo>
                    <a:pt x="945588" y="695943"/>
                    <a:pt x="828254" y="663742"/>
                    <a:pt x="640286" y="575546"/>
                  </a:cubicBezTo>
                  <a:cubicBezTo>
                    <a:pt x="452318" y="487351"/>
                    <a:pt x="324722" y="404101"/>
                    <a:pt x="0" y="276664"/>
                  </a:cubicBezTo>
                  <a:cubicBezTo>
                    <a:pt x="13508" y="148485"/>
                    <a:pt x="3136" y="112315"/>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1" name="Google Shape;51;p2"/>
            <p:cNvSpPr/>
            <p:nvPr/>
          </p:nvSpPr>
          <p:spPr>
            <a:xfrm>
              <a:off x="211947" y="2616032"/>
              <a:ext cx="229953" cy="2586458"/>
            </a:xfrm>
            <a:custGeom>
              <a:avLst/>
              <a:gdLst/>
              <a:ahLst/>
              <a:cxnLst/>
              <a:rect l="l" t="t" r="r" b="b"/>
              <a:pathLst>
                <a:path w="166331" h="1789936" fill="none" extrusionOk="0">
                  <a:moveTo>
                    <a:pt x="0" y="0"/>
                  </a:moveTo>
                  <a:cubicBezTo>
                    <a:pt x="48498" y="-858"/>
                    <a:pt x="92480" y="-6140"/>
                    <a:pt x="166331" y="0"/>
                  </a:cubicBezTo>
                  <a:cubicBezTo>
                    <a:pt x="184016" y="125457"/>
                    <a:pt x="165684" y="364065"/>
                    <a:pt x="166331" y="560847"/>
                  </a:cubicBezTo>
                  <a:cubicBezTo>
                    <a:pt x="166978" y="757629"/>
                    <a:pt x="141336" y="966369"/>
                    <a:pt x="166331" y="1121693"/>
                  </a:cubicBezTo>
                  <a:cubicBezTo>
                    <a:pt x="191326" y="1277017"/>
                    <a:pt x="153579" y="1485971"/>
                    <a:pt x="166331" y="1789936"/>
                  </a:cubicBezTo>
                  <a:cubicBezTo>
                    <a:pt x="97008" y="1783145"/>
                    <a:pt x="37747" y="1786030"/>
                    <a:pt x="0" y="1789936"/>
                  </a:cubicBezTo>
                  <a:cubicBezTo>
                    <a:pt x="-25955" y="1563852"/>
                    <a:pt x="-14697" y="1333400"/>
                    <a:pt x="0" y="1193291"/>
                  </a:cubicBezTo>
                  <a:cubicBezTo>
                    <a:pt x="14697" y="1053183"/>
                    <a:pt x="-18730" y="895096"/>
                    <a:pt x="0" y="650343"/>
                  </a:cubicBezTo>
                  <a:cubicBezTo>
                    <a:pt x="18730" y="405590"/>
                    <a:pt x="-13349" y="268203"/>
                    <a:pt x="0" y="0"/>
                  </a:cubicBezTo>
                  <a:close/>
                </a:path>
                <a:path w="166331" h="1789936" extrusionOk="0">
                  <a:moveTo>
                    <a:pt x="0" y="0"/>
                  </a:moveTo>
                  <a:cubicBezTo>
                    <a:pt x="69572" y="3103"/>
                    <a:pt x="104618" y="5720"/>
                    <a:pt x="166331" y="0"/>
                  </a:cubicBezTo>
                  <a:cubicBezTo>
                    <a:pt x="179292" y="147991"/>
                    <a:pt x="178898" y="347873"/>
                    <a:pt x="166331" y="614545"/>
                  </a:cubicBezTo>
                  <a:cubicBezTo>
                    <a:pt x="153764" y="881217"/>
                    <a:pt x="195190" y="1087557"/>
                    <a:pt x="166331" y="1229089"/>
                  </a:cubicBezTo>
                  <a:cubicBezTo>
                    <a:pt x="137472" y="1370621"/>
                    <a:pt x="164851" y="1672610"/>
                    <a:pt x="166331" y="1789936"/>
                  </a:cubicBezTo>
                  <a:cubicBezTo>
                    <a:pt x="129158" y="1785858"/>
                    <a:pt x="51912" y="1794209"/>
                    <a:pt x="0" y="1789936"/>
                  </a:cubicBezTo>
                  <a:cubicBezTo>
                    <a:pt x="11074" y="1628961"/>
                    <a:pt x="25538" y="1356256"/>
                    <a:pt x="0" y="1175391"/>
                  </a:cubicBezTo>
                  <a:cubicBezTo>
                    <a:pt x="-25538" y="994526"/>
                    <a:pt x="8194" y="786967"/>
                    <a:pt x="0" y="614545"/>
                  </a:cubicBezTo>
                  <a:cubicBezTo>
                    <a:pt x="-8194" y="442123"/>
                    <a:pt x="22825" y="300474"/>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2" name="Google Shape;52;p2"/>
            <p:cNvSpPr/>
            <p:nvPr/>
          </p:nvSpPr>
          <p:spPr>
            <a:xfrm>
              <a:off x="1193969" y="2810821"/>
              <a:ext cx="428639" cy="2961000"/>
            </a:xfrm>
            <a:custGeom>
              <a:avLst/>
              <a:gdLst/>
              <a:ahLst/>
              <a:cxnLst/>
              <a:rect l="l" t="t" r="r" b="b"/>
              <a:pathLst>
                <a:path w="310046" h="2049135" fill="none" extrusionOk="0">
                  <a:moveTo>
                    <a:pt x="0" y="0"/>
                  </a:moveTo>
                  <a:cubicBezTo>
                    <a:pt x="115153" y="8127"/>
                    <a:pt x="230448" y="-10885"/>
                    <a:pt x="310046" y="0"/>
                  </a:cubicBezTo>
                  <a:cubicBezTo>
                    <a:pt x="334132" y="293656"/>
                    <a:pt x="280941" y="404323"/>
                    <a:pt x="310046" y="703536"/>
                  </a:cubicBezTo>
                  <a:cubicBezTo>
                    <a:pt x="339151" y="1002749"/>
                    <a:pt x="336895" y="1122516"/>
                    <a:pt x="310046" y="1407073"/>
                  </a:cubicBezTo>
                  <a:cubicBezTo>
                    <a:pt x="283197" y="1691630"/>
                    <a:pt x="302027" y="1870203"/>
                    <a:pt x="310046" y="2049135"/>
                  </a:cubicBezTo>
                  <a:cubicBezTo>
                    <a:pt x="238735" y="2051141"/>
                    <a:pt x="103462" y="2059109"/>
                    <a:pt x="0" y="2049135"/>
                  </a:cubicBezTo>
                  <a:cubicBezTo>
                    <a:pt x="28709" y="1748241"/>
                    <a:pt x="-21819" y="1628502"/>
                    <a:pt x="0" y="1427564"/>
                  </a:cubicBezTo>
                  <a:cubicBezTo>
                    <a:pt x="21819" y="1226626"/>
                    <a:pt x="32357" y="1029283"/>
                    <a:pt x="0" y="744519"/>
                  </a:cubicBezTo>
                  <a:cubicBezTo>
                    <a:pt x="-32357" y="459756"/>
                    <a:pt x="28849" y="180606"/>
                    <a:pt x="0" y="0"/>
                  </a:cubicBezTo>
                  <a:close/>
                </a:path>
                <a:path w="310046" h="2049135" extrusionOk="0">
                  <a:moveTo>
                    <a:pt x="0" y="0"/>
                  </a:moveTo>
                  <a:cubicBezTo>
                    <a:pt x="76584" y="-11639"/>
                    <a:pt x="229051" y="9291"/>
                    <a:pt x="310046" y="0"/>
                  </a:cubicBezTo>
                  <a:cubicBezTo>
                    <a:pt x="280047" y="194759"/>
                    <a:pt x="306297" y="426388"/>
                    <a:pt x="310046" y="642062"/>
                  </a:cubicBezTo>
                  <a:cubicBezTo>
                    <a:pt x="313795" y="857736"/>
                    <a:pt x="309388" y="1058363"/>
                    <a:pt x="310046" y="1304616"/>
                  </a:cubicBezTo>
                  <a:cubicBezTo>
                    <a:pt x="310704" y="1550869"/>
                    <a:pt x="308458" y="1826584"/>
                    <a:pt x="310046" y="2049135"/>
                  </a:cubicBezTo>
                  <a:cubicBezTo>
                    <a:pt x="200408" y="2047731"/>
                    <a:pt x="91469" y="2046879"/>
                    <a:pt x="0" y="2049135"/>
                  </a:cubicBezTo>
                  <a:cubicBezTo>
                    <a:pt x="-10749" y="1856818"/>
                    <a:pt x="10940" y="1584913"/>
                    <a:pt x="0" y="1366090"/>
                  </a:cubicBezTo>
                  <a:cubicBezTo>
                    <a:pt x="-10940" y="1147268"/>
                    <a:pt x="-27276" y="899492"/>
                    <a:pt x="0" y="642062"/>
                  </a:cubicBezTo>
                  <a:cubicBezTo>
                    <a:pt x="27276" y="384632"/>
                    <a:pt x="-24857" y="184342"/>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3" name="Google Shape;53;p2"/>
            <p:cNvSpPr/>
            <p:nvPr/>
          </p:nvSpPr>
          <p:spPr>
            <a:xfrm>
              <a:off x="2884498" y="2981388"/>
              <a:ext cx="554709" cy="3589946"/>
            </a:xfrm>
            <a:custGeom>
              <a:avLst/>
              <a:gdLst/>
              <a:ahLst/>
              <a:cxnLst/>
              <a:rect l="l" t="t" r="r" b="b"/>
              <a:pathLst>
                <a:path w="401236" h="2484392" fill="none" extrusionOk="0">
                  <a:moveTo>
                    <a:pt x="0" y="0"/>
                  </a:moveTo>
                  <a:cubicBezTo>
                    <a:pt x="108510" y="-1864"/>
                    <a:pt x="273679" y="-5591"/>
                    <a:pt x="401236" y="0"/>
                  </a:cubicBezTo>
                  <a:cubicBezTo>
                    <a:pt x="416680" y="258667"/>
                    <a:pt x="376643" y="428216"/>
                    <a:pt x="401236" y="546566"/>
                  </a:cubicBezTo>
                  <a:cubicBezTo>
                    <a:pt x="425829" y="664916"/>
                    <a:pt x="414305" y="998068"/>
                    <a:pt x="401236" y="1167664"/>
                  </a:cubicBezTo>
                  <a:cubicBezTo>
                    <a:pt x="388167" y="1337260"/>
                    <a:pt x="433394" y="1609313"/>
                    <a:pt x="401236" y="1813606"/>
                  </a:cubicBezTo>
                  <a:cubicBezTo>
                    <a:pt x="369078" y="2017899"/>
                    <a:pt x="412765" y="2272185"/>
                    <a:pt x="401236" y="2484392"/>
                  </a:cubicBezTo>
                  <a:cubicBezTo>
                    <a:pt x="293049" y="2475752"/>
                    <a:pt x="170073" y="2476564"/>
                    <a:pt x="0" y="2484392"/>
                  </a:cubicBezTo>
                  <a:cubicBezTo>
                    <a:pt x="-23359" y="2365360"/>
                    <a:pt x="-12818" y="2210950"/>
                    <a:pt x="0" y="1937826"/>
                  </a:cubicBezTo>
                  <a:cubicBezTo>
                    <a:pt x="12818" y="1664702"/>
                    <a:pt x="10536" y="1549770"/>
                    <a:pt x="0" y="1316728"/>
                  </a:cubicBezTo>
                  <a:cubicBezTo>
                    <a:pt x="-10536" y="1083686"/>
                    <a:pt x="19421" y="957036"/>
                    <a:pt x="0" y="770162"/>
                  </a:cubicBezTo>
                  <a:cubicBezTo>
                    <a:pt x="-19421" y="583288"/>
                    <a:pt x="-25099" y="379962"/>
                    <a:pt x="0" y="0"/>
                  </a:cubicBezTo>
                  <a:close/>
                </a:path>
                <a:path w="401236" h="2484392" extrusionOk="0">
                  <a:moveTo>
                    <a:pt x="0" y="0"/>
                  </a:moveTo>
                  <a:cubicBezTo>
                    <a:pt x="128348" y="19571"/>
                    <a:pt x="227743" y="-6686"/>
                    <a:pt x="401236" y="0"/>
                  </a:cubicBezTo>
                  <a:cubicBezTo>
                    <a:pt x="415779" y="136144"/>
                    <a:pt x="380881" y="382037"/>
                    <a:pt x="401236" y="645942"/>
                  </a:cubicBezTo>
                  <a:cubicBezTo>
                    <a:pt x="421591" y="909847"/>
                    <a:pt x="415998" y="986704"/>
                    <a:pt x="401236" y="1316728"/>
                  </a:cubicBezTo>
                  <a:cubicBezTo>
                    <a:pt x="386474" y="1646752"/>
                    <a:pt x="374215" y="1747964"/>
                    <a:pt x="401236" y="1912982"/>
                  </a:cubicBezTo>
                  <a:cubicBezTo>
                    <a:pt x="428257" y="2078000"/>
                    <a:pt x="392106" y="2263760"/>
                    <a:pt x="401236" y="2484392"/>
                  </a:cubicBezTo>
                  <a:cubicBezTo>
                    <a:pt x="223968" y="2490930"/>
                    <a:pt x="96481" y="2503596"/>
                    <a:pt x="0" y="2484392"/>
                  </a:cubicBezTo>
                  <a:cubicBezTo>
                    <a:pt x="10390" y="2262080"/>
                    <a:pt x="3720" y="2065454"/>
                    <a:pt x="0" y="1937826"/>
                  </a:cubicBezTo>
                  <a:cubicBezTo>
                    <a:pt x="-3720" y="1810198"/>
                    <a:pt x="-18828" y="1430465"/>
                    <a:pt x="0" y="1267040"/>
                  </a:cubicBezTo>
                  <a:cubicBezTo>
                    <a:pt x="18828" y="1103615"/>
                    <a:pt x="-14845" y="835968"/>
                    <a:pt x="0" y="645942"/>
                  </a:cubicBezTo>
                  <a:cubicBezTo>
                    <a:pt x="14845" y="455916"/>
                    <a:pt x="28051" y="208172"/>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54" name="Google Shape;54;p2"/>
          <p:cNvGrpSpPr/>
          <p:nvPr/>
        </p:nvGrpSpPr>
        <p:grpSpPr>
          <a:xfrm flipH="1">
            <a:off x="-116" y="5125352"/>
            <a:ext cx="1873641" cy="1627419"/>
            <a:chOff x="-1" y="2616032"/>
            <a:chExt cx="3849683" cy="3975131"/>
          </a:xfrm>
        </p:grpSpPr>
        <p:sp>
          <p:nvSpPr>
            <p:cNvPr id="55" name="Google Shape;55;p2"/>
            <p:cNvSpPr/>
            <p:nvPr/>
          </p:nvSpPr>
          <p:spPr>
            <a:xfrm>
              <a:off x="-1" y="2955147"/>
              <a:ext cx="3763953" cy="1096368"/>
            </a:xfrm>
            <a:custGeom>
              <a:avLst/>
              <a:gdLst/>
              <a:ahLst/>
              <a:cxnLst/>
              <a:rect l="l" t="t" r="r" b="b"/>
              <a:pathLst>
                <a:path w="2722570" h="758732" fill="none" extrusionOk="0">
                  <a:moveTo>
                    <a:pt x="0" y="0"/>
                  </a:moveTo>
                  <a:cubicBezTo>
                    <a:pt x="289651" y="44206"/>
                    <a:pt x="389867" y="4246"/>
                    <a:pt x="649215" y="57345"/>
                  </a:cubicBezTo>
                  <a:cubicBezTo>
                    <a:pt x="908563" y="110444"/>
                    <a:pt x="1075576" y="127401"/>
                    <a:pt x="1325480" y="117079"/>
                  </a:cubicBezTo>
                  <a:cubicBezTo>
                    <a:pt x="1575384" y="106757"/>
                    <a:pt x="1801526" y="155804"/>
                    <a:pt x="2001745" y="176813"/>
                  </a:cubicBezTo>
                  <a:cubicBezTo>
                    <a:pt x="2201964" y="197822"/>
                    <a:pt x="2475522" y="238035"/>
                    <a:pt x="2705061" y="238937"/>
                  </a:cubicBezTo>
                  <a:cubicBezTo>
                    <a:pt x="2700126" y="472540"/>
                    <a:pt x="2737689" y="566143"/>
                    <a:pt x="2722570" y="758732"/>
                  </a:cubicBezTo>
                  <a:cubicBezTo>
                    <a:pt x="2577790" y="761264"/>
                    <a:pt x="2298262" y="704360"/>
                    <a:pt x="2044116" y="634023"/>
                  </a:cubicBezTo>
                  <a:cubicBezTo>
                    <a:pt x="1789970" y="563686"/>
                    <a:pt x="1718700" y="573782"/>
                    <a:pt x="1419938" y="519291"/>
                  </a:cubicBezTo>
                  <a:cubicBezTo>
                    <a:pt x="1121176" y="464800"/>
                    <a:pt x="965379" y="462255"/>
                    <a:pt x="795761" y="404559"/>
                  </a:cubicBezTo>
                  <a:cubicBezTo>
                    <a:pt x="626143" y="346863"/>
                    <a:pt x="191397" y="331739"/>
                    <a:pt x="8754" y="259897"/>
                  </a:cubicBezTo>
                  <a:cubicBezTo>
                    <a:pt x="-6100" y="204529"/>
                    <a:pt x="7003" y="71465"/>
                    <a:pt x="0" y="0"/>
                  </a:cubicBezTo>
                  <a:close/>
                </a:path>
                <a:path w="2722570" h="758732" extrusionOk="0">
                  <a:moveTo>
                    <a:pt x="0" y="0"/>
                  </a:moveTo>
                  <a:cubicBezTo>
                    <a:pt x="237749" y="53508"/>
                    <a:pt x="517000" y="20477"/>
                    <a:pt x="649215" y="57345"/>
                  </a:cubicBezTo>
                  <a:cubicBezTo>
                    <a:pt x="781430" y="94213"/>
                    <a:pt x="1118620" y="114787"/>
                    <a:pt x="1244328" y="109911"/>
                  </a:cubicBezTo>
                  <a:cubicBezTo>
                    <a:pt x="1370036" y="105035"/>
                    <a:pt x="1812182" y="171846"/>
                    <a:pt x="1974695" y="174424"/>
                  </a:cubicBezTo>
                  <a:cubicBezTo>
                    <a:pt x="2137208" y="177002"/>
                    <a:pt x="2535788" y="245682"/>
                    <a:pt x="2705061" y="238937"/>
                  </a:cubicBezTo>
                  <a:cubicBezTo>
                    <a:pt x="2687832" y="362216"/>
                    <a:pt x="2741307" y="554031"/>
                    <a:pt x="2722570" y="758732"/>
                  </a:cubicBezTo>
                  <a:cubicBezTo>
                    <a:pt x="2529318" y="701779"/>
                    <a:pt x="2267473" y="665748"/>
                    <a:pt x="2098392" y="644000"/>
                  </a:cubicBezTo>
                  <a:cubicBezTo>
                    <a:pt x="1929311" y="622252"/>
                    <a:pt x="1633879" y="575392"/>
                    <a:pt x="1474215" y="529268"/>
                  </a:cubicBezTo>
                  <a:cubicBezTo>
                    <a:pt x="1314551" y="483144"/>
                    <a:pt x="958342" y="409139"/>
                    <a:pt x="741484" y="394582"/>
                  </a:cubicBezTo>
                  <a:cubicBezTo>
                    <a:pt x="524626" y="380026"/>
                    <a:pt x="246386" y="268382"/>
                    <a:pt x="8754" y="259897"/>
                  </a:cubicBezTo>
                  <a:cubicBezTo>
                    <a:pt x="12754" y="148454"/>
                    <a:pt x="-2262" y="59436"/>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b="1">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6" name="Google Shape;56;p2"/>
            <p:cNvSpPr/>
            <p:nvPr/>
          </p:nvSpPr>
          <p:spPr>
            <a:xfrm>
              <a:off x="-1" y="3549608"/>
              <a:ext cx="3806313" cy="1756611"/>
            </a:xfrm>
            <a:custGeom>
              <a:avLst/>
              <a:gdLst/>
              <a:ahLst/>
              <a:cxnLst/>
              <a:rect l="l" t="t" r="r" b="b"/>
              <a:pathLst>
                <a:path w="2753210" h="1215648" fill="none" extrusionOk="0">
                  <a:moveTo>
                    <a:pt x="13131" y="0"/>
                  </a:moveTo>
                  <a:cubicBezTo>
                    <a:pt x="195930" y="66889"/>
                    <a:pt x="462541" y="114690"/>
                    <a:pt x="583951" y="152291"/>
                  </a:cubicBezTo>
                  <a:cubicBezTo>
                    <a:pt x="705361" y="189892"/>
                    <a:pt x="943878" y="250617"/>
                    <a:pt x="1073226" y="282826"/>
                  </a:cubicBezTo>
                  <a:cubicBezTo>
                    <a:pt x="1202574" y="315036"/>
                    <a:pt x="1432761" y="372472"/>
                    <a:pt x="1616864" y="427866"/>
                  </a:cubicBezTo>
                  <a:cubicBezTo>
                    <a:pt x="1800967" y="483260"/>
                    <a:pt x="1913265" y="486523"/>
                    <a:pt x="2160503" y="572905"/>
                  </a:cubicBezTo>
                  <a:cubicBezTo>
                    <a:pt x="2407741" y="659287"/>
                    <a:pt x="2528355" y="654527"/>
                    <a:pt x="2731323" y="725196"/>
                  </a:cubicBezTo>
                  <a:cubicBezTo>
                    <a:pt x="2729330" y="832162"/>
                    <a:pt x="2746010" y="1030036"/>
                    <a:pt x="2753210" y="1215648"/>
                  </a:cubicBezTo>
                  <a:cubicBezTo>
                    <a:pt x="2588564" y="1139402"/>
                    <a:pt x="2369217" y="1114741"/>
                    <a:pt x="2175036" y="1016701"/>
                  </a:cubicBezTo>
                  <a:cubicBezTo>
                    <a:pt x="1980855" y="918661"/>
                    <a:pt x="1868125" y="914893"/>
                    <a:pt x="1569330" y="808280"/>
                  </a:cubicBezTo>
                  <a:cubicBezTo>
                    <a:pt x="1270535" y="701667"/>
                    <a:pt x="1215203" y="674428"/>
                    <a:pt x="1101284" y="647227"/>
                  </a:cubicBezTo>
                  <a:cubicBezTo>
                    <a:pt x="987365" y="620026"/>
                    <a:pt x="809539" y="561637"/>
                    <a:pt x="633238" y="486175"/>
                  </a:cubicBezTo>
                  <a:cubicBezTo>
                    <a:pt x="456937" y="410712"/>
                    <a:pt x="316215" y="354364"/>
                    <a:pt x="0" y="268280"/>
                  </a:cubicBezTo>
                  <a:cubicBezTo>
                    <a:pt x="3095" y="191673"/>
                    <a:pt x="9561" y="77231"/>
                    <a:pt x="13131" y="0"/>
                  </a:cubicBezTo>
                  <a:close/>
                </a:path>
                <a:path w="2753210" h="1215648" extrusionOk="0">
                  <a:moveTo>
                    <a:pt x="13131" y="0"/>
                  </a:moveTo>
                  <a:cubicBezTo>
                    <a:pt x="166137" y="20939"/>
                    <a:pt x="363914" y="62085"/>
                    <a:pt x="611133" y="159543"/>
                  </a:cubicBezTo>
                  <a:cubicBezTo>
                    <a:pt x="858352" y="257001"/>
                    <a:pt x="987688" y="257456"/>
                    <a:pt x="1209135" y="319086"/>
                  </a:cubicBezTo>
                  <a:cubicBezTo>
                    <a:pt x="1430582" y="380716"/>
                    <a:pt x="1581644" y="420130"/>
                    <a:pt x="1752774" y="464125"/>
                  </a:cubicBezTo>
                  <a:cubicBezTo>
                    <a:pt x="1923904" y="508120"/>
                    <a:pt x="2289615" y="636903"/>
                    <a:pt x="2731323" y="725196"/>
                  </a:cubicBezTo>
                  <a:cubicBezTo>
                    <a:pt x="2730508" y="851416"/>
                    <a:pt x="2741892" y="1012032"/>
                    <a:pt x="2753210" y="1215648"/>
                  </a:cubicBezTo>
                  <a:cubicBezTo>
                    <a:pt x="2577372" y="1139955"/>
                    <a:pt x="2338724" y="1049859"/>
                    <a:pt x="2202568" y="1026174"/>
                  </a:cubicBezTo>
                  <a:cubicBezTo>
                    <a:pt x="2066412" y="1002489"/>
                    <a:pt x="1773712" y="910440"/>
                    <a:pt x="1624394" y="827227"/>
                  </a:cubicBezTo>
                  <a:cubicBezTo>
                    <a:pt x="1475076" y="744014"/>
                    <a:pt x="1319713" y="745917"/>
                    <a:pt x="1101284" y="647227"/>
                  </a:cubicBezTo>
                  <a:cubicBezTo>
                    <a:pt x="882855" y="548537"/>
                    <a:pt x="754093" y="539543"/>
                    <a:pt x="633238" y="486175"/>
                  </a:cubicBezTo>
                  <a:cubicBezTo>
                    <a:pt x="512383" y="432807"/>
                    <a:pt x="239771" y="343461"/>
                    <a:pt x="0" y="268280"/>
                  </a:cubicBezTo>
                  <a:cubicBezTo>
                    <a:pt x="-1327" y="154362"/>
                    <a:pt x="2929" y="109881"/>
                    <a:pt x="13131"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b="1">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7" name="Google Shape;57;p2"/>
            <p:cNvSpPr/>
            <p:nvPr/>
          </p:nvSpPr>
          <p:spPr>
            <a:xfrm>
              <a:off x="1008" y="4313625"/>
              <a:ext cx="3848674" cy="2277538"/>
            </a:xfrm>
            <a:custGeom>
              <a:avLst/>
              <a:gdLst/>
              <a:ahLst/>
              <a:cxnLst/>
              <a:rect l="l" t="t" r="r" b="b"/>
              <a:pathLst>
                <a:path w="2783851" h="1576151" fill="none" extrusionOk="0">
                  <a:moveTo>
                    <a:pt x="0" y="0"/>
                  </a:moveTo>
                  <a:cubicBezTo>
                    <a:pt x="135153" y="48970"/>
                    <a:pt x="409109" y="141554"/>
                    <a:pt x="525605" y="196725"/>
                  </a:cubicBezTo>
                  <a:cubicBezTo>
                    <a:pt x="642101" y="251896"/>
                    <a:pt x="818955" y="337558"/>
                    <a:pt x="1078873" y="403804"/>
                  </a:cubicBezTo>
                  <a:cubicBezTo>
                    <a:pt x="1338791" y="470050"/>
                    <a:pt x="1443750" y="527750"/>
                    <a:pt x="1632142" y="610884"/>
                  </a:cubicBezTo>
                  <a:cubicBezTo>
                    <a:pt x="1820535" y="694017"/>
                    <a:pt x="2081785" y="771687"/>
                    <a:pt x="2213074" y="828317"/>
                  </a:cubicBezTo>
                  <a:cubicBezTo>
                    <a:pt x="2344363" y="884947"/>
                    <a:pt x="2536227" y="976377"/>
                    <a:pt x="2766342" y="1035396"/>
                  </a:cubicBezTo>
                  <a:cubicBezTo>
                    <a:pt x="2796912" y="1285310"/>
                    <a:pt x="2799254" y="1372057"/>
                    <a:pt x="2783851" y="1576151"/>
                  </a:cubicBezTo>
                  <a:cubicBezTo>
                    <a:pt x="2626510" y="1519871"/>
                    <a:pt x="2367073" y="1374207"/>
                    <a:pt x="2254919" y="1329248"/>
                  </a:cubicBezTo>
                  <a:cubicBezTo>
                    <a:pt x="2142765" y="1284289"/>
                    <a:pt x="1976392" y="1211403"/>
                    <a:pt x="1753826" y="1095341"/>
                  </a:cubicBezTo>
                  <a:cubicBezTo>
                    <a:pt x="1531260" y="979279"/>
                    <a:pt x="1444077" y="956934"/>
                    <a:pt x="1280571" y="874428"/>
                  </a:cubicBezTo>
                  <a:cubicBezTo>
                    <a:pt x="1117065" y="791922"/>
                    <a:pt x="971165" y="739407"/>
                    <a:pt x="751640" y="627525"/>
                  </a:cubicBezTo>
                  <a:cubicBezTo>
                    <a:pt x="532115" y="515643"/>
                    <a:pt x="169156" y="367320"/>
                    <a:pt x="0" y="276664"/>
                  </a:cubicBezTo>
                  <a:cubicBezTo>
                    <a:pt x="-8267" y="191821"/>
                    <a:pt x="12147" y="116031"/>
                    <a:pt x="0" y="0"/>
                  </a:cubicBezTo>
                  <a:close/>
                </a:path>
                <a:path w="2783851" h="1576151" extrusionOk="0">
                  <a:moveTo>
                    <a:pt x="0" y="0"/>
                  </a:moveTo>
                  <a:cubicBezTo>
                    <a:pt x="187054" y="67512"/>
                    <a:pt x="352307" y="143772"/>
                    <a:pt x="497942" y="186371"/>
                  </a:cubicBezTo>
                  <a:cubicBezTo>
                    <a:pt x="643577" y="228971"/>
                    <a:pt x="762843" y="279071"/>
                    <a:pt x="995883" y="372743"/>
                  </a:cubicBezTo>
                  <a:cubicBezTo>
                    <a:pt x="1228923" y="466414"/>
                    <a:pt x="1243609" y="466542"/>
                    <a:pt x="1466161" y="548760"/>
                  </a:cubicBezTo>
                  <a:cubicBezTo>
                    <a:pt x="1688713" y="630978"/>
                    <a:pt x="1866116" y="669714"/>
                    <a:pt x="2019430" y="755839"/>
                  </a:cubicBezTo>
                  <a:cubicBezTo>
                    <a:pt x="2172744" y="841964"/>
                    <a:pt x="2512353" y="918412"/>
                    <a:pt x="2766342" y="1035396"/>
                  </a:cubicBezTo>
                  <a:cubicBezTo>
                    <a:pt x="2754746" y="1253708"/>
                    <a:pt x="2768260" y="1439580"/>
                    <a:pt x="2783851" y="1576151"/>
                  </a:cubicBezTo>
                  <a:cubicBezTo>
                    <a:pt x="2621925" y="1489873"/>
                    <a:pt x="2443081" y="1392207"/>
                    <a:pt x="2310596" y="1355238"/>
                  </a:cubicBezTo>
                  <a:cubicBezTo>
                    <a:pt x="2178111" y="1318269"/>
                    <a:pt x="1915327" y="1151006"/>
                    <a:pt x="1698149" y="1069351"/>
                  </a:cubicBezTo>
                  <a:cubicBezTo>
                    <a:pt x="1480971" y="987696"/>
                    <a:pt x="1392846" y="948954"/>
                    <a:pt x="1169217" y="822449"/>
                  </a:cubicBezTo>
                  <a:cubicBezTo>
                    <a:pt x="945588" y="695943"/>
                    <a:pt x="828254" y="663742"/>
                    <a:pt x="640286" y="575546"/>
                  </a:cubicBezTo>
                  <a:cubicBezTo>
                    <a:pt x="452318" y="487351"/>
                    <a:pt x="324722" y="404101"/>
                    <a:pt x="0" y="276664"/>
                  </a:cubicBezTo>
                  <a:cubicBezTo>
                    <a:pt x="13508" y="148485"/>
                    <a:pt x="3136" y="112315"/>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b="1">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8" name="Google Shape;58;p2"/>
            <p:cNvSpPr/>
            <p:nvPr/>
          </p:nvSpPr>
          <p:spPr>
            <a:xfrm>
              <a:off x="211946" y="2616032"/>
              <a:ext cx="229953" cy="2586458"/>
            </a:xfrm>
            <a:custGeom>
              <a:avLst/>
              <a:gdLst/>
              <a:ahLst/>
              <a:cxnLst/>
              <a:rect l="l" t="t" r="r" b="b"/>
              <a:pathLst>
                <a:path w="166331" h="1789936" fill="none" extrusionOk="0">
                  <a:moveTo>
                    <a:pt x="0" y="0"/>
                  </a:moveTo>
                  <a:cubicBezTo>
                    <a:pt x="48498" y="-858"/>
                    <a:pt x="92480" y="-6140"/>
                    <a:pt x="166331" y="0"/>
                  </a:cubicBezTo>
                  <a:cubicBezTo>
                    <a:pt x="184016" y="125457"/>
                    <a:pt x="165684" y="364065"/>
                    <a:pt x="166331" y="560847"/>
                  </a:cubicBezTo>
                  <a:cubicBezTo>
                    <a:pt x="166978" y="757629"/>
                    <a:pt x="141336" y="966369"/>
                    <a:pt x="166331" y="1121693"/>
                  </a:cubicBezTo>
                  <a:cubicBezTo>
                    <a:pt x="191326" y="1277017"/>
                    <a:pt x="153579" y="1485971"/>
                    <a:pt x="166331" y="1789936"/>
                  </a:cubicBezTo>
                  <a:cubicBezTo>
                    <a:pt x="97008" y="1783145"/>
                    <a:pt x="37747" y="1786030"/>
                    <a:pt x="0" y="1789936"/>
                  </a:cubicBezTo>
                  <a:cubicBezTo>
                    <a:pt x="-25955" y="1563852"/>
                    <a:pt x="-14697" y="1333400"/>
                    <a:pt x="0" y="1193291"/>
                  </a:cubicBezTo>
                  <a:cubicBezTo>
                    <a:pt x="14697" y="1053183"/>
                    <a:pt x="-18730" y="895096"/>
                    <a:pt x="0" y="650343"/>
                  </a:cubicBezTo>
                  <a:cubicBezTo>
                    <a:pt x="18730" y="405590"/>
                    <a:pt x="-13349" y="268203"/>
                    <a:pt x="0" y="0"/>
                  </a:cubicBezTo>
                  <a:close/>
                </a:path>
                <a:path w="166331" h="1789936" extrusionOk="0">
                  <a:moveTo>
                    <a:pt x="0" y="0"/>
                  </a:moveTo>
                  <a:cubicBezTo>
                    <a:pt x="69572" y="3103"/>
                    <a:pt x="104618" y="5720"/>
                    <a:pt x="166331" y="0"/>
                  </a:cubicBezTo>
                  <a:cubicBezTo>
                    <a:pt x="179292" y="147991"/>
                    <a:pt x="178898" y="347873"/>
                    <a:pt x="166331" y="614545"/>
                  </a:cubicBezTo>
                  <a:cubicBezTo>
                    <a:pt x="153764" y="881217"/>
                    <a:pt x="195190" y="1087557"/>
                    <a:pt x="166331" y="1229089"/>
                  </a:cubicBezTo>
                  <a:cubicBezTo>
                    <a:pt x="137472" y="1370621"/>
                    <a:pt x="164851" y="1672610"/>
                    <a:pt x="166331" y="1789936"/>
                  </a:cubicBezTo>
                  <a:cubicBezTo>
                    <a:pt x="129158" y="1785858"/>
                    <a:pt x="51912" y="1794209"/>
                    <a:pt x="0" y="1789936"/>
                  </a:cubicBezTo>
                  <a:cubicBezTo>
                    <a:pt x="11074" y="1628961"/>
                    <a:pt x="25538" y="1356256"/>
                    <a:pt x="0" y="1175391"/>
                  </a:cubicBezTo>
                  <a:cubicBezTo>
                    <a:pt x="-25538" y="994526"/>
                    <a:pt x="8194" y="786967"/>
                    <a:pt x="0" y="614545"/>
                  </a:cubicBezTo>
                  <a:cubicBezTo>
                    <a:pt x="-8194" y="442123"/>
                    <a:pt x="22825" y="300474"/>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b="1">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9" name="Google Shape;59;p2"/>
            <p:cNvSpPr/>
            <p:nvPr/>
          </p:nvSpPr>
          <p:spPr>
            <a:xfrm>
              <a:off x="1193970" y="2810822"/>
              <a:ext cx="428639" cy="2961000"/>
            </a:xfrm>
            <a:custGeom>
              <a:avLst/>
              <a:gdLst/>
              <a:ahLst/>
              <a:cxnLst/>
              <a:rect l="l" t="t" r="r" b="b"/>
              <a:pathLst>
                <a:path w="310046" h="2049135" fill="none" extrusionOk="0">
                  <a:moveTo>
                    <a:pt x="0" y="0"/>
                  </a:moveTo>
                  <a:cubicBezTo>
                    <a:pt x="115153" y="8127"/>
                    <a:pt x="230448" y="-10885"/>
                    <a:pt x="310046" y="0"/>
                  </a:cubicBezTo>
                  <a:cubicBezTo>
                    <a:pt x="334132" y="293656"/>
                    <a:pt x="280941" y="404323"/>
                    <a:pt x="310046" y="703536"/>
                  </a:cubicBezTo>
                  <a:cubicBezTo>
                    <a:pt x="339151" y="1002749"/>
                    <a:pt x="336895" y="1122516"/>
                    <a:pt x="310046" y="1407073"/>
                  </a:cubicBezTo>
                  <a:cubicBezTo>
                    <a:pt x="283197" y="1691630"/>
                    <a:pt x="302027" y="1870203"/>
                    <a:pt x="310046" y="2049135"/>
                  </a:cubicBezTo>
                  <a:cubicBezTo>
                    <a:pt x="238735" y="2051141"/>
                    <a:pt x="103462" y="2059109"/>
                    <a:pt x="0" y="2049135"/>
                  </a:cubicBezTo>
                  <a:cubicBezTo>
                    <a:pt x="28709" y="1748241"/>
                    <a:pt x="-21819" y="1628502"/>
                    <a:pt x="0" y="1427564"/>
                  </a:cubicBezTo>
                  <a:cubicBezTo>
                    <a:pt x="21819" y="1226626"/>
                    <a:pt x="32357" y="1029283"/>
                    <a:pt x="0" y="744519"/>
                  </a:cubicBezTo>
                  <a:cubicBezTo>
                    <a:pt x="-32357" y="459756"/>
                    <a:pt x="28849" y="180606"/>
                    <a:pt x="0" y="0"/>
                  </a:cubicBezTo>
                  <a:close/>
                </a:path>
                <a:path w="310046" h="2049135" extrusionOk="0">
                  <a:moveTo>
                    <a:pt x="0" y="0"/>
                  </a:moveTo>
                  <a:cubicBezTo>
                    <a:pt x="76584" y="-11639"/>
                    <a:pt x="229051" y="9291"/>
                    <a:pt x="310046" y="0"/>
                  </a:cubicBezTo>
                  <a:cubicBezTo>
                    <a:pt x="280047" y="194759"/>
                    <a:pt x="306297" y="426388"/>
                    <a:pt x="310046" y="642062"/>
                  </a:cubicBezTo>
                  <a:cubicBezTo>
                    <a:pt x="313795" y="857736"/>
                    <a:pt x="309388" y="1058363"/>
                    <a:pt x="310046" y="1304616"/>
                  </a:cubicBezTo>
                  <a:cubicBezTo>
                    <a:pt x="310704" y="1550869"/>
                    <a:pt x="308458" y="1826584"/>
                    <a:pt x="310046" y="2049135"/>
                  </a:cubicBezTo>
                  <a:cubicBezTo>
                    <a:pt x="200408" y="2047731"/>
                    <a:pt x="91469" y="2046879"/>
                    <a:pt x="0" y="2049135"/>
                  </a:cubicBezTo>
                  <a:cubicBezTo>
                    <a:pt x="-10749" y="1856818"/>
                    <a:pt x="10940" y="1584913"/>
                    <a:pt x="0" y="1366090"/>
                  </a:cubicBezTo>
                  <a:cubicBezTo>
                    <a:pt x="-10940" y="1147268"/>
                    <a:pt x="-27276" y="899492"/>
                    <a:pt x="0" y="642062"/>
                  </a:cubicBezTo>
                  <a:cubicBezTo>
                    <a:pt x="27276" y="384632"/>
                    <a:pt x="-24857" y="184342"/>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b="1">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60" name="Google Shape;60;p2"/>
            <p:cNvSpPr/>
            <p:nvPr/>
          </p:nvSpPr>
          <p:spPr>
            <a:xfrm>
              <a:off x="2884499" y="2981388"/>
              <a:ext cx="554709" cy="3589946"/>
            </a:xfrm>
            <a:custGeom>
              <a:avLst/>
              <a:gdLst/>
              <a:ahLst/>
              <a:cxnLst/>
              <a:rect l="l" t="t" r="r" b="b"/>
              <a:pathLst>
                <a:path w="401236" h="2484392" fill="none" extrusionOk="0">
                  <a:moveTo>
                    <a:pt x="0" y="0"/>
                  </a:moveTo>
                  <a:cubicBezTo>
                    <a:pt x="108510" y="-1864"/>
                    <a:pt x="273679" y="-5591"/>
                    <a:pt x="401236" y="0"/>
                  </a:cubicBezTo>
                  <a:cubicBezTo>
                    <a:pt x="416680" y="258667"/>
                    <a:pt x="376643" y="428216"/>
                    <a:pt x="401236" y="546566"/>
                  </a:cubicBezTo>
                  <a:cubicBezTo>
                    <a:pt x="425829" y="664916"/>
                    <a:pt x="414305" y="998068"/>
                    <a:pt x="401236" y="1167664"/>
                  </a:cubicBezTo>
                  <a:cubicBezTo>
                    <a:pt x="388167" y="1337260"/>
                    <a:pt x="433394" y="1609313"/>
                    <a:pt x="401236" y="1813606"/>
                  </a:cubicBezTo>
                  <a:cubicBezTo>
                    <a:pt x="369078" y="2017899"/>
                    <a:pt x="412765" y="2272185"/>
                    <a:pt x="401236" y="2484392"/>
                  </a:cubicBezTo>
                  <a:cubicBezTo>
                    <a:pt x="293049" y="2475752"/>
                    <a:pt x="170073" y="2476564"/>
                    <a:pt x="0" y="2484392"/>
                  </a:cubicBezTo>
                  <a:cubicBezTo>
                    <a:pt x="-23359" y="2365360"/>
                    <a:pt x="-12818" y="2210950"/>
                    <a:pt x="0" y="1937826"/>
                  </a:cubicBezTo>
                  <a:cubicBezTo>
                    <a:pt x="12818" y="1664702"/>
                    <a:pt x="10536" y="1549770"/>
                    <a:pt x="0" y="1316728"/>
                  </a:cubicBezTo>
                  <a:cubicBezTo>
                    <a:pt x="-10536" y="1083686"/>
                    <a:pt x="19421" y="957036"/>
                    <a:pt x="0" y="770162"/>
                  </a:cubicBezTo>
                  <a:cubicBezTo>
                    <a:pt x="-19421" y="583288"/>
                    <a:pt x="-25099" y="379962"/>
                    <a:pt x="0" y="0"/>
                  </a:cubicBezTo>
                  <a:close/>
                </a:path>
                <a:path w="401236" h="2484392" extrusionOk="0">
                  <a:moveTo>
                    <a:pt x="0" y="0"/>
                  </a:moveTo>
                  <a:cubicBezTo>
                    <a:pt x="128348" y="19571"/>
                    <a:pt x="227743" y="-6686"/>
                    <a:pt x="401236" y="0"/>
                  </a:cubicBezTo>
                  <a:cubicBezTo>
                    <a:pt x="415779" y="136144"/>
                    <a:pt x="380881" y="382037"/>
                    <a:pt x="401236" y="645942"/>
                  </a:cubicBezTo>
                  <a:cubicBezTo>
                    <a:pt x="421591" y="909847"/>
                    <a:pt x="415998" y="986704"/>
                    <a:pt x="401236" y="1316728"/>
                  </a:cubicBezTo>
                  <a:cubicBezTo>
                    <a:pt x="386474" y="1646752"/>
                    <a:pt x="374215" y="1747964"/>
                    <a:pt x="401236" y="1912982"/>
                  </a:cubicBezTo>
                  <a:cubicBezTo>
                    <a:pt x="428257" y="2078000"/>
                    <a:pt x="392106" y="2263760"/>
                    <a:pt x="401236" y="2484392"/>
                  </a:cubicBezTo>
                  <a:cubicBezTo>
                    <a:pt x="223968" y="2490930"/>
                    <a:pt x="96481" y="2503596"/>
                    <a:pt x="0" y="2484392"/>
                  </a:cubicBezTo>
                  <a:cubicBezTo>
                    <a:pt x="10390" y="2262080"/>
                    <a:pt x="3720" y="2065454"/>
                    <a:pt x="0" y="1937826"/>
                  </a:cubicBezTo>
                  <a:cubicBezTo>
                    <a:pt x="-3720" y="1810198"/>
                    <a:pt x="-18828" y="1430465"/>
                    <a:pt x="0" y="1267040"/>
                  </a:cubicBezTo>
                  <a:cubicBezTo>
                    <a:pt x="18828" y="1103615"/>
                    <a:pt x="-14845" y="835968"/>
                    <a:pt x="0" y="645942"/>
                  </a:cubicBezTo>
                  <a:cubicBezTo>
                    <a:pt x="14845" y="455916"/>
                    <a:pt x="28051" y="208172"/>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b="1">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61" name="Google Shape;61;p2"/>
          <p:cNvGrpSpPr/>
          <p:nvPr/>
        </p:nvGrpSpPr>
        <p:grpSpPr>
          <a:xfrm>
            <a:off x="1645675" y="5447947"/>
            <a:ext cx="758914" cy="787590"/>
            <a:chOff x="2362009" y="2723845"/>
            <a:chExt cx="709332" cy="736134"/>
          </a:xfrm>
        </p:grpSpPr>
        <p:sp>
          <p:nvSpPr>
            <p:cNvPr id="62" name="Google Shape;62;p2"/>
            <p:cNvSpPr/>
            <p:nvPr/>
          </p:nvSpPr>
          <p:spPr>
            <a:xfrm rot="-1557633">
              <a:off x="2541021" y="2768022"/>
              <a:ext cx="302274" cy="435729"/>
            </a:xfrm>
            <a:custGeom>
              <a:avLst/>
              <a:gdLst/>
              <a:ahLst/>
              <a:cxnLst/>
              <a:rect l="l" t="t" r="r" b="b"/>
              <a:pathLst>
                <a:path w="316937" h="456865" extrusionOk="0">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7CC3E"/>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 name="Google Shape;63;p2"/>
            <p:cNvSpPr/>
            <p:nvPr/>
          </p:nvSpPr>
          <p:spPr>
            <a:xfrm rot="-1557633">
              <a:off x="2559776" y="2895929"/>
              <a:ext cx="284975" cy="483305"/>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 name="Google Shape;64;p2"/>
            <p:cNvSpPr/>
            <p:nvPr/>
          </p:nvSpPr>
          <p:spPr>
            <a:xfrm rot="-1557633">
              <a:off x="2436997" y="3021724"/>
              <a:ext cx="235519" cy="396892"/>
            </a:xfrm>
            <a:custGeom>
              <a:avLst/>
              <a:gdLst/>
              <a:ahLst/>
              <a:cxnLst/>
              <a:rect l="l" t="t" r="r" b="b"/>
              <a:pathLst>
                <a:path w="246944" h="416145" extrusionOk="0">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 name="Google Shape;65;p2"/>
            <p:cNvSpPr/>
            <p:nvPr/>
          </p:nvSpPr>
          <p:spPr>
            <a:xfrm rot="-1557633">
              <a:off x="2488611" y="3102831"/>
              <a:ext cx="166061" cy="337846"/>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 name="Google Shape;66;p2"/>
            <p:cNvSpPr/>
            <p:nvPr/>
          </p:nvSpPr>
          <p:spPr>
            <a:xfrm rot="-1557633">
              <a:off x="2672074" y="3138282"/>
              <a:ext cx="366506" cy="234156"/>
            </a:xfrm>
            <a:custGeom>
              <a:avLst/>
              <a:gdLst/>
              <a:ahLst/>
              <a:cxnLst/>
              <a:rect l="l" t="t" r="r" b="b"/>
              <a:pathLst>
                <a:path w="384285" h="245514" extrusionOk="0">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 name="Google Shape;67;p2"/>
            <p:cNvSpPr/>
            <p:nvPr/>
          </p:nvSpPr>
          <p:spPr>
            <a:xfrm rot="-1557633">
              <a:off x="2669817"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68" name="Google Shape;68;p2"/>
          <p:cNvGrpSpPr/>
          <p:nvPr/>
        </p:nvGrpSpPr>
        <p:grpSpPr>
          <a:xfrm>
            <a:off x="1060818" y="5749952"/>
            <a:ext cx="758914" cy="787590"/>
            <a:chOff x="2362009" y="2723845"/>
            <a:chExt cx="709332" cy="736134"/>
          </a:xfrm>
        </p:grpSpPr>
        <p:sp>
          <p:nvSpPr>
            <p:cNvPr id="69" name="Google Shape;69;p2"/>
            <p:cNvSpPr/>
            <p:nvPr/>
          </p:nvSpPr>
          <p:spPr>
            <a:xfrm rot="-1557633">
              <a:off x="2541021" y="2768022"/>
              <a:ext cx="302274" cy="435729"/>
            </a:xfrm>
            <a:custGeom>
              <a:avLst/>
              <a:gdLst/>
              <a:ahLst/>
              <a:cxnLst/>
              <a:rect l="l" t="t" r="r" b="b"/>
              <a:pathLst>
                <a:path w="316937" h="456865" extrusionOk="0">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D5E088"/>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 name="Google Shape;70;p2"/>
            <p:cNvSpPr/>
            <p:nvPr/>
          </p:nvSpPr>
          <p:spPr>
            <a:xfrm rot="-1557633">
              <a:off x="2559776" y="2895929"/>
              <a:ext cx="284975" cy="483305"/>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 name="Google Shape;71;p2"/>
            <p:cNvSpPr/>
            <p:nvPr/>
          </p:nvSpPr>
          <p:spPr>
            <a:xfrm rot="-1557633">
              <a:off x="2436997" y="3021724"/>
              <a:ext cx="235519" cy="396892"/>
            </a:xfrm>
            <a:custGeom>
              <a:avLst/>
              <a:gdLst/>
              <a:ahLst/>
              <a:cxnLst/>
              <a:rect l="l" t="t" r="r" b="b"/>
              <a:pathLst>
                <a:path w="246944" h="416145" extrusionOk="0">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D5E088"/>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 name="Google Shape;72;p2"/>
            <p:cNvSpPr/>
            <p:nvPr/>
          </p:nvSpPr>
          <p:spPr>
            <a:xfrm rot="-1557633">
              <a:off x="2488611" y="3102831"/>
              <a:ext cx="166061" cy="337846"/>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3" name="Google Shape;73;p2"/>
            <p:cNvSpPr/>
            <p:nvPr/>
          </p:nvSpPr>
          <p:spPr>
            <a:xfrm rot="-1557633">
              <a:off x="2672074" y="3138282"/>
              <a:ext cx="366506" cy="234156"/>
            </a:xfrm>
            <a:custGeom>
              <a:avLst/>
              <a:gdLst/>
              <a:ahLst/>
              <a:cxnLst/>
              <a:rect l="l" t="t" r="r" b="b"/>
              <a:pathLst>
                <a:path w="384285" h="245514" extrusionOk="0">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D5E088"/>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4" name="Google Shape;74;p2"/>
            <p:cNvSpPr/>
            <p:nvPr/>
          </p:nvSpPr>
          <p:spPr>
            <a:xfrm rot="-1557633">
              <a:off x="2669817"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75" name="Google Shape;75;p2"/>
          <p:cNvGrpSpPr/>
          <p:nvPr/>
        </p:nvGrpSpPr>
        <p:grpSpPr>
          <a:xfrm>
            <a:off x="542457" y="5959828"/>
            <a:ext cx="758914" cy="787590"/>
            <a:chOff x="2362009" y="2723845"/>
            <a:chExt cx="709332" cy="736134"/>
          </a:xfrm>
        </p:grpSpPr>
        <p:sp>
          <p:nvSpPr>
            <p:cNvPr id="76" name="Google Shape;76;p2"/>
            <p:cNvSpPr/>
            <p:nvPr/>
          </p:nvSpPr>
          <p:spPr>
            <a:xfrm rot="-1557633">
              <a:off x="2541021" y="2768022"/>
              <a:ext cx="302274" cy="435729"/>
            </a:xfrm>
            <a:custGeom>
              <a:avLst/>
              <a:gdLst/>
              <a:ahLst/>
              <a:cxnLst/>
              <a:rect l="l" t="t" r="r" b="b"/>
              <a:pathLst>
                <a:path w="316937" h="456865" extrusionOk="0">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7CC3E"/>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7" name="Google Shape;77;p2"/>
            <p:cNvSpPr/>
            <p:nvPr/>
          </p:nvSpPr>
          <p:spPr>
            <a:xfrm rot="-1557633">
              <a:off x="2559776" y="2895929"/>
              <a:ext cx="284975" cy="483305"/>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8" name="Google Shape;78;p2"/>
            <p:cNvSpPr/>
            <p:nvPr/>
          </p:nvSpPr>
          <p:spPr>
            <a:xfrm rot="-1557633">
              <a:off x="2436997" y="3021724"/>
              <a:ext cx="235519" cy="396892"/>
            </a:xfrm>
            <a:custGeom>
              <a:avLst/>
              <a:gdLst/>
              <a:ahLst/>
              <a:cxnLst/>
              <a:rect l="l" t="t" r="r" b="b"/>
              <a:pathLst>
                <a:path w="246944" h="416145" extrusionOk="0">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9" name="Google Shape;79;p2"/>
            <p:cNvSpPr/>
            <p:nvPr/>
          </p:nvSpPr>
          <p:spPr>
            <a:xfrm rot="-1557633">
              <a:off x="2488611" y="3102831"/>
              <a:ext cx="166061" cy="337846"/>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0" name="Google Shape;80;p2"/>
            <p:cNvSpPr/>
            <p:nvPr/>
          </p:nvSpPr>
          <p:spPr>
            <a:xfrm rot="-1557633">
              <a:off x="2672074" y="3138282"/>
              <a:ext cx="366506" cy="234156"/>
            </a:xfrm>
            <a:custGeom>
              <a:avLst/>
              <a:gdLst/>
              <a:ahLst/>
              <a:cxnLst/>
              <a:rect l="l" t="t" r="r" b="b"/>
              <a:pathLst>
                <a:path w="384285" h="245514" extrusionOk="0">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1" name="Google Shape;81;p2"/>
            <p:cNvSpPr/>
            <p:nvPr/>
          </p:nvSpPr>
          <p:spPr>
            <a:xfrm rot="-1557633">
              <a:off x="2669817"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2 Intro">
  <p:cSld name="CUSTOM_1">
    <p:spTree>
      <p:nvGrpSpPr>
        <p:cNvPr id="1" name="Shape 84"/>
        <p:cNvGrpSpPr/>
        <p:nvPr/>
      </p:nvGrpSpPr>
      <p:grpSpPr>
        <a:xfrm>
          <a:off x="0" y="0"/>
          <a:ext cx="0" cy="0"/>
          <a:chOff x="0" y="0"/>
          <a:chExt cx="0" cy="0"/>
        </a:xfrm>
      </p:grpSpPr>
      <p:sp>
        <p:nvSpPr>
          <p:cNvPr id="85" name="Google Shape;85;p4"/>
          <p:cNvSpPr/>
          <p:nvPr/>
        </p:nvSpPr>
        <p:spPr>
          <a:xfrm>
            <a:off x="0" y="3375959"/>
            <a:ext cx="12186068" cy="2052161"/>
          </a:xfrm>
          <a:custGeom>
            <a:avLst/>
            <a:gdLst/>
            <a:ahLst/>
            <a:cxnLst/>
            <a:rect l="l" t="t" r="r" b="b"/>
            <a:pathLst>
              <a:path w="5707760" h="2052161" extrusionOk="0">
                <a:moveTo>
                  <a:pt x="5707761" y="6191"/>
                </a:moveTo>
                <a:lnTo>
                  <a:pt x="5707761" y="1736312"/>
                </a:lnTo>
                <a:lnTo>
                  <a:pt x="0" y="2052161"/>
                </a:lnTo>
                <a:lnTo>
                  <a:pt x="0" y="158496"/>
                </a:lnTo>
                <a:cubicBezTo>
                  <a:pt x="61817" y="191262"/>
                  <a:pt x="115824" y="240697"/>
                  <a:pt x="154305" y="304991"/>
                </a:cubicBezTo>
                <a:cubicBezTo>
                  <a:pt x="225266" y="423291"/>
                  <a:pt x="353092" y="495681"/>
                  <a:pt x="491014" y="495681"/>
                </a:cubicBezTo>
                <a:cubicBezTo>
                  <a:pt x="628936" y="495681"/>
                  <a:pt x="756761" y="423291"/>
                  <a:pt x="827723" y="304991"/>
                </a:cubicBezTo>
                <a:cubicBezTo>
                  <a:pt x="900208" y="184118"/>
                  <a:pt x="1030700" y="110204"/>
                  <a:pt x="1171670" y="110204"/>
                </a:cubicBezTo>
                <a:cubicBezTo>
                  <a:pt x="1312545" y="110204"/>
                  <a:pt x="1443133" y="184118"/>
                  <a:pt x="1515523" y="304991"/>
                </a:cubicBezTo>
                <a:cubicBezTo>
                  <a:pt x="1600962" y="447485"/>
                  <a:pt x="1754886" y="534638"/>
                  <a:pt x="1921002" y="534638"/>
                </a:cubicBezTo>
                <a:cubicBezTo>
                  <a:pt x="2087118" y="534638"/>
                  <a:pt x="2241042" y="447485"/>
                  <a:pt x="2326481" y="304991"/>
                </a:cubicBezTo>
                <a:cubicBezTo>
                  <a:pt x="2391061" y="197263"/>
                  <a:pt x="2507456" y="131255"/>
                  <a:pt x="2633186" y="131255"/>
                </a:cubicBezTo>
                <a:cubicBezTo>
                  <a:pt x="2758821" y="131255"/>
                  <a:pt x="2875216" y="197168"/>
                  <a:pt x="2939891" y="304991"/>
                </a:cubicBezTo>
                <a:cubicBezTo>
                  <a:pt x="3039809" y="471678"/>
                  <a:pt x="3254026" y="529114"/>
                  <a:pt x="3423857" y="434721"/>
                </a:cubicBezTo>
                <a:cubicBezTo>
                  <a:pt x="3591306" y="341662"/>
                  <a:pt x="3802380" y="398240"/>
                  <a:pt x="3900964" y="562547"/>
                </a:cubicBezTo>
                <a:cubicBezTo>
                  <a:pt x="3974116" y="684562"/>
                  <a:pt x="4105847" y="759143"/>
                  <a:pt x="4248150" y="759143"/>
                </a:cubicBezTo>
                <a:cubicBezTo>
                  <a:pt x="4390358" y="759143"/>
                  <a:pt x="4522184" y="684467"/>
                  <a:pt x="4595337" y="562547"/>
                </a:cubicBezTo>
                <a:cubicBezTo>
                  <a:pt x="4804601" y="213551"/>
                  <a:pt x="5181600" y="0"/>
                  <a:pt x="5588603" y="0"/>
                </a:cubicBezTo>
                <a:cubicBezTo>
                  <a:pt x="5628608" y="0"/>
                  <a:pt x="5668328" y="2096"/>
                  <a:pt x="5707761" y="619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6" name="Google Shape;86;p4"/>
          <p:cNvSpPr/>
          <p:nvPr/>
        </p:nvSpPr>
        <p:spPr>
          <a:xfrm>
            <a:off x="0" y="4225491"/>
            <a:ext cx="12186068" cy="2559872"/>
          </a:xfrm>
          <a:custGeom>
            <a:avLst/>
            <a:gdLst/>
            <a:ahLst/>
            <a:cxnLst/>
            <a:rect l="l" t="t" r="r" b="b"/>
            <a:pathLst>
              <a:path w="5707760" h="3518725" extrusionOk="0">
                <a:moveTo>
                  <a:pt x="5707761" y="0"/>
                </a:moveTo>
                <a:lnTo>
                  <a:pt x="5707761" y="2793873"/>
                </a:lnTo>
                <a:lnTo>
                  <a:pt x="0" y="3518726"/>
                </a:lnTo>
                <a:lnTo>
                  <a:pt x="0" y="417862"/>
                </a:lnTo>
                <a:cubicBezTo>
                  <a:pt x="191453" y="312420"/>
                  <a:pt x="415195" y="278225"/>
                  <a:pt x="630746" y="323088"/>
                </a:cubicBezTo>
                <a:cubicBezTo>
                  <a:pt x="797814" y="357854"/>
                  <a:pt x="971740" y="324612"/>
                  <a:pt x="1114235" y="230791"/>
                </a:cubicBezTo>
                <a:cubicBezTo>
                  <a:pt x="1262063" y="133445"/>
                  <a:pt x="1456849" y="147733"/>
                  <a:pt x="1588865" y="265557"/>
                </a:cubicBezTo>
                <a:cubicBezTo>
                  <a:pt x="1822609" y="474250"/>
                  <a:pt x="2129790" y="581120"/>
                  <a:pt x="2442496" y="562737"/>
                </a:cubicBezTo>
                <a:cubicBezTo>
                  <a:pt x="2604135" y="553212"/>
                  <a:pt x="2763012" y="608457"/>
                  <a:pt x="2883789" y="716375"/>
                </a:cubicBezTo>
                <a:cubicBezTo>
                  <a:pt x="3029617" y="846582"/>
                  <a:pt x="3244787" y="862298"/>
                  <a:pt x="3407950" y="754761"/>
                </a:cubicBezTo>
                <a:cubicBezTo>
                  <a:pt x="3577304" y="643223"/>
                  <a:pt x="3784092" y="603695"/>
                  <a:pt x="3982688" y="645033"/>
                </a:cubicBezTo>
                <a:cubicBezTo>
                  <a:pt x="4162425" y="682466"/>
                  <a:pt x="4344829" y="594265"/>
                  <a:pt x="4427125" y="430149"/>
                </a:cubicBezTo>
                <a:cubicBezTo>
                  <a:pt x="4510755" y="263271"/>
                  <a:pt x="4696301" y="173546"/>
                  <a:pt x="4879086" y="211550"/>
                </a:cubicBezTo>
                <a:cubicBezTo>
                  <a:pt x="5040726" y="245174"/>
                  <a:pt x="5209128" y="213074"/>
                  <a:pt x="5346954" y="122206"/>
                </a:cubicBezTo>
                <a:cubicBezTo>
                  <a:pt x="5456206" y="50292"/>
                  <a:pt x="5580603" y="9049"/>
                  <a:pt x="5707761"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7" name="Google Shape;87;p4"/>
          <p:cNvSpPr/>
          <p:nvPr/>
        </p:nvSpPr>
        <p:spPr>
          <a:xfrm>
            <a:off x="-1" y="4937931"/>
            <a:ext cx="5001945" cy="1199935"/>
          </a:xfrm>
          <a:custGeom>
            <a:avLst/>
            <a:gdLst/>
            <a:ahLst/>
            <a:cxnLst/>
            <a:rect l="l" t="t" r="r" b="b"/>
            <a:pathLst>
              <a:path w="3437763" h="926591" extrusionOk="0">
                <a:moveTo>
                  <a:pt x="14383" y="0"/>
                </a:moveTo>
                <a:lnTo>
                  <a:pt x="63818" y="268986"/>
                </a:lnTo>
                <a:lnTo>
                  <a:pt x="92583" y="425767"/>
                </a:lnTo>
                <a:lnTo>
                  <a:pt x="112871" y="348710"/>
                </a:lnTo>
                <a:lnTo>
                  <a:pt x="169164" y="134493"/>
                </a:lnTo>
                <a:lnTo>
                  <a:pt x="225457" y="348710"/>
                </a:lnTo>
                <a:lnTo>
                  <a:pt x="230696" y="368522"/>
                </a:lnTo>
                <a:lnTo>
                  <a:pt x="249555" y="281940"/>
                </a:lnTo>
                <a:lnTo>
                  <a:pt x="310896" y="0"/>
                </a:lnTo>
                <a:lnTo>
                  <a:pt x="372332" y="281940"/>
                </a:lnTo>
                <a:lnTo>
                  <a:pt x="376904" y="302895"/>
                </a:lnTo>
                <a:lnTo>
                  <a:pt x="384524" y="267843"/>
                </a:lnTo>
                <a:lnTo>
                  <a:pt x="433292" y="44672"/>
                </a:lnTo>
                <a:lnTo>
                  <a:pt x="482060" y="267843"/>
                </a:lnTo>
                <a:lnTo>
                  <a:pt x="497396" y="338042"/>
                </a:lnTo>
                <a:lnTo>
                  <a:pt x="543878" y="125540"/>
                </a:lnTo>
                <a:lnTo>
                  <a:pt x="592646" y="348710"/>
                </a:lnTo>
                <a:lnTo>
                  <a:pt x="603599" y="398907"/>
                </a:lnTo>
                <a:lnTo>
                  <a:pt x="668560" y="134493"/>
                </a:lnTo>
                <a:lnTo>
                  <a:pt x="726472" y="369951"/>
                </a:lnTo>
                <a:lnTo>
                  <a:pt x="793052" y="108299"/>
                </a:lnTo>
                <a:lnTo>
                  <a:pt x="862584" y="381476"/>
                </a:lnTo>
                <a:lnTo>
                  <a:pt x="865632" y="393668"/>
                </a:lnTo>
                <a:lnTo>
                  <a:pt x="884968" y="306800"/>
                </a:lnTo>
                <a:lnTo>
                  <a:pt x="939451" y="61722"/>
                </a:lnTo>
                <a:lnTo>
                  <a:pt x="993838" y="306800"/>
                </a:lnTo>
                <a:lnTo>
                  <a:pt x="1013651" y="395668"/>
                </a:lnTo>
                <a:lnTo>
                  <a:pt x="1024795" y="352044"/>
                </a:lnTo>
                <a:lnTo>
                  <a:pt x="1071944" y="168307"/>
                </a:lnTo>
                <a:lnTo>
                  <a:pt x="1119188" y="352044"/>
                </a:lnTo>
                <a:lnTo>
                  <a:pt x="1143476" y="446627"/>
                </a:lnTo>
                <a:lnTo>
                  <a:pt x="1167956" y="332518"/>
                </a:lnTo>
                <a:lnTo>
                  <a:pt x="1215104" y="113062"/>
                </a:lnTo>
                <a:lnTo>
                  <a:pt x="1262253" y="332518"/>
                </a:lnTo>
                <a:lnTo>
                  <a:pt x="1275969" y="396240"/>
                </a:lnTo>
                <a:lnTo>
                  <a:pt x="1305687" y="261937"/>
                </a:lnTo>
                <a:lnTo>
                  <a:pt x="1346264" y="445675"/>
                </a:lnTo>
                <a:lnTo>
                  <a:pt x="1347883" y="453009"/>
                </a:lnTo>
                <a:lnTo>
                  <a:pt x="1371219" y="323564"/>
                </a:lnTo>
                <a:lnTo>
                  <a:pt x="1418368" y="61722"/>
                </a:lnTo>
                <a:lnTo>
                  <a:pt x="1465517" y="323564"/>
                </a:lnTo>
                <a:lnTo>
                  <a:pt x="1473613" y="368427"/>
                </a:lnTo>
                <a:lnTo>
                  <a:pt x="1521238" y="192595"/>
                </a:lnTo>
                <a:lnTo>
                  <a:pt x="1576007" y="394716"/>
                </a:lnTo>
                <a:lnTo>
                  <a:pt x="1584103" y="424625"/>
                </a:lnTo>
                <a:lnTo>
                  <a:pt x="1597533" y="367760"/>
                </a:lnTo>
                <a:lnTo>
                  <a:pt x="1662303" y="92488"/>
                </a:lnTo>
                <a:lnTo>
                  <a:pt x="1727168" y="367760"/>
                </a:lnTo>
                <a:lnTo>
                  <a:pt x="1746695" y="450914"/>
                </a:lnTo>
                <a:lnTo>
                  <a:pt x="1748600" y="442722"/>
                </a:lnTo>
                <a:lnTo>
                  <a:pt x="1795748" y="236220"/>
                </a:lnTo>
                <a:lnTo>
                  <a:pt x="1842897" y="442722"/>
                </a:lnTo>
                <a:lnTo>
                  <a:pt x="1854613" y="493776"/>
                </a:lnTo>
                <a:lnTo>
                  <a:pt x="1868043" y="430054"/>
                </a:lnTo>
                <a:lnTo>
                  <a:pt x="1923193" y="168307"/>
                </a:lnTo>
                <a:lnTo>
                  <a:pt x="1978438" y="430054"/>
                </a:lnTo>
                <a:lnTo>
                  <a:pt x="1978914" y="432530"/>
                </a:lnTo>
                <a:lnTo>
                  <a:pt x="2016443" y="210598"/>
                </a:lnTo>
                <a:lnTo>
                  <a:pt x="2053590" y="430340"/>
                </a:lnTo>
                <a:lnTo>
                  <a:pt x="2059877" y="395287"/>
                </a:lnTo>
                <a:lnTo>
                  <a:pt x="2112074" y="102775"/>
                </a:lnTo>
                <a:lnTo>
                  <a:pt x="2164175" y="395287"/>
                </a:lnTo>
                <a:lnTo>
                  <a:pt x="2180654" y="487490"/>
                </a:lnTo>
                <a:lnTo>
                  <a:pt x="2187988" y="446723"/>
                </a:lnTo>
                <a:lnTo>
                  <a:pt x="2233136" y="197263"/>
                </a:lnTo>
                <a:lnTo>
                  <a:pt x="2275427" y="430340"/>
                </a:lnTo>
                <a:lnTo>
                  <a:pt x="2301145" y="254222"/>
                </a:lnTo>
                <a:lnTo>
                  <a:pt x="2330577" y="455390"/>
                </a:lnTo>
                <a:lnTo>
                  <a:pt x="2333816" y="477107"/>
                </a:lnTo>
                <a:lnTo>
                  <a:pt x="2334387" y="473583"/>
                </a:lnTo>
                <a:lnTo>
                  <a:pt x="2373535" y="254222"/>
                </a:lnTo>
                <a:lnTo>
                  <a:pt x="2412587" y="473583"/>
                </a:lnTo>
                <a:lnTo>
                  <a:pt x="2420017" y="515398"/>
                </a:lnTo>
                <a:lnTo>
                  <a:pt x="2441067" y="401193"/>
                </a:lnTo>
                <a:lnTo>
                  <a:pt x="2496026" y="102775"/>
                </a:lnTo>
                <a:lnTo>
                  <a:pt x="2550986" y="401193"/>
                </a:lnTo>
                <a:lnTo>
                  <a:pt x="2561082" y="455676"/>
                </a:lnTo>
                <a:lnTo>
                  <a:pt x="2609564" y="197263"/>
                </a:lnTo>
                <a:lnTo>
                  <a:pt x="2658713" y="459105"/>
                </a:lnTo>
                <a:lnTo>
                  <a:pt x="2692432" y="638842"/>
                </a:lnTo>
                <a:lnTo>
                  <a:pt x="2712149" y="535210"/>
                </a:lnTo>
                <a:lnTo>
                  <a:pt x="2759678" y="284988"/>
                </a:lnTo>
                <a:lnTo>
                  <a:pt x="2807303" y="535210"/>
                </a:lnTo>
                <a:lnTo>
                  <a:pt x="2819591" y="599884"/>
                </a:lnTo>
                <a:lnTo>
                  <a:pt x="2822258" y="580168"/>
                </a:lnTo>
                <a:lnTo>
                  <a:pt x="2857786" y="318421"/>
                </a:lnTo>
                <a:lnTo>
                  <a:pt x="2893314" y="580168"/>
                </a:lnTo>
                <a:lnTo>
                  <a:pt x="2906840" y="679799"/>
                </a:lnTo>
                <a:lnTo>
                  <a:pt x="2910173" y="660940"/>
                </a:lnTo>
                <a:lnTo>
                  <a:pt x="2957798" y="395287"/>
                </a:lnTo>
                <a:lnTo>
                  <a:pt x="2999232" y="626364"/>
                </a:lnTo>
                <a:lnTo>
                  <a:pt x="3060573" y="401193"/>
                </a:lnTo>
                <a:lnTo>
                  <a:pt x="3105817" y="566833"/>
                </a:lnTo>
                <a:lnTo>
                  <a:pt x="3115532" y="514731"/>
                </a:lnTo>
                <a:lnTo>
                  <a:pt x="3152013" y="318421"/>
                </a:lnTo>
                <a:lnTo>
                  <a:pt x="3188494" y="514731"/>
                </a:lnTo>
                <a:lnTo>
                  <a:pt x="3224689" y="709136"/>
                </a:lnTo>
                <a:lnTo>
                  <a:pt x="3243739" y="611886"/>
                </a:lnTo>
                <a:lnTo>
                  <a:pt x="3286316" y="395287"/>
                </a:lnTo>
                <a:lnTo>
                  <a:pt x="3328892" y="611886"/>
                </a:lnTo>
                <a:lnTo>
                  <a:pt x="3329369" y="614267"/>
                </a:lnTo>
                <a:lnTo>
                  <a:pt x="3364040" y="455390"/>
                </a:lnTo>
                <a:lnTo>
                  <a:pt x="3400901" y="624364"/>
                </a:lnTo>
                <a:lnTo>
                  <a:pt x="3437763" y="793433"/>
                </a:lnTo>
                <a:lnTo>
                  <a:pt x="3364611" y="793433"/>
                </a:lnTo>
                <a:lnTo>
                  <a:pt x="3371469" y="828484"/>
                </a:lnTo>
                <a:lnTo>
                  <a:pt x="3286316" y="828484"/>
                </a:lnTo>
                <a:lnTo>
                  <a:pt x="3201257" y="828484"/>
                </a:lnTo>
                <a:lnTo>
                  <a:pt x="3224308" y="711136"/>
                </a:lnTo>
                <a:lnTo>
                  <a:pt x="3152013" y="711136"/>
                </a:lnTo>
                <a:lnTo>
                  <a:pt x="3145155" y="711136"/>
                </a:lnTo>
                <a:lnTo>
                  <a:pt x="3188018" y="868394"/>
                </a:lnTo>
                <a:lnTo>
                  <a:pt x="3060573" y="868394"/>
                </a:lnTo>
                <a:lnTo>
                  <a:pt x="3042571" y="868394"/>
                </a:lnTo>
                <a:lnTo>
                  <a:pt x="3052953" y="926592"/>
                </a:lnTo>
                <a:lnTo>
                  <a:pt x="2957798" y="926592"/>
                </a:lnTo>
                <a:lnTo>
                  <a:pt x="2862644" y="926592"/>
                </a:lnTo>
                <a:lnTo>
                  <a:pt x="2877788" y="842010"/>
                </a:lnTo>
                <a:lnTo>
                  <a:pt x="2857786" y="842010"/>
                </a:lnTo>
                <a:lnTo>
                  <a:pt x="2786729" y="842010"/>
                </a:lnTo>
                <a:lnTo>
                  <a:pt x="2794445" y="785527"/>
                </a:lnTo>
                <a:lnTo>
                  <a:pt x="2759678" y="785527"/>
                </a:lnTo>
                <a:lnTo>
                  <a:pt x="2664524" y="785527"/>
                </a:lnTo>
                <a:lnTo>
                  <a:pt x="2676811" y="720852"/>
                </a:lnTo>
                <a:lnTo>
                  <a:pt x="2609564" y="720852"/>
                </a:lnTo>
                <a:lnTo>
                  <a:pt x="2511266" y="720852"/>
                </a:lnTo>
                <a:lnTo>
                  <a:pt x="2515267" y="699516"/>
                </a:lnTo>
                <a:lnTo>
                  <a:pt x="2496026" y="699516"/>
                </a:lnTo>
                <a:lnTo>
                  <a:pt x="2386108" y="699516"/>
                </a:lnTo>
                <a:lnTo>
                  <a:pt x="2387346" y="692944"/>
                </a:lnTo>
                <a:lnTo>
                  <a:pt x="2373535" y="692944"/>
                </a:lnTo>
                <a:lnTo>
                  <a:pt x="2322862" y="692944"/>
                </a:lnTo>
                <a:lnTo>
                  <a:pt x="2323529" y="696182"/>
                </a:lnTo>
                <a:lnTo>
                  <a:pt x="2233136" y="696182"/>
                </a:lnTo>
                <a:lnTo>
                  <a:pt x="2142839" y="696182"/>
                </a:lnTo>
                <a:lnTo>
                  <a:pt x="2144363" y="687800"/>
                </a:lnTo>
                <a:lnTo>
                  <a:pt x="2112074" y="687800"/>
                </a:lnTo>
                <a:lnTo>
                  <a:pt x="2097215" y="687800"/>
                </a:lnTo>
                <a:lnTo>
                  <a:pt x="2097215" y="687991"/>
                </a:lnTo>
                <a:lnTo>
                  <a:pt x="2032730" y="687991"/>
                </a:lnTo>
                <a:lnTo>
                  <a:pt x="2033588" y="691896"/>
                </a:lnTo>
                <a:lnTo>
                  <a:pt x="1923193" y="691896"/>
                </a:lnTo>
                <a:lnTo>
                  <a:pt x="1812798" y="691896"/>
                </a:lnTo>
                <a:lnTo>
                  <a:pt x="1821847" y="649129"/>
                </a:lnTo>
                <a:lnTo>
                  <a:pt x="1795748" y="649129"/>
                </a:lnTo>
                <a:lnTo>
                  <a:pt x="1701451" y="649129"/>
                </a:lnTo>
                <a:lnTo>
                  <a:pt x="1702784" y="643033"/>
                </a:lnTo>
                <a:lnTo>
                  <a:pt x="1662303" y="643033"/>
                </a:lnTo>
                <a:lnTo>
                  <a:pt x="1532763" y="643033"/>
                </a:lnTo>
                <a:lnTo>
                  <a:pt x="1543622" y="596836"/>
                </a:lnTo>
                <a:lnTo>
                  <a:pt x="1521238" y="596836"/>
                </a:lnTo>
                <a:lnTo>
                  <a:pt x="1411700" y="596836"/>
                </a:lnTo>
                <a:lnTo>
                  <a:pt x="1414843" y="585311"/>
                </a:lnTo>
                <a:lnTo>
                  <a:pt x="1377125" y="585311"/>
                </a:lnTo>
                <a:lnTo>
                  <a:pt x="1386840" y="629507"/>
                </a:lnTo>
                <a:lnTo>
                  <a:pt x="1305687" y="629507"/>
                </a:lnTo>
                <a:lnTo>
                  <a:pt x="1224439" y="629507"/>
                </a:lnTo>
                <a:lnTo>
                  <a:pt x="1241584" y="551878"/>
                </a:lnTo>
                <a:lnTo>
                  <a:pt x="1215104" y="551878"/>
                </a:lnTo>
                <a:lnTo>
                  <a:pt x="1120807" y="551878"/>
                </a:lnTo>
                <a:lnTo>
                  <a:pt x="1124236" y="535781"/>
                </a:lnTo>
                <a:lnTo>
                  <a:pt x="1071944" y="535781"/>
                </a:lnTo>
                <a:lnTo>
                  <a:pt x="1044797" y="535781"/>
                </a:lnTo>
                <a:lnTo>
                  <a:pt x="1048322" y="551783"/>
                </a:lnTo>
                <a:lnTo>
                  <a:pt x="939451" y="551783"/>
                </a:lnTo>
                <a:lnTo>
                  <a:pt x="905828" y="551783"/>
                </a:lnTo>
                <a:lnTo>
                  <a:pt x="932021" y="654749"/>
                </a:lnTo>
                <a:lnTo>
                  <a:pt x="796481" y="654749"/>
                </a:lnTo>
                <a:lnTo>
                  <a:pt x="807149" y="698183"/>
                </a:lnTo>
                <a:lnTo>
                  <a:pt x="668560" y="698183"/>
                </a:lnTo>
                <a:lnTo>
                  <a:pt x="530066" y="698183"/>
                </a:lnTo>
                <a:lnTo>
                  <a:pt x="561118" y="571881"/>
                </a:lnTo>
                <a:lnTo>
                  <a:pt x="543878" y="571881"/>
                </a:lnTo>
                <a:lnTo>
                  <a:pt x="446342" y="571881"/>
                </a:lnTo>
                <a:lnTo>
                  <a:pt x="463963" y="491014"/>
                </a:lnTo>
                <a:lnTo>
                  <a:pt x="433292" y="491014"/>
                </a:lnTo>
                <a:lnTo>
                  <a:pt x="417862" y="491014"/>
                </a:lnTo>
                <a:lnTo>
                  <a:pt x="433673" y="563785"/>
                </a:lnTo>
                <a:lnTo>
                  <a:pt x="310896" y="563785"/>
                </a:lnTo>
                <a:lnTo>
                  <a:pt x="188214" y="563785"/>
                </a:lnTo>
                <a:lnTo>
                  <a:pt x="188309" y="562927"/>
                </a:lnTo>
                <a:lnTo>
                  <a:pt x="169164" y="562927"/>
                </a:lnTo>
                <a:lnTo>
                  <a:pt x="56579" y="562927"/>
                </a:lnTo>
                <a:lnTo>
                  <a:pt x="63151" y="537972"/>
                </a:lnTo>
                <a:lnTo>
                  <a:pt x="14383" y="537972"/>
                </a:lnTo>
                <a:lnTo>
                  <a:pt x="0" y="537972"/>
                </a:lnTo>
                <a:lnTo>
                  <a:pt x="0" y="784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8" name="Google Shape;88;p4"/>
          <p:cNvSpPr txBox="1">
            <a:spLocks noGrp="1"/>
          </p:cNvSpPr>
          <p:nvPr>
            <p:ph type="title"/>
          </p:nvPr>
        </p:nvSpPr>
        <p:spPr>
          <a:xfrm>
            <a:off x="6072725" y="1050575"/>
            <a:ext cx="5322600" cy="13248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rtl="0">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rtl="0">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rtl="0">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rtl="0">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rtl="0">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rtl="0">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rtl="0">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89" name="Google Shape;89;p4"/>
          <p:cNvSpPr txBox="1">
            <a:spLocks noGrp="1"/>
          </p:cNvSpPr>
          <p:nvPr>
            <p:ph type="body" idx="1"/>
          </p:nvPr>
        </p:nvSpPr>
        <p:spPr>
          <a:xfrm>
            <a:off x="6072700" y="2454875"/>
            <a:ext cx="5322600" cy="22359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90" name="Google Shape;90;p4"/>
          <p:cNvSpPr/>
          <p:nvPr/>
        </p:nvSpPr>
        <p:spPr>
          <a:xfrm>
            <a:off x="793497" y="719153"/>
            <a:ext cx="2114073" cy="511232"/>
          </a:xfrm>
          <a:custGeom>
            <a:avLst/>
            <a:gdLst/>
            <a:ahLst/>
            <a:cxnLst/>
            <a:rect l="l" t="t" r="r" b="b"/>
            <a:pathLst>
              <a:path w="2114073" h="511232" extrusionOk="0">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1" name="Google Shape;91;p4"/>
          <p:cNvSpPr/>
          <p:nvPr/>
        </p:nvSpPr>
        <p:spPr>
          <a:xfrm>
            <a:off x="2187556" y="1689700"/>
            <a:ext cx="2114073" cy="511232"/>
          </a:xfrm>
          <a:custGeom>
            <a:avLst/>
            <a:gdLst/>
            <a:ahLst/>
            <a:cxnLst/>
            <a:rect l="l" t="t" r="r" b="b"/>
            <a:pathLst>
              <a:path w="2114073" h="511232" extrusionOk="0">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2" name="Google Shape;92;p4"/>
          <p:cNvSpPr/>
          <p:nvPr/>
        </p:nvSpPr>
        <p:spPr>
          <a:xfrm>
            <a:off x="0" y="5487674"/>
            <a:ext cx="5535739" cy="1369928"/>
          </a:xfrm>
          <a:custGeom>
            <a:avLst/>
            <a:gdLst/>
            <a:ahLst/>
            <a:cxnLst/>
            <a:rect l="l" t="t" r="r" b="b"/>
            <a:pathLst>
              <a:path w="5535739" h="2946082" extrusionOk="0">
                <a:moveTo>
                  <a:pt x="4843272" y="2946083"/>
                </a:moveTo>
                <a:lnTo>
                  <a:pt x="0" y="2946083"/>
                </a:lnTo>
                <a:lnTo>
                  <a:pt x="0" y="0"/>
                </a:lnTo>
                <a:cubicBezTo>
                  <a:pt x="3060383" y="6382"/>
                  <a:pt x="5535740" y="893159"/>
                  <a:pt x="5535740" y="1986248"/>
                </a:cubicBezTo>
                <a:cubicBezTo>
                  <a:pt x="5535835" y="2334387"/>
                  <a:pt x="5284375" y="2661571"/>
                  <a:pt x="4843272" y="294608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a:solidFill>
                  <a:srgbClr val="000000"/>
                </a:solidFill>
                <a:latin typeface="Calibri" panose="020F0502020204030204"/>
                <a:ea typeface="Calibri" panose="020F0502020204030204"/>
                <a:cs typeface="Calibri" panose="020F0502020204030204"/>
                <a:sym typeface="Calibri" panose="020F0502020204030204"/>
              </a:rPr>
              <a:t>v</a:t>
            </a:r>
          </a:p>
        </p:txBody>
      </p:sp>
      <p:sp>
        <p:nvSpPr>
          <p:cNvPr id="93" name="Google Shape;93;p4"/>
          <p:cNvSpPr/>
          <p:nvPr/>
        </p:nvSpPr>
        <p:spPr>
          <a:xfrm>
            <a:off x="2964581" y="5390147"/>
            <a:ext cx="9231003" cy="1369928"/>
          </a:xfrm>
          <a:custGeom>
            <a:avLst/>
            <a:gdLst/>
            <a:ahLst/>
            <a:cxnLst/>
            <a:rect l="l" t="t" r="r" b="b"/>
            <a:pathLst>
              <a:path w="5535834" h="2946082" extrusionOk="0">
                <a:moveTo>
                  <a:pt x="5535835" y="0"/>
                </a:moveTo>
                <a:lnTo>
                  <a:pt x="5535835" y="2946083"/>
                </a:lnTo>
                <a:lnTo>
                  <a:pt x="692563" y="2946083"/>
                </a:lnTo>
                <a:cubicBezTo>
                  <a:pt x="251460" y="2661571"/>
                  <a:pt x="0" y="2334387"/>
                  <a:pt x="0" y="1986248"/>
                </a:cubicBezTo>
                <a:cubicBezTo>
                  <a:pt x="0" y="893159"/>
                  <a:pt x="2475452" y="6382"/>
                  <a:pt x="5535835"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4" name="Google Shape;94;p4"/>
          <p:cNvSpPr/>
          <p:nvPr/>
        </p:nvSpPr>
        <p:spPr>
          <a:xfrm>
            <a:off x="0" y="5864835"/>
            <a:ext cx="12186068" cy="992877"/>
          </a:xfrm>
          <a:custGeom>
            <a:avLst/>
            <a:gdLst/>
            <a:ahLst/>
            <a:cxnLst/>
            <a:rect l="l" t="t" r="r" b="b"/>
            <a:pathLst>
              <a:path w="5707760" h="2135219" extrusionOk="0">
                <a:moveTo>
                  <a:pt x="5707761" y="200978"/>
                </a:moveTo>
                <a:lnTo>
                  <a:pt x="5707761" y="2135219"/>
                </a:lnTo>
                <a:lnTo>
                  <a:pt x="0" y="2135219"/>
                </a:lnTo>
                <a:lnTo>
                  <a:pt x="0" y="200978"/>
                </a:lnTo>
                <a:cubicBezTo>
                  <a:pt x="856202" y="72485"/>
                  <a:pt x="1826133" y="0"/>
                  <a:pt x="2853881" y="0"/>
                </a:cubicBezTo>
                <a:cubicBezTo>
                  <a:pt x="3881533" y="-95"/>
                  <a:pt x="4851559" y="72485"/>
                  <a:pt x="5707761" y="2009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95" name="Google Shape;95;p4"/>
          <p:cNvGrpSpPr/>
          <p:nvPr/>
        </p:nvGrpSpPr>
        <p:grpSpPr>
          <a:xfrm>
            <a:off x="10847414" y="4913261"/>
            <a:ext cx="1344269" cy="597605"/>
            <a:chOff x="5587465" y="2921006"/>
            <a:chExt cx="6605743" cy="2936636"/>
          </a:xfrm>
        </p:grpSpPr>
        <p:sp>
          <p:nvSpPr>
            <p:cNvPr id="96" name="Google Shape;96;p4"/>
            <p:cNvSpPr/>
            <p:nvPr/>
          </p:nvSpPr>
          <p:spPr>
            <a:xfrm>
              <a:off x="5587465" y="2921006"/>
              <a:ext cx="6602171" cy="2554475"/>
            </a:xfrm>
            <a:custGeom>
              <a:avLst/>
              <a:gdLst/>
              <a:ahLst/>
              <a:cxnLst/>
              <a:rect l="l" t="t" r="r" b="b"/>
              <a:pathLst>
                <a:path w="2612135" h="1395888" extrusionOk="0">
                  <a:moveTo>
                    <a:pt x="2612136" y="241268"/>
                  </a:moveTo>
                  <a:lnTo>
                    <a:pt x="2612136" y="1035463"/>
                  </a:lnTo>
                  <a:lnTo>
                    <a:pt x="2560796" y="1035463"/>
                  </a:lnTo>
                  <a:lnTo>
                    <a:pt x="2495550" y="1035463"/>
                  </a:lnTo>
                  <a:lnTo>
                    <a:pt x="2518696" y="1131761"/>
                  </a:lnTo>
                  <a:lnTo>
                    <a:pt x="2246471" y="1131761"/>
                  </a:lnTo>
                  <a:lnTo>
                    <a:pt x="2210752" y="1131761"/>
                  </a:lnTo>
                  <a:lnTo>
                    <a:pt x="2212372" y="1138142"/>
                  </a:lnTo>
                  <a:lnTo>
                    <a:pt x="1995774" y="1138142"/>
                  </a:lnTo>
                  <a:lnTo>
                    <a:pt x="2006442" y="1177957"/>
                  </a:lnTo>
                  <a:lnTo>
                    <a:pt x="1724215" y="1177957"/>
                  </a:lnTo>
                  <a:lnTo>
                    <a:pt x="1675352" y="1177957"/>
                  </a:lnTo>
                  <a:lnTo>
                    <a:pt x="1694021" y="1251109"/>
                  </a:lnTo>
                  <a:lnTo>
                    <a:pt x="1449514" y="1251109"/>
                  </a:lnTo>
                  <a:lnTo>
                    <a:pt x="1205103" y="1251109"/>
                  </a:lnTo>
                  <a:lnTo>
                    <a:pt x="1223105" y="1180529"/>
                  </a:lnTo>
                  <a:lnTo>
                    <a:pt x="1018413" y="1180529"/>
                  </a:lnTo>
                  <a:lnTo>
                    <a:pt x="952786" y="1180529"/>
                  </a:lnTo>
                  <a:lnTo>
                    <a:pt x="953072" y="1181672"/>
                  </a:lnTo>
                  <a:lnTo>
                    <a:pt x="769715" y="1181672"/>
                  </a:lnTo>
                  <a:lnTo>
                    <a:pt x="758571" y="1181672"/>
                  </a:lnTo>
                  <a:lnTo>
                    <a:pt x="773335" y="1234345"/>
                  </a:lnTo>
                  <a:lnTo>
                    <a:pt x="573214" y="1234345"/>
                  </a:lnTo>
                  <a:lnTo>
                    <a:pt x="544735" y="1234345"/>
                  </a:lnTo>
                  <a:lnTo>
                    <a:pt x="586359" y="1395889"/>
                  </a:lnTo>
                  <a:lnTo>
                    <a:pt x="374713" y="1395889"/>
                  </a:lnTo>
                  <a:lnTo>
                    <a:pt x="162973" y="1395889"/>
                  </a:lnTo>
                  <a:lnTo>
                    <a:pt x="174403" y="1351407"/>
                  </a:lnTo>
                  <a:lnTo>
                    <a:pt x="158782" y="1351407"/>
                  </a:lnTo>
                  <a:lnTo>
                    <a:pt x="0" y="1351407"/>
                  </a:lnTo>
                  <a:lnTo>
                    <a:pt x="79343" y="963168"/>
                  </a:lnTo>
                  <a:lnTo>
                    <a:pt x="158782" y="575024"/>
                  </a:lnTo>
                  <a:lnTo>
                    <a:pt x="238125" y="963168"/>
                  </a:lnTo>
                  <a:lnTo>
                    <a:pt x="254222" y="1041940"/>
                  </a:lnTo>
                  <a:lnTo>
                    <a:pt x="268796" y="985456"/>
                  </a:lnTo>
                  <a:lnTo>
                    <a:pt x="374713" y="575024"/>
                  </a:lnTo>
                  <a:lnTo>
                    <a:pt x="462344" y="914781"/>
                  </a:lnTo>
                  <a:lnTo>
                    <a:pt x="473107" y="876014"/>
                  </a:lnTo>
                  <a:lnTo>
                    <a:pt x="573214" y="517684"/>
                  </a:lnTo>
                  <a:lnTo>
                    <a:pt x="668084" y="857536"/>
                  </a:lnTo>
                  <a:lnTo>
                    <a:pt x="678085" y="817816"/>
                  </a:lnTo>
                  <a:lnTo>
                    <a:pt x="769715" y="454057"/>
                  </a:lnTo>
                  <a:lnTo>
                    <a:pt x="861346" y="817816"/>
                  </a:lnTo>
                  <a:lnTo>
                    <a:pt x="863346" y="825627"/>
                  </a:lnTo>
                  <a:lnTo>
                    <a:pt x="896207" y="695420"/>
                  </a:lnTo>
                  <a:lnTo>
                    <a:pt x="1018413" y="210407"/>
                  </a:lnTo>
                  <a:lnTo>
                    <a:pt x="1140619" y="695420"/>
                  </a:lnTo>
                  <a:lnTo>
                    <a:pt x="1168051" y="804386"/>
                  </a:lnTo>
                  <a:lnTo>
                    <a:pt x="1182719" y="749713"/>
                  </a:lnTo>
                  <a:lnTo>
                    <a:pt x="1288542" y="354139"/>
                  </a:lnTo>
                  <a:lnTo>
                    <a:pt x="1362932" y="632174"/>
                  </a:lnTo>
                  <a:lnTo>
                    <a:pt x="1449514" y="292513"/>
                  </a:lnTo>
                  <a:lnTo>
                    <a:pt x="1561433" y="731330"/>
                  </a:lnTo>
                  <a:lnTo>
                    <a:pt x="1583055" y="650557"/>
                  </a:lnTo>
                  <a:lnTo>
                    <a:pt x="1724215" y="123158"/>
                  </a:lnTo>
                  <a:lnTo>
                    <a:pt x="1865281" y="650557"/>
                  </a:lnTo>
                  <a:lnTo>
                    <a:pt x="1876806" y="693611"/>
                  </a:lnTo>
                  <a:lnTo>
                    <a:pt x="1881474" y="674275"/>
                  </a:lnTo>
                  <a:lnTo>
                    <a:pt x="1991773" y="210407"/>
                  </a:lnTo>
                  <a:lnTo>
                    <a:pt x="2093214" y="637127"/>
                  </a:lnTo>
                  <a:lnTo>
                    <a:pt x="2110359" y="565880"/>
                  </a:lnTo>
                  <a:lnTo>
                    <a:pt x="2246471" y="0"/>
                  </a:lnTo>
                  <a:lnTo>
                    <a:pt x="2382584" y="565880"/>
                  </a:lnTo>
                  <a:lnTo>
                    <a:pt x="2413445" y="693896"/>
                  </a:lnTo>
                  <a:lnTo>
                    <a:pt x="2450878" y="517684"/>
                  </a:lnTo>
                  <a:lnTo>
                    <a:pt x="2560796"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7" name="Google Shape;97;p4"/>
            <p:cNvSpPr/>
            <p:nvPr/>
          </p:nvSpPr>
          <p:spPr>
            <a:xfrm>
              <a:off x="6328965" y="3589324"/>
              <a:ext cx="5864243" cy="2268318"/>
            </a:xfrm>
            <a:custGeom>
              <a:avLst/>
              <a:gdLst/>
              <a:ahLst/>
              <a:cxnLst/>
              <a:rect l="l" t="t" r="r" b="b"/>
              <a:pathLst>
                <a:path w="2612135" h="1395888" extrusionOk="0">
                  <a:moveTo>
                    <a:pt x="2612136" y="241268"/>
                  </a:moveTo>
                  <a:lnTo>
                    <a:pt x="2612136" y="1035463"/>
                  </a:lnTo>
                  <a:lnTo>
                    <a:pt x="2560796" y="1035463"/>
                  </a:lnTo>
                  <a:lnTo>
                    <a:pt x="2495550" y="1035463"/>
                  </a:lnTo>
                  <a:lnTo>
                    <a:pt x="2518696" y="1131761"/>
                  </a:lnTo>
                  <a:lnTo>
                    <a:pt x="2246471" y="1131761"/>
                  </a:lnTo>
                  <a:lnTo>
                    <a:pt x="2210752" y="1131761"/>
                  </a:lnTo>
                  <a:lnTo>
                    <a:pt x="2212372" y="1138142"/>
                  </a:lnTo>
                  <a:lnTo>
                    <a:pt x="1995774" y="1138142"/>
                  </a:lnTo>
                  <a:lnTo>
                    <a:pt x="2006442" y="1177957"/>
                  </a:lnTo>
                  <a:lnTo>
                    <a:pt x="1724215" y="1177957"/>
                  </a:lnTo>
                  <a:lnTo>
                    <a:pt x="1675352" y="1177957"/>
                  </a:lnTo>
                  <a:lnTo>
                    <a:pt x="1694021" y="1251109"/>
                  </a:lnTo>
                  <a:lnTo>
                    <a:pt x="1449514" y="1251109"/>
                  </a:lnTo>
                  <a:lnTo>
                    <a:pt x="1205103" y="1251109"/>
                  </a:lnTo>
                  <a:lnTo>
                    <a:pt x="1223105" y="1180529"/>
                  </a:lnTo>
                  <a:lnTo>
                    <a:pt x="1018413" y="1180529"/>
                  </a:lnTo>
                  <a:lnTo>
                    <a:pt x="952786" y="1180529"/>
                  </a:lnTo>
                  <a:lnTo>
                    <a:pt x="953072" y="1181672"/>
                  </a:lnTo>
                  <a:lnTo>
                    <a:pt x="769715" y="1181672"/>
                  </a:lnTo>
                  <a:lnTo>
                    <a:pt x="758571" y="1181672"/>
                  </a:lnTo>
                  <a:lnTo>
                    <a:pt x="773335" y="1234345"/>
                  </a:lnTo>
                  <a:lnTo>
                    <a:pt x="573214" y="1234345"/>
                  </a:lnTo>
                  <a:lnTo>
                    <a:pt x="544735" y="1234345"/>
                  </a:lnTo>
                  <a:lnTo>
                    <a:pt x="586359" y="1395889"/>
                  </a:lnTo>
                  <a:lnTo>
                    <a:pt x="374713" y="1395889"/>
                  </a:lnTo>
                  <a:lnTo>
                    <a:pt x="162973" y="1395889"/>
                  </a:lnTo>
                  <a:lnTo>
                    <a:pt x="174403" y="1351407"/>
                  </a:lnTo>
                  <a:lnTo>
                    <a:pt x="158782" y="1351407"/>
                  </a:lnTo>
                  <a:lnTo>
                    <a:pt x="0" y="1351407"/>
                  </a:lnTo>
                  <a:lnTo>
                    <a:pt x="79343" y="963168"/>
                  </a:lnTo>
                  <a:lnTo>
                    <a:pt x="158782" y="575024"/>
                  </a:lnTo>
                  <a:lnTo>
                    <a:pt x="238125" y="963168"/>
                  </a:lnTo>
                  <a:lnTo>
                    <a:pt x="254222" y="1041940"/>
                  </a:lnTo>
                  <a:lnTo>
                    <a:pt x="268796" y="985456"/>
                  </a:lnTo>
                  <a:lnTo>
                    <a:pt x="374713" y="575024"/>
                  </a:lnTo>
                  <a:lnTo>
                    <a:pt x="462344" y="914781"/>
                  </a:lnTo>
                  <a:lnTo>
                    <a:pt x="473107" y="876014"/>
                  </a:lnTo>
                  <a:lnTo>
                    <a:pt x="573214" y="517684"/>
                  </a:lnTo>
                  <a:lnTo>
                    <a:pt x="668084" y="857536"/>
                  </a:lnTo>
                  <a:lnTo>
                    <a:pt x="678085" y="817816"/>
                  </a:lnTo>
                  <a:lnTo>
                    <a:pt x="769715" y="454057"/>
                  </a:lnTo>
                  <a:lnTo>
                    <a:pt x="861346" y="817816"/>
                  </a:lnTo>
                  <a:lnTo>
                    <a:pt x="863346" y="825627"/>
                  </a:lnTo>
                  <a:lnTo>
                    <a:pt x="896207" y="695420"/>
                  </a:lnTo>
                  <a:lnTo>
                    <a:pt x="1018413" y="210407"/>
                  </a:lnTo>
                  <a:lnTo>
                    <a:pt x="1140619" y="695420"/>
                  </a:lnTo>
                  <a:lnTo>
                    <a:pt x="1168051" y="804386"/>
                  </a:lnTo>
                  <a:lnTo>
                    <a:pt x="1182719" y="749713"/>
                  </a:lnTo>
                  <a:lnTo>
                    <a:pt x="1288542" y="354139"/>
                  </a:lnTo>
                  <a:lnTo>
                    <a:pt x="1362932" y="632174"/>
                  </a:lnTo>
                  <a:lnTo>
                    <a:pt x="1449514" y="292513"/>
                  </a:lnTo>
                  <a:lnTo>
                    <a:pt x="1561433" y="731330"/>
                  </a:lnTo>
                  <a:lnTo>
                    <a:pt x="1583055" y="650557"/>
                  </a:lnTo>
                  <a:lnTo>
                    <a:pt x="1724215" y="123158"/>
                  </a:lnTo>
                  <a:lnTo>
                    <a:pt x="1865281" y="650557"/>
                  </a:lnTo>
                  <a:lnTo>
                    <a:pt x="1876806" y="693611"/>
                  </a:lnTo>
                  <a:lnTo>
                    <a:pt x="1881474" y="674275"/>
                  </a:lnTo>
                  <a:lnTo>
                    <a:pt x="1991773" y="210407"/>
                  </a:lnTo>
                  <a:lnTo>
                    <a:pt x="2093214" y="637127"/>
                  </a:lnTo>
                  <a:lnTo>
                    <a:pt x="2110359" y="565880"/>
                  </a:lnTo>
                  <a:lnTo>
                    <a:pt x="2246471" y="0"/>
                  </a:lnTo>
                  <a:lnTo>
                    <a:pt x="2382584" y="565880"/>
                  </a:lnTo>
                  <a:lnTo>
                    <a:pt x="2413445" y="693896"/>
                  </a:lnTo>
                  <a:lnTo>
                    <a:pt x="2450878" y="517684"/>
                  </a:lnTo>
                  <a:lnTo>
                    <a:pt x="2560796"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98" name="Google Shape;98;p4"/>
          <p:cNvGrpSpPr/>
          <p:nvPr/>
        </p:nvGrpSpPr>
        <p:grpSpPr>
          <a:xfrm>
            <a:off x="10923321" y="4937930"/>
            <a:ext cx="1192476" cy="668666"/>
            <a:chOff x="6877485" y="3611177"/>
            <a:chExt cx="5234749" cy="2935319"/>
          </a:xfrm>
        </p:grpSpPr>
        <p:grpSp>
          <p:nvGrpSpPr>
            <p:cNvPr id="99" name="Google Shape;99;p4"/>
            <p:cNvGrpSpPr/>
            <p:nvPr/>
          </p:nvGrpSpPr>
          <p:grpSpPr>
            <a:xfrm>
              <a:off x="6958829" y="3611177"/>
              <a:ext cx="4900040" cy="2763392"/>
              <a:chOff x="3561111" y="2215514"/>
              <a:chExt cx="4900040" cy="2763392"/>
            </a:xfrm>
          </p:grpSpPr>
          <p:sp>
            <p:nvSpPr>
              <p:cNvPr id="100" name="Google Shape;100;p4"/>
              <p:cNvSpPr/>
              <p:nvPr/>
            </p:nvSpPr>
            <p:spPr>
              <a:xfrm>
                <a:off x="3561111" y="4789931"/>
                <a:ext cx="4900040" cy="188975"/>
              </a:xfrm>
              <a:custGeom>
                <a:avLst/>
                <a:gdLst/>
                <a:ahLst/>
                <a:cxnLst/>
                <a:rect l="l" t="t" r="r" b="b"/>
                <a:pathLst>
                  <a:path w="4900040" h="188975" extrusionOk="0">
                    <a:moveTo>
                      <a:pt x="2450021" y="188976"/>
                    </a:moveTo>
                    <a:cubicBezTo>
                      <a:pt x="3799427" y="188976"/>
                      <a:pt x="4900041" y="146495"/>
                      <a:pt x="4900041" y="94488"/>
                    </a:cubicBezTo>
                    <a:cubicBezTo>
                      <a:pt x="4900041" y="42481"/>
                      <a:pt x="3799427" y="0"/>
                      <a:pt x="2450021" y="0"/>
                    </a:cubicBezTo>
                    <a:cubicBezTo>
                      <a:pt x="1100614" y="0"/>
                      <a:pt x="0" y="42481"/>
                      <a:pt x="0" y="94488"/>
                    </a:cubicBezTo>
                    <a:cubicBezTo>
                      <a:pt x="0" y="146495"/>
                      <a:pt x="1100614" y="188976"/>
                      <a:pt x="2450021" y="188976"/>
                    </a:cubicBezTo>
                    <a:close/>
                  </a:path>
                </a:pathLst>
              </a:custGeom>
              <a:solidFill>
                <a:srgbClr val="99B7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1" name="Google Shape;101;p4"/>
              <p:cNvSpPr/>
              <p:nvPr/>
            </p:nvSpPr>
            <p:spPr>
              <a:xfrm>
                <a:off x="4288249" y="3515200"/>
                <a:ext cx="3445859" cy="1369218"/>
              </a:xfrm>
              <a:custGeom>
                <a:avLst/>
                <a:gdLst/>
                <a:ahLst/>
                <a:cxnLst/>
                <a:rect l="l" t="t" r="r" b="b"/>
                <a:pathLst>
                  <a:path w="3445859" h="1369218" extrusionOk="0">
                    <a:moveTo>
                      <a:pt x="0" y="0"/>
                    </a:moveTo>
                    <a:lnTo>
                      <a:pt x="3445859" y="0"/>
                    </a:lnTo>
                    <a:lnTo>
                      <a:pt x="3445859" y="1369219"/>
                    </a:lnTo>
                    <a:lnTo>
                      <a:pt x="0" y="1369219"/>
                    </a:lnTo>
                    <a:close/>
                  </a:path>
                </a:pathLst>
              </a:custGeom>
              <a:solidFill>
                <a:srgbClr val="C442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2" name="Google Shape;102;p4"/>
              <p:cNvSpPr/>
              <p:nvPr/>
            </p:nvSpPr>
            <p:spPr>
              <a:xfrm>
                <a:off x="4288249" y="3515200"/>
                <a:ext cx="2121122" cy="1369218"/>
              </a:xfrm>
              <a:custGeom>
                <a:avLst/>
                <a:gdLst/>
                <a:ahLst/>
                <a:cxnLst/>
                <a:rect l="l" t="t" r="r" b="b"/>
                <a:pathLst>
                  <a:path w="2121122" h="1369218" extrusionOk="0">
                    <a:moveTo>
                      <a:pt x="0" y="0"/>
                    </a:moveTo>
                    <a:lnTo>
                      <a:pt x="2121122" y="0"/>
                    </a:lnTo>
                    <a:lnTo>
                      <a:pt x="2121122" y="1369219"/>
                    </a:lnTo>
                    <a:lnTo>
                      <a:pt x="0" y="1369219"/>
                    </a:lnTo>
                    <a:close/>
                  </a:path>
                </a:pathLst>
              </a:custGeom>
              <a:solidFill>
                <a:srgbClr val="E3571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3" name="Google Shape;103;p4"/>
              <p:cNvSpPr/>
              <p:nvPr/>
            </p:nvSpPr>
            <p:spPr>
              <a:xfrm>
                <a:off x="4271676" y="3477196"/>
                <a:ext cx="3477768" cy="76104"/>
              </a:xfrm>
              <a:custGeom>
                <a:avLst/>
                <a:gdLst/>
                <a:ahLst/>
                <a:cxnLst/>
                <a:rect l="l" t="t" r="r" b="b"/>
                <a:pathLst>
                  <a:path w="3477768" h="76104" extrusionOk="0">
                    <a:moveTo>
                      <a:pt x="0" y="0"/>
                    </a:moveTo>
                    <a:lnTo>
                      <a:pt x="3477768" y="0"/>
                    </a:lnTo>
                    <a:lnTo>
                      <a:pt x="3477768" y="76105"/>
                    </a:lnTo>
                    <a:lnTo>
                      <a:pt x="0" y="7610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4" name="Google Shape;104;p4"/>
              <p:cNvSpPr/>
              <p:nvPr/>
            </p:nvSpPr>
            <p:spPr>
              <a:xfrm>
                <a:off x="6367938" y="3541775"/>
                <a:ext cx="82772" cy="1342643"/>
              </a:xfrm>
              <a:custGeom>
                <a:avLst/>
                <a:gdLst/>
                <a:ahLst/>
                <a:cxnLst/>
                <a:rect l="l" t="t" r="r" b="b"/>
                <a:pathLst>
                  <a:path w="82772" h="1342643" extrusionOk="0">
                    <a:moveTo>
                      <a:pt x="0" y="0"/>
                    </a:moveTo>
                    <a:lnTo>
                      <a:pt x="82772" y="0"/>
                    </a:lnTo>
                    <a:lnTo>
                      <a:pt x="82772" y="1342644"/>
                    </a:lnTo>
                    <a:lnTo>
                      <a:pt x="0" y="134264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5" name="Google Shape;105;p4"/>
              <p:cNvSpPr/>
              <p:nvPr/>
            </p:nvSpPr>
            <p:spPr>
              <a:xfrm>
                <a:off x="4271676" y="3541775"/>
                <a:ext cx="82772" cy="1342643"/>
              </a:xfrm>
              <a:custGeom>
                <a:avLst/>
                <a:gdLst/>
                <a:ahLst/>
                <a:cxnLst/>
                <a:rect l="l" t="t" r="r" b="b"/>
                <a:pathLst>
                  <a:path w="82772" h="1342643" extrusionOk="0">
                    <a:moveTo>
                      <a:pt x="0" y="0"/>
                    </a:moveTo>
                    <a:lnTo>
                      <a:pt x="82772" y="0"/>
                    </a:lnTo>
                    <a:lnTo>
                      <a:pt x="82772" y="1342644"/>
                    </a:lnTo>
                    <a:lnTo>
                      <a:pt x="0" y="134264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6" name="Google Shape;106;p4"/>
              <p:cNvSpPr/>
              <p:nvPr/>
            </p:nvSpPr>
            <p:spPr>
              <a:xfrm>
                <a:off x="5348763" y="2215514"/>
                <a:ext cx="2531935" cy="1337691"/>
              </a:xfrm>
              <a:custGeom>
                <a:avLst/>
                <a:gdLst/>
                <a:ahLst/>
                <a:cxnLst/>
                <a:rect l="l" t="t" r="r" b="b"/>
                <a:pathLst>
                  <a:path w="2531935" h="1337691" extrusionOk="0">
                    <a:moveTo>
                      <a:pt x="0" y="0"/>
                    </a:moveTo>
                    <a:lnTo>
                      <a:pt x="1286066" y="0"/>
                    </a:lnTo>
                    <a:lnTo>
                      <a:pt x="2129981" y="482632"/>
                    </a:lnTo>
                    <a:lnTo>
                      <a:pt x="2531936" y="1337691"/>
                    </a:lnTo>
                    <a:lnTo>
                      <a:pt x="40196" y="1337691"/>
                    </a:lnTo>
                    <a:close/>
                  </a:path>
                </a:pathLst>
              </a:custGeom>
              <a:solidFill>
                <a:srgbClr val="8B34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7" name="Google Shape;107;p4"/>
              <p:cNvSpPr/>
              <p:nvPr/>
            </p:nvSpPr>
            <p:spPr>
              <a:xfrm>
                <a:off x="4102893" y="2215514"/>
                <a:ext cx="2491740" cy="1337786"/>
              </a:xfrm>
              <a:custGeom>
                <a:avLst/>
                <a:gdLst/>
                <a:ahLst/>
                <a:cxnLst/>
                <a:rect l="l" t="t" r="r" b="b"/>
                <a:pathLst>
                  <a:path w="2491740" h="1337786" extrusionOk="0">
                    <a:moveTo>
                      <a:pt x="412242" y="476821"/>
                    </a:moveTo>
                    <a:lnTo>
                      <a:pt x="1245870" y="0"/>
                    </a:lnTo>
                    <a:cubicBezTo>
                      <a:pt x="1527239" y="160782"/>
                      <a:pt x="1808607" y="321659"/>
                      <a:pt x="2089785" y="482727"/>
                    </a:cubicBezTo>
                    <a:cubicBezTo>
                      <a:pt x="2223897" y="767715"/>
                      <a:pt x="2357819" y="1052798"/>
                      <a:pt x="2491740" y="1337786"/>
                    </a:cubicBezTo>
                    <a:lnTo>
                      <a:pt x="0" y="1337786"/>
                    </a:lnTo>
                    <a:cubicBezTo>
                      <a:pt x="133921" y="1052798"/>
                      <a:pt x="267843" y="767620"/>
                      <a:pt x="402050" y="482727"/>
                    </a:cubicBezTo>
                    <a:lnTo>
                      <a:pt x="412242" y="47682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8" name="Google Shape;108;p4"/>
              <p:cNvSpPr/>
              <p:nvPr/>
            </p:nvSpPr>
            <p:spPr>
              <a:xfrm>
                <a:off x="7666672" y="3541775"/>
                <a:ext cx="82772" cy="1342643"/>
              </a:xfrm>
              <a:custGeom>
                <a:avLst/>
                <a:gdLst/>
                <a:ahLst/>
                <a:cxnLst/>
                <a:rect l="l" t="t" r="r" b="b"/>
                <a:pathLst>
                  <a:path w="82772" h="1342643" extrusionOk="0">
                    <a:moveTo>
                      <a:pt x="0" y="0"/>
                    </a:moveTo>
                    <a:lnTo>
                      <a:pt x="82772" y="0"/>
                    </a:lnTo>
                    <a:lnTo>
                      <a:pt x="82772" y="1342644"/>
                    </a:lnTo>
                    <a:lnTo>
                      <a:pt x="0" y="134264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9" name="Google Shape;109;p4"/>
              <p:cNvSpPr/>
              <p:nvPr/>
            </p:nvSpPr>
            <p:spPr>
              <a:xfrm>
                <a:off x="4222336" y="2302953"/>
                <a:ext cx="2252948" cy="1174241"/>
              </a:xfrm>
              <a:custGeom>
                <a:avLst/>
                <a:gdLst/>
                <a:ahLst/>
                <a:cxnLst/>
                <a:rect l="l" t="t" r="r" b="b"/>
                <a:pathLst>
                  <a:path w="2252948" h="1174241" extrusionOk="0">
                    <a:moveTo>
                      <a:pt x="1126427" y="0"/>
                    </a:moveTo>
                    <a:lnTo>
                      <a:pt x="340709" y="449390"/>
                    </a:lnTo>
                    <a:lnTo>
                      <a:pt x="0" y="1174242"/>
                    </a:lnTo>
                    <a:lnTo>
                      <a:pt x="2252948" y="1174242"/>
                    </a:lnTo>
                    <a:lnTo>
                      <a:pt x="1912144" y="449390"/>
                    </a:lnTo>
                    <a:close/>
                  </a:path>
                </a:pathLst>
              </a:custGeom>
              <a:solidFill>
                <a:srgbClr val="E3571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0" name="Google Shape;110;p4"/>
              <p:cNvSpPr/>
              <p:nvPr/>
            </p:nvSpPr>
            <p:spPr>
              <a:xfrm>
                <a:off x="4222336" y="2302953"/>
                <a:ext cx="1218914" cy="1174241"/>
              </a:xfrm>
              <a:custGeom>
                <a:avLst/>
                <a:gdLst/>
                <a:ahLst/>
                <a:cxnLst/>
                <a:rect l="l" t="t" r="r" b="b"/>
                <a:pathLst>
                  <a:path w="1218914" h="1174241" extrusionOk="0">
                    <a:moveTo>
                      <a:pt x="1126427" y="0"/>
                    </a:moveTo>
                    <a:lnTo>
                      <a:pt x="340709" y="449390"/>
                    </a:lnTo>
                    <a:lnTo>
                      <a:pt x="0" y="1174242"/>
                    </a:lnTo>
                    <a:lnTo>
                      <a:pt x="184975" y="1174242"/>
                    </a:lnTo>
                    <a:lnTo>
                      <a:pt x="525780" y="449390"/>
                    </a:lnTo>
                    <a:lnTo>
                      <a:pt x="1218914" y="52959"/>
                    </a:lnTo>
                    <a:close/>
                  </a:path>
                </a:pathLst>
              </a:custGeom>
              <a:solidFill>
                <a:srgbClr val="C442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1" name="Google Shape;111;p4"/>
              <p:cNvSpPr/>
              <p:nvPr/>
            </p:nvSpPr>
            <p:spPr>
              <a:xfrm>
                <a:off x="6192678" y="2698146"/>
                <a:ext cx="1688020" cy="855059"/>
              </a:xfrm>
              <a:custGeom>
                <a:avLst/>
                <a:gdLst/>
                <a:ahLst/>
                <a:cxnLst/>
                <a:rect l="l" t="t" r="r" b="b"/>
                <a:pathLst>
                  <a:path w="1688020" h="855059" extrusionOk="0">
                    <a:moveTo>
                      <a:pt x="1286066" y="0"/>
                    </a:moveTo>
                    <a:lnTo>
                      <a:pt x="0" y="0"/>
                    </a:lnTo>
                    <a:lnTo>
                      <a:pt x="401955" y="855059"/>
                    </a:lnTo>
                    <a:lnTo>
                      <a:pt x="1688021" y="855059"/>
                    </a:lnTo>
                    <a:close/>
                  </a:path>
                </a:pathLst>
              </a:custGeom>
              <a:solidFill>
                <a:srgbClr val="642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2" name="Google Shape;112;p4"/>
              <p:cNvSpPr/>
              <p:nvPr/>
            </p:nvSpPr>
            <p:spPr>
              <a:xfrm>
                <a:off x="4466176" y="3553205"/>
                <a:ext cx="1765172" cy="1331213"/>
              </a:xfrm>
              <a:custGeom>
                <a:avLst/>
                <a:gdLst/>
                <a:ahLst/>
                <a:cxnLst/>
                <a:rect l="l" t="t" r="r" b="b"/>
                <a:pathLst>
                  <a:path w="1765172" h="1331213" extrusionOk="0">
                    <a:moveTo>
                      <a:pt x="135160" y="0"/>
                    </a:moveTo>
                    <a:cubicBezTo>
                      <a:pt x="138113" y="0"/>
                      <a:pt x="141065" y="0"/>
                      <a:pt x="143923" y="0"/>
                    </a:cubicBezTo>
                    <a:cubicBezTo>
                      <a:pt x="143923" y="443770"/>
                      <a:pt x="143923" y="887444"/>
                      <a:pt x="143923" y="1331214"/>
                    </a:cubicBezTo>
                    <a:cubicBezTo>
                      <a:pt x="140970" y="1331214"/>
                      <a:pt x="138017" y="1331214"/>
                      <a:pt x="135160" y="1331214"/>
                    </a:cubicBezTo>
                    <a:cubicBezTo>
                      <a:pt x="135160" y="887444"/>
                      <a:pt x="135160" y="443770"/>
                      <a:pt x="135160" y="0"/>
                    </a:cubicBezTo>
                    <a:lnTo>
                      <a:pt x="135160" y="0"/>
                    </a:lnTo>
                    <a:close/>
                    <a:moveTo>
                      <a:pt x="0" y="0"/>
                    </a:moveTo>
                    <a:lnTo>
                      <a:pt x="8763" y="0"/>
                    </a:lnTo>
                    <a:lnTo>
                      <a:pt x="8763" y="1331214"/>
                    </a:lnTo>
                    <a:lnTo>
                      <a:pt x="0" y="1331214"/>
                    </a:lnTo>
                    <a:lnTo>
                      <a:pt x="0" y="0"/>
                    </a:lnTo>
                    <a:lnTo>
                      <a:pt x="0" y="0"/>
                    </a:lnTo>
                    <a:close/>
                    <a:moveTo>
                      <a:pt x="270224" y="0"/>
                    </a:moveTo>
                    <a:cubicBezTo>
                      <a:pt x="273177" y="0"/>
                      <a:pt x="276130" y="0"/>
                      <a:pt x="278987" y="0"/>
                    </a:cubicBezTo>
                    <a:cubicBezTo>
                      <a:pt x="278987" y="443770"/>
                      <a:pt x="278987" y="887444"/>
                      <a:pt x="278987" y="1331214"/>
                    </a:cubicBezTo>
                    <a:cubicBezTo>
                      <a:pt x="276034" y="1331214"/>
                      <a:pt x="273082" y="1331214"/>
                      <a:pt x="270224" y="1331214"/>
                    </a:cubicBezTo>
                    <a:cubicBezTo>
                      <a:pt x="270224" y="887444"/>
                      <a:pt x="270224" y="443770"/>
                      <a:pt x="270224" y="0"/>
                    </a:cubicBezTo>
                    <a:lnTo>
                      <a:pt x="270224" y="0"/>
                    </a:lnTo>
                    <a:close/>
                    <a:moveTo>
                      <a:pt x="405384" y="0"/>
                    </a:moveTo>
                    <a:cubicBezTo>
                      <a:pt x="408337" y="0"/>
                      <a:pt x="411290" y="0"/>
                      <a:pt x="414147" y="0"/>
                    </a:cubicBezTo>
                    <a:cubicBezTo>
                      <a:pt x="414147" y="443770"/>
                      <a:pt x="414147" y="887444"/>
                      <a:pt x="414147" y="1331214"/>
                    </a:cubicBezTo>
                    <a:cubicBezTo>
                      <a:pt x="411194" y="1331214"/>
                      <a:pt x="408242" y="1331214"/>
                      <a:pt x="405384" y="1331214"/>
                    </a:cubicBezTo>
                    <a:cubicBezTo>
                      <a:pt x="405384" y="887444"/>
                      <a:pt x="405384" y="443770"/>
                      <a:pt x="405384" y="0"/>
                    </a:cubicBezTo>
                    <a:lnTo>
                      <a:pt x="405384" y="0"/>
                    </a:lnTo>
                    <a:close/>
                    <a:moveTo>
                      <a:pt x="540449" y="0"/>
                    </a:moveTo>
                    <a:cubicBezTo>
                      <a:pt x="543401" y="0"/>
                      <a:pt x="546354" y="0"/>
                      <a:pt x="549212" y="0"/>
                    </a:cubicBezTo>
                    <a:cubicBezTo>
                      <a:pt x="549212" y="443770"/>
                      <a:pt x="549212" y="887444"/>
                      <a:pt x="549212" y="1331214"/>
                    </a:cubicBezTo>
                    <a:cubicBezTo>
                      <a:pt x="546259" y="1331214"/>
                      <a:pt x="543306" y="1331214"/>
                      <a:pt x="540449" y="1331214"/>
                    </a:cubicBezTo>
                    <a:cubicBezTo>
                      <a:pt x="540449" y="887444"/>
                      <a:pt x="540449" y="443770"/>
                      <a:pt x="540449" y="0"/>
                    </a:cubicBezTo>
                    <a:lnTo>
                      <a:pt x="540449" y="0"/>
                    </a:lnTo>
                    <a:close/>
                    <a:moveTo>
                      <a:pt x="675513" y="0"/>
                    </a:moveTo>
                    <a:cubicBezTo>
                      <a:pt x="678466" y="0"/>
                      <a:pt x="681418" y="0"/>
                      <a:pt x="684276" y="0"/>
                    </a:cubicBezTo>
                    <a:cubicBezTo>
                      <a:pt x="684276" y="443770"/>
                      <a:pt x="684276" y="887444"/>
                      <a:pt x="684276" y="1331214"/>
                    </a:cubicBezTo>
                    <a:cubicBezTo>
                      <a:pt x="681323" y="1331214"/>
                      <a:pt x="678371" y="1331214"/>
                      <a:pt x="675513" y="1331214"/>
                    </a:cubicBezTo>
                    <a:cubicBezTo>
                      <a:pt x="675513" y="887444"/>
                      <a:pt x="675513" y="443770"/>
                      <a:pt x="675513" y="0"/>
                    </a:cubicBezTo>
                    <a:lnTo>
                      <a:pt x="675513" y="0"/>
                    </a:lnTo>
                    <a:close/>
                    <a:moveTo>
                      <a:pt x="810673" y="0"/>
                    </a:moveTo>
                    <a:cubicBezTo>
                      <a:pt x="813626" y="0"/>
                      <a:pt x="816578" y="0"/>
                      <a:pt x="819436" y="0"/>
                    </a:cubicBezTo>
                    <a:cubicBezTo>
                      <a:pt x="819436" y="443770"/>
                      <a:pt x="819436" y="887444"/>
                      <a:pt x="819436" y="1331214"/>
                    </a:cubicBezTo>
                    <a:cubicBezTo>
                      <a:pt x="816483" y="1331214"/>
                      <a:pt x="813530" y="1331214"/>
                      <a:pt x="810673" y="1331214"/>
                    </a:cubicBezTo>
                    <a:cubicBezTo>
                      <a:pt x="810673" y="887444"/>
                      <a:pt x="810673" y="443770"/>
                      <a:pt x="810673" y="0"/>
                    </a:cubicBezTo>
                    <a:lnTo>
                      <a:pt x="810673" y="0"/>
                    </a:lnTo>
                    <a:close/>
                    <a:moveTo>
                      <a:pt x="945737" y="0"/>
                    </a:moveTo>
                    <a:cubicBezTo>
                      <a:pt x="948690" y="0"/>
                      <a:pt x="951643" y="0"/>
                      <a:pt x="954500" y="0"/>
                    </a:cubicBezTo>
                    <a:cubicBezTo>
                      <a:pt x="954500" y="443770"/>
                      <a:pt x="954500" y="887444"/>
                      <a:pt x="954500" y="1331214"/>
                    </a:cubicBezTo>
                    <a:cubicBezTo>
                      <a:pt x="951547" y="1331214"/>
                      <a:pt x="948595" y="1331214"/>
                      <a:pt x="945737" y="1331214"/>
                    </a:cubicBezTo>
                    <a:cubicBezTo>
                      <a:pt x="945737" y="887444"/>
                      <a:pt x="945737" y="443770"/>
                      <a:pt x="945737" y="0"/>
                    </a:cubicBezTo>
                    <a:lnTo>
                      <a:pt x="945737" y="0"/>
                    </a:lnTo>
                    <a:close/>
                    <a:moveTo>
                      <a:pt x="1080897" y="0"/>
                    </a:moveTo>
                    <a:cubicBezTo>
                      <a:pt x="1083850" y="0"/>
                      <a:pt x="1086803" y="0"/>
                      <a:pt x="1089660" y="0"/>
                    </a:cubicBezTo>
                    <a:cubicBezTo>
                      <a:pt x="1089660" y="443770"/>
                      <a:pt x="1089660" y="887444"/>
                      <a:pt x="1089660" y="1331214"/>
                    </a:cubicBezTo>
                    <a:cubicBezTo>
                      <a:pt x="1086707" y="1331214"/>
                      <a:pt x="1083755" y="1331214"/>
                      <a:pt x="1080897" y="1331214"/>
                    </a:cubicBezTo>
                    <a:cubicBezTo>
                      <a:pt x="1080897" y="887444"/>
                      <a:pt x="1080897" y="443770"/>
                      <a:pt x="1080897" y="0"/>
                    </a:cubicBezTo>
                    <a:lnTo>
                      <a:pt x="1080897" y="0"/>
                    </a:lnTo>
                    <a:close/>
                    <a:moveTo>
                      <a:pt x="1215961" y="0"/>
                    </a:moveTo>
                    <a:cubicBezTo>
                      <a:pt x="1218914" y="0"/>
                      <a:pt x="1221867" y="0"/>
                      <a:pt x="1224820" y="0"/>
                    </a:cubicBezTo>
                    <a:cubicBezTo>
                      <a:pt x="1224820" y="443770"/>
                      <a:pt x="1224820" y="887444"/>
                      <a:pt x="1224820" y="1331214"/>
                    </a:cubicBezTo>
                    <a:cubicBezTo>
                      <a:pt x="1221867" y="1331214"/>
                      <a:pt x="1218914" y="1331214"/>
                      <a:pt x="1215961" y="1331214"/>
                    </a:cubicBezTo>
                    <a:cubicBezTo>
                      <a:pt x="1215961" y="887444"/>
                      <a:pt x="1215961" y="443770"/>
                      <a:pt x="1215961" y="0"/>
                    </a:cubicBezTo>
                    <a:lnTo>
                      <a:pt x="1215961" y="0"/>
                    </a:lnTo>
                    <a:close/>
                    <a:moveTo>
                      <a:pt x="1351121" y="0"/>
                    </a:moveTo>
                    <a:cubicBezTo>
                      <a:pt x="1354074" y="0"/>
                      <a:pt x="1357027" y="0"/>
                      <a:pt x="1359884" y="0"/>
                    </a:cubicBezTo>
                    <a:cubicBezTo>
                      <a:pt x="1359884" y="443770"/>
                      <a:pt x="1359884" y="887444"/>
                      <a:pt x="1359884" y="1331214"/>
                    </a:cubicBezTo>
                    <a:cubicBezTo>
                      <a:pt x="1356932" y="1331214"/>
                      <a:pt x="1353979" y="1331214"/>
                      <a:pt x="1351121" y="1331214"/>
                    </a:cubicBezTo>
                    <a:cubicBezTo>
                      <a:pt x="1351121" y="887444"/>
                      <a:pt x="1351121" y="443770"/>
                      <a:pt x="1351121" y="0"/>
                    </a:cubicBezTo>
                    <a:lnTo>
                      <a:pt x="1351121" y="0"/>
                    </a:lnTo>
                    <a:close/>
                    <a:moveTo>
                      <a:pt x="1486186" y="0"/>
                    </a:moveTo>
                    <a:cubicBezTo>
                      <a:pt x="1489139" y="0"/>
                      <a:pt x="1492091" y="0"/>
                      <a:pt x="1494949" y="0"/>
                    </a:cubicBezTo>
                    <a:cubicBezTo>
                      <a:pt x="1494949" y="443770"/>
                      <a:pt x="1494949" y="887444"/>
                      <a:pt x="1494949" y="1331214"/>
                    </a:cubicBezTo>
                    <a:cubicBezTo>
                      <a:pt x="1491996" y="1331214"/>
                      <a:pt x="1489043" y="1331214"/>
                      <a:pt x="1486186" y="1331214"/>
                    </a:cubicBezTo>
                    <a:cubicBezTo>
                      <a:pt x="1486186" y="887444"/>
                      <a:pt x="1486186" y="443770"/>
                      <a:pt x="1486186" y="0"/>
                    </a:cubicBezTo>
                    <a:lnTo>
                      <a:pt x="1486186" y="0"/>
                    </a:lnTo>
                    <a:close/>
                    <a:moveTo>
                      <a:pt x="1621250" y="0"/>
                    </a:moveTo>
                    <a:cubicBezTo>
                      <a:pt x="1624203" y="0"/>
                      <a:pt x="1627156" y="0"/>
                      <a:pt x="1630013" y="0"/>
                    </a:cubicBezTo>
                    <a:cubicBezTo>
                      <a:pt x="1630013" y="443770"/>
                      <a:pt x="1630013" y="887444"/>
                      <a:pt x="1630013" y="1331214"/>
                    </a:cubicBezTo>
                    <a:cubicBezTo>
                      <a:pt x="1627060" y="1331214"/>
                      <a:pt x="1624108" y="1331214"/>
                      <a:pt x="1621250" y="1331214"/>
                    </a:cubicBezTo>
                    <a:cubicBezTo>
                      <a:pt x="1621250" y="887444"/>
                      <a:pt x="1621250" y="443770"/>
                      <a:pt x="1621250" y="0"/>
                    </a:cubicBezTo>
                    <a:lnTo>
                      <a:pt x="1621250" y="0"/>
                    </a:lnTo>
                    <a:close/>
                    <a:moveTo>
                      <a:pt x="1756410" y="0"/>
                    </a:moveTo>
                    <a:lnTo>
                      <a:pt x="1765173" y="0"/>
                    </a:lnTo>
                    <a:lnTo>
                      <a:pt x="1765173" y="1331214"/>
                    </a:lnTo>
                    <a:lnTo>
                      <a:pt x="1756410" y="1331214"/>
                    </a:lnTo>
                    <a:lnTo>
                      <a:pt x="1756410" y="0"/>
                    </a:lnTo>
                    <a:close/>
                  </a:path>
                </a:pathLst>
              </a:custGeom>
              <a:solidFill>
                <a:srgbClr val="C442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3" name="Google Shape;113;p4"/>
              <p:cNvSpPr/>
              <p:nvPr/>
            </p:nvSpPr>
            <p:spPr>
              <a:xfrm>
                <a:off x="6587298" y="3553205"/>
                <a:ext cx="954500" cy="1331213"/>
              </a:xfrm>
              <a:custGeom>
                <a:avLst/>
                <a:gdLst/>
                <a:ahLst/>
                <a:cxnLst/>
                <a:rect l="l" t="t" r="r" b="b"/>
                <a:pathLst>
                  <a:path w="954500" h="1331213" extrusionOk="0">
                    <a:moveTo>
                      <a:pt x="135160" y="0"/>
                    </a:moveTo>
                    <a:cubicBezTo>
                      <a:pt x="138113" y="0"/>
                      <a:pt x="141066" y="0"/>
                      <a:pt x="143923" y="0"/>
                    </a:cubicBezTo>
                    <a:cubicBezTo>
                      <a:pt x="143923" y="443770"/>
                      <a:pt x="143923" y="887444"/>
                      <a:pt x="143923" y="1331214"/>
                    </a:cubicBezTo>
                    <a:cubicBezTo>
                      <a:pt x="140970" y="1331214"/>
                      <a:pt x="138017" y="1331214"/>
                      <a:pt x="135160" y="1331214"/>
                    </a:cubicBezTo>
                    <a:cubicBezTo>
                      <a:pt x="135160" y="887444"/>
                      <a:pt x="135160" y="443770"/>
                      <a:pt x="135160" y="0"/>
                    </a:cubicBezTo>
                    <a:lnTo>
                      <a:pt x="135160" y="0"/>
                    </a:lnTo>
                    <a:close/>
                    <a:moveTo>
                      <a:pt x="0" y="0"/>
                    </a:moveTo>
                    <a:lnTo>
                      <a:pt x="8763" y="0"/>
                    </a:lnTo>
                    <a:lnTo>
                      <a:pt x="8763" y="1331214"/>
                    </a:lnTo>
                    <a:lnTo>
                      <a:pt x="0" y="1331214"/>
                    </a:lnTo>
                    <a:lnTo>
                      <a:pt x="0" y="0"/>
                    </a:lnTo>
                    <a:lnTo>
                      <a:pt x="0" y="0"/>
                    </a:lnTo>
                    <a:close/>
                    <a:moveTo>
                      <a:pt x="270225" y="0"/>
                    </a:moveTo>
                    <a:cubicBezTo>
                      <a:pt x="273177" y="0"/>
                      <a:pt x="276130" y="0"/>
                      <a:pt x="278987" y="0"/>
                    </a:cubicBezTo>
                    <a:cubicBezTo>
                      <a:pt x="278987" y="443770"/>
                      <a:pt x="278987" y="887444"/>
                      <a:pt x="278987" y="1331214"/>
                    </a:cubicBezTo>
                    <a:cubicBezTo>
                      <a:pt x="276035" y="1331214"/>
                      <a:pt x="273082" y="1331214"/>
                      <a:pt x="270225" y="1331214"/>
                    </a:cubicBezTo>
                    <a:cubicBezTo>
                      <a:pt x="270225" y="887444"/>
                      <a:pt x="270225" y="443770"/>
                      <a:pt x="270225" y="0"/>
                    </a:cubicBezTo>
                    <a:lnTo>
                      <a:pt x="270225" y="0"/>
                    </a:lnTo>
                    <a:close/>
                    <a:moveTo>
                      <a:pt x="405289" y="0"/>
                    </a:moveTo>
                    <a:cubicBezTo>
                      <a:pt x="408242" y="0"/>
                      <a:pt x="411194" y="0"/>
                      <a:pt x="414147" y="0"/>
                    </a:cubicBezTo>
                    <a:cubicBezTo>
                      <a:pt x="414147" y="443770"/>
                      <a:pt x="414147" y="887444"/>
                      <a:pt x="414147" y="1331214"/>
                    </a:cubicBezTo>
                    <a:cubicBezTo>
                      <a:pt x="411194" y="1331214"/>
                      <a:pt x="408242" y="1331214"/>
                      <a:pt x="405289" y="1331214"/>
                    </a:cubicBezTo>
                    <a:cubicBezTo>
                      <a:pt x="405289" y="887444"/>
                      <a:pt x="405289" y="443770"/>
                      <a:pt x="405289" y="0"/>
                    </a:cubicBezTo>
                    <a:lnTo>
                      <a:pt x="405289" y="0"/>
                    </a:lnTo>
                    <a:close/>
                    <a:moveTo>
                      <a:pt x="540449" y="0"/>
                    </a:moveTo>
                    <a:cubicBezTo>
                      <a:pt x="543401" y="0"/>
                      <a:pt x="546354" y="0"/>
                      <a:pt x="549212" y="0"/>
                    </a:cubicBezTo>
                    <a:cubicBezTo>
                      <a:pt x="549212" y="443770"/>
                      <a:pt x="549212" y="887444"/>
                      <a:pt x="549212" y="1331214"/>
                    </a:cubicBezTo>
                    <a:cubicBezTo>
                      <a:pt x="546259" y="1331214"/>
                      <a:pt x="543306" y="1331214"/>
                      <a:pt x="540449" y="1331214"/>
                    </a:cubicBezTo>
                    <a:cubicBezTo>
                      <a:pt x="540449" y="887444"/>
                      <a:pt x="540449" y="443770"/>
                      <a:pt x="540449" y="0"/>
                    </a:cubicBezTo>
                    <a:lnTo>
                      <a:pt x="540449" y="0"/>
                    </a:lnTo>
                    <a:close/>
                    <a:moveTo>
                      <a:pt x="675513" y="0"/>
                    </a:moveTo>
                    <a:cubicBezTo>
                      <a:pt x="678466" y="0"/>
                      <a:pt x="681419" y="0"/>
                      <a:pt x="684276" y="0"/>
                    </a:cubicBezTo>
                    <a:cubicBezTo>
                      <a:pt x="684276" y="443770"/>
                      <a:pt x="684276" y="887444"/>
                      <a:pt x="684276" y="1331214"/>
                    </a:cubicBezTo>
                    <a:cubicBezTo>
                      <a:pt x="681323" y="1331214"/>
                      <a:pt x="678371" y="1331214"/>
                      <a:pt x="675513" y="1331214"/>
                    </a:cubicBezTo>
                    <a:cubicBezTo>
                      <a:pt x="675513" y="887444"/>
                      <a:pt x="675513" y="443770"/>
                      <a:pt x="675513" y="0"/>
                    </a:cubicBezTo>
                    <a:lnTo>
                      <a:pt x="675513" y="0"/>
                    </a:lnTo>
                    <a:close/>
                    <a:moveTo>
                      <a:pt x="810673" y="0"/>
                    </a:moveTo>
                    <a:cubicBezTo>
                      <a:pt x="813626" y="0"/>
                      <a:pt x="816578" y="0"/>
                      <a:pt x="819436" y="0"/>
                    </a:cubicBezTo>
                    <a:cubicBezTo>
                      <a:pt x="819436" y="443770"/>
                      <a:pt x="819436" y="887444"/>
                      <a:pt x="819436" y="1331214"/>
                    </a:cubicBezTo>
                    <a:cubicBezTo>
                      <a:pt x="816483" y="1331214"/>
                      <a:pt x="813530" y="1331214"/>
                      <a:pt x="810673" y="1331214"/>
                    </a:cubicBezTo>
                    <a:cubicBezTo>
                      <a:pt x="810673" y="887444"/>
                      <a:pt x="810673" y="443770"/>
                      <a:pt x="810673" y="0"/>
                    </a:cubicBezTo>
                    <a:lnTo>
                      <a:pt x="810673" y="0"/>
                    </a:lnTo>
                    <a:close/>
                    <a:moveTo>
                      <a:pt x="945737" y="0"/>
                    </a:moveTo>
                    <a:cubicBezTo>
                      <a:pt x="948690" y="0"/>
                      <a:pt x="951643" y="0"/>
                      <a:pt x="954500" y="0"/>
                    </a:cubicBezTo>
                    <a:cubicBezTo>
                      <a:pt x="954500" y="443770"/>
                      <a:pt x="954500" y="887444"/>
                      <a:pt x="954500" y="1331214"/>
                    </a:cubicBezTo>
                    <a:cubicBezTo>
                      <a:pt x="951548" y="1331214"/>
                      <a:pt x="948595" y="1331214"/>
                      <a:pt x="945737" y="1331214"/>
                    </a:cubicBezTo>
                    <a:cubicBezTo>
                      <a:pt x="945737" y="887444"/>
                      <a:pt x="945737" y="443770"/>
                      <a:pt x="945737" y="0"/>
                    </a:cubicBezTo>
                    <a:close/>
                  </a:path>
                </a:pathLst>
              </a:custGeom>
              <a:solidFill>
                <a:srgbClr val="A5361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4" name="Google Shape;114;p4"/>
              <p:cNvSpPr/>
              <p:nvPr/>
            </p:nvSpPr>
            <p:spPr>
              <a:xfrm>
                <a:off x="4558759" y="2314669"/>
                <a:ext cx="1765077" cy="1162621"/>
              </a:xfrm>
              <a:custGeom>
                <a:avLst/>
                <a:gdLst/>
                <a:ahLst/>
                <a:cxnLst/>
                <a:rect l="l" t="t" r="r" b="b"/>
                <a:pathLst>
                  <a:path w="1765077" h="1162621" extrusionOk="0">
                    <a:moveTo>
                      <a:pt x="143828" y="357950"/>
                    </a:moveTo>
                    <a:lnTo>
                      <a:pt x="143828" y="1162526"/>
                    </a:lnTo>
                    <a:lnTo>
                      <a:pt x="135064" y="1162526"/>
                    </a:lnTo>
                    <a:lnTo>
                      <a:pt x="135064" y="362903"/>
                    </a:lnTo>
                    <a:lnTo>
                      <a:pt x="143828" y="357950"/>
                    </a:lnTo>
                    <a:lnTo>
                      <a:pt x="143828" y="357950"/>
                    </a:lnTo>
                    <a:close/>
                    <a:moveTo>
                      <a:pt x="684276" y="48768"/>
                    </a:moveTo>
                    <a:lnTo>
                      <a:pt x="675513" y="53816"/>
                    </a:lnTo>
                    <a:lnTo>
                      <a:pt x="675513" y="1162526"/>
                    </a:lnTo>
                    <a:lnTo>
                      <a:pt x="684276" y="1162526"/>
                    </a:lnTo>
                    <a:lnTo>
                      <a:pt x="684276" y="48768"/>
                    </a:lnTo>
                    <a:lnTo>
                      <a:pt x="684276" y="48768"/>
                    </a:lnTo>
                    <a:close/>
                    <a:moveTo>
                      <a:pt x="549116" y="126111"/>
                    </a:moveTo>
                    <a:lnTo>
                      <a:pt x="540353" y="131159"/>
                    </a:lnTo>
                    <a:lnTo>
                      <a:pt x="540353" y="1162622"/>
                    </a:lnTo>
                    <a:lnTo>
                      <a:pt x="549116" y="1162622"/>
                    </a:lnTo>
                    <a:lnTo>
                      <a:pt x="549116" y="126111"/>
                    </a:lnTo>
                    <a:lnTo>
                      <a:pt x="549116" y="126111"/>
                    </a:lnTo>
                    <a:close/>
                    <a:moveTo>
                      <a:pt x="414052" y="203359"/>
                    </a:moveTo>
                    <a:lnTo>
                      <a:pt x="405289" y="208407"/>
                    </a:lnTo>
                    <a:lnTo>
                      <a:pt x="405289" y="1162526"/>
                    </a:lnTo>
                    <a:lnTo>
                      <a:pt x="414052" y="1162526"/>
                    </a:lnTo>
                    <a:lnTo>
                      <a:pt x="414052" y="203359"/>
                    </a:lnTo>
                    <a:lnTo>
                      <a:pt x="414052" y="203359"/>
                    </a:lnTo>
                    <a:close/>
                    <a:moveTo>
                      <a:pt x="278987" y="280607"/>
                    </a:moveTo>
                    <a:lnTo>
                      <a:pt x="270224" y="285655"/>
                    </a:lnTo>
                    <a:lnTo>
                      <a:pt x="270224" y="1162526"/>
                    </a:lnTo>
                    <a:lnTo>
                      <a:pt x="278987" y="1162526"/>
                    </a:lnTo>
                    <a:lnTo>
                      <a:pt x="278987" y="280607"/>
                    </a:lnTo>
                    <a:lnTo>
                      <a:pt x="278987" y="280607"/>
                    </a:lnTo>
                    <a:close/>
                    <a:moveTo>
                      <a:pt x="8763" y="435197"/>
                    </a:moveTo>
                    <a:lnTo>
                      <a:pt x="4382" y="437674"/>
                    </a:lnTo>
                    <a:lnTo>
                      <a:pt x="0" y="447008"/>
                    </a:lnTo>
                    <a:lnTo>
                      <a:pt x="0" y="1162431"/>
                    </a:lnTo>
                    <a:lnTo>
                      <a:pt x="8763" y="1162431"/>
                    </a:lnTo>
                    <a:lnTo>
                      <a:pt x="8763" y="435197"/>
                    </a:lnTo>
                    <a:lnTo>
                      <a:pt x="8763" y="435197"/>
                    </a:lnTo>
                    <a:close/>
                    <a:moveTo>
                      <a:pt x="810578" y="1162526"/>
                    </a:moveTo>
                    <a:lnTo>
                      <a:pt x="819341" y="1162526"/>
                    </a:lnTo>
                    <a:lnTo>
                      <a:pt x="819341" y="5048"/>
                    </a:lnTo>
                    <a:lnTo>
                      <a:pt x="810578" y="0"/>
                    </a:lnTo>
                    <a:lnTo>
                      <a:pt x="810578" y="1162526"/>
                    </a:lnTo>
                    <a:lnTo>
                      <a:pt x="810578" y="1162526"/>
                    </a:lnTo>
                    <a:close/>
                    <a:moveTo>
                      <a:pt x="945642" y="1162526"/>
                    </a:moveTo>
                    <a:lnTo>
                      <a:pt x="954405" y="1162526"/>
                    </a:lnTo>
                    <a:lnTo>
                      <a:pt x="954405" y="82391"/>
                    </a:lnTo>
                    <a:lnTo>
                      <a:pt x="945642" y="77343"/>
                    </a:lnTo>
                    <a:lnTo>
                      <a:pt x="945642" y="1162526"/>
                    </a:lnTo>
                    <a:lnTo>
                      <a:pt x="945642" y="1162526"/>
                    </a:lnTo>
                    <a:close/>
                    <a:moveTo>
                      <a:pt x="1080802" y="1162526"/>
                    </a:moveTo>
                    <a:lnTo>
                      <a:pt x="1089565" y="1162526"/>
                    </a:lnTo>
                    <a:lnTo>
                      <a:pt x="1089565" y="159639"/>
                    </a:lnTo>
                    <a:lnTo>
                      <a:pt x="1080802" y="154591"/>
                    </a:lnTo>
                    <a:lnTo>
                      <a:pt x="1080802" y="1162526"/>
                    </a:lnTo>
                    <a:lnTo>
                      <a:pt x="1080802" y="1162526"/>
                    </a:lnTo>
                    <a:close/>
                    <a:moveTo>
                      <a:pt x="1215866" y="1162526"/>
                    </a:moveTo>
                    <a:lnTo>
                      <a:pt x="1224629" y="1162526"/>
                    </a:lnTo>
                    <a:lnTo>
                      <a:pt x="1224629" y="236887"/>
                    </a:lnTo>
                    <a:lnTo>
                      <a:pt x="1215866" y="231839"/>
                    </a:lnTo>
                    <a:lnTo>
                      <a:pt x="1215866" y="1162526"/>
                    </a:lnTo>
                    <a:lnTo>
                      <a:pt x="1215866" y="1162526"/>
                    </a:lnTo>
                    <a:close/>
                    <a:moveTo>
                      <a:pt x="1351026" y="1162526"/>
                    </a:moveTo>
                    <a:lnTo>
                      <a:pt x="1359789" y="1162526"/>
                    </a:lnTo>
                    <a:lnTo>
                      <a:pt x="1359789" y="314230"/>
                    </a:lnTo>
                    <a:lnTo>
                      <a:pt x="1351026" y="309182"/>
                    </a:lnTo>
                    <a:lnTo>
                      <a:pt x="1351026" y="1162526"/>
                    </a:lnTo>
                    <a:lnTo>
                      <a:pt x="1351026" y="1162526"/>
                    </a:lnTo>
                    <a:close/>
                    <a:moveTo>
                      <a:pt x="1486091" y="1162526"/>
                    </a:moveTo>
                    <a:lnTo>
                      <a:pt x="1494853" y="1162526"/>
                    </a:lnTo>
                    <a:lnTo>
                      <a:pt x="1494853" y="391478"/>
                    </a:lnTo>
                    <a:lnTo>
                      <a:pt x="1486091" y="386429"/>
                    </a:lnTo>
                    <a:lnTo>
                      <a:pt x="1486091" y="1162526"/>
                    </a:lnTo>
                    <a:lnTo>
                      <a:pt x="1486091" y="1162526"/>
                    </a:lnTo>
                    <a:close/>
                    <a:moveTo>
                      <a:pt x="1621155" y="1162526"/>
                    </a:moveTo>
                    <a:lnTo>
                      <a:pt x="1629918" y="1162526"/>
                    </a:lnTo>
                    <a:lnTo>
                      <a:pt x="1629918" y="553117"/>
                    </a:lnTo>
                    <a:lnTo>
                      <a:pt x="1621155" y="534353"/>
                    </a:lnTo>
                    <a:lnTo>
                      <a:pt x="1621155" y="1162526"/>
                    </a:lnTo>
                    <a:lnTo>
                      <a:pt x="1621155" y="1162526"/>
                    </a:lnTo>
                    <a:close/>
                    <a:moveTo>
                      <a:pt x="1756315" y="1162526"/>
                    </a:moveTo>
                    <a:lnTo>
                      <a:pt x="1765078" y="1162526"/>
                    </a:lnTo>
                    <a:lnTo>
                      <a:pt x="1765078" y="840581"/>
                    </a:lnTo>
                    <a:lnTo>
                      <a:pt x="1756315" y="821817"/>
                    </a:lnTo>
                    <a:lnTo>
                      <a:pt x="1756315" y="1162526"/>
                    </a:lnTo>
                    <a:close/>
                  </a:path>
                </a:pathLst>
              </a:custGeom>
              <a:solidFill>
                <a:srgbClr val="C442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5" name="Google Shape;115;p4"/>
              <p:cNvSpPr/>
              <p:nvPr/>
            </p:nvSpPr>
            <p:spPr>
              <a:xfrm>
                <a:off x="4641913" y="3753325"/>
                <a:ext cx="1413795" cy="1131093"/>
              </a:xfrm>
              <a:custGeom>
                <a:avLst/>
                <a:gdLst/>
                <a:ahLst/>
                <a:cxnLst/>
                <a:rect l="l" t="t" r="r" b="b"/>
                <a:pathLst>
                  <a:path w="1413795" h="1131093" extrusionOk="0">
                    <a:moveTo>
                      <a:pt x="0" y="0"/>
                    </a:moveTo>
                    <a:lnTo>
                      <a:pt x="1413796" y="0"/>
                    </a:lnTo>
                    <a:lnTo>
                      <a:pt x="1413796" y="1131094"/>
                    </a:lnTo>
                    <a:lnTo>
                      <a:pt x="0" y="11310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6" name="Google Shape;116;p4"/>
              <p:cNvSpPr/>
              <p:nvPr/>
            </p:nvSpPr>
            <p:spPr>
              <a:xfrm>
                <a:off x="4688204" y="3799617"/>
                <a:ext cx="1321117" cy="1084802"/>
              </a:xfrm>
              <a:custGeom>
                <a:avLst/>
                <a:gdLst/>
                <a:ahLst/>
                <a:cxnLst/>
                <a:rect l="l" t="t" r="r" b="b"/>
                <a:pathLst>
                  <a:path w="1321117" h="1084802" extrusionOk="0">
                    <a:moveTo>
                      <a:pt x="0" y="0"/>
                    </a:moveTo>
                    <a:lnTo>
                      <a:pt x="1321118" y="0"/>
                    </a:lnTo>
                    <a:lnTo>
                      <a:pt x="1321118" y="1084802"/>
                    </a:lnTo>
                    <a:lnTo>
                      <a:pt x="0" y="1084802"/>
                    </a:lnTo>
                    <a:close/>
                  </a:path>
                </a:pathLst>
              </a:custGeom>
              <a:solidFill>
                <a:srgbClr val="C442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7" name="Google Shape;117;p4"/>
              <p:cNvSpPr/>
              <p:nvPr/>
            </p:nvSpPr>
            <p:spPr>
              <a:xfrm>
                <a:off x="5325712" y="3764279"/>
                <a:ext cx="46196" cy="1120139"/>
              </a:xfrm>
              <a:custGeom>
                <a:avLst/>
                <a:gdLst/>
                <a:ahLst/>
                <a:cxnLst/>
                <a:rect l="l" t="t" r="r" b="b"/>
                <a:pathLst>
                  <a:path w="46196" h="1120139" extrusionOk="0">
                    <a:moveTo>
                      <a:pt x="0" y="0"/>
                    </a:moveTo>
                    <a:lnTo>
                      <a:pt x="46196" y="0"/>
                    </a:lnTo>
                    <a:lnTo>
                      <a:pt x="46196" y="1120140"/>
                    </a:lnTo>
                    <a:lnTo>
                      <a:pt x="0" y="112014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8" name="Google Shape;118;p4"/>
              <p:cNvSpPr/>
              <p:nvPr/>
            </p:nvSpPr>
            <p:spPr>
              <a:xfrm>
                <a:off x="4736400" y="3799617"/>
                <a:ext cx="1224724" cy="1084802"/>
              </a:xfrm>
              <a:custGeom>
                <a:avLst/>
                <a:gdLst/>
                <a:ahLst/>
                <a:cxnLst/>
                <a:rect l="l" t="t" r="r" b="b"/>
                <a:pathLst>
                  <a:path w="1224724" h="1084802" extrusionOk="0">
                    <a:moveTo>
                      <a:pt x="0" y="0"/>
                    </a:moveTo>
                    <a:lnTo>
                      <a:pt x="8763" y="0"/>
                    </a:lnTo>
                    <a:lnTo>
                      <a:pt x="8763" y="1084802"/>
                    </a:lnTo>
                    <a:cubicBezTo>
                      <a:pt x="5810" y="1084802"/>
                      <a:pt x="2858" y="1084802"/>
                      <a:pt x="0" y="1084802"/>
                    </a:cubicBezTo>
                    <a:lnTo>
                      <a:pt x="0" y="0"/>
                    </a:lnTo>
                    <a:lnTo>
                      <a:pt x="0" y="0"/>
                    </a:lnTo>
                    <a:close/>
                    <a:moveTo>
                      <a:pt x="135160" y="0"/>
                    </a:moveTo>
                    <a:lnTo>
                      <a:pt x="143923" y="0"/>
                    </a:lnTo>
                    <a:lnTo>
                      <a:pt x="143923" y="1084802"/>
                    </a:lnTo>
                    <a:cubicBezTo>
                      <a:pt x="140970" y="1084802"/>
                      <a:pt x="138017" y="1084802"/>
                      <a:pt x="135160" y="1084802"/>
                    </a:cubicBezTo>
                    <a:lnTo>
                      <a:pt x="135160" y="0"/>
                    </a:lnTo>
                    <a:lnTo>
                      <a:pt x="135160" y="0"/>
                    </a:lnTo>
                    <a:close/>
                    <a:moveTo>
                      <a:pt x="270224" y="0"/>
                    </a:moveTo>
                    <a:lnTo>
                      <a:pt x="278987" y="0"/>
                    </a:lnTo>
                    <a:lnTo>
                      <a:pt x="278987" y="1084802"/>
                    </a:lnTo>
                    <a:cubicBezTo>
                      <a:pt x="276035" y="1084802"/>
                      <a:pt x="273082" y="1084802"/>
                      <a:pt x="270224" y="1084802"/>
                    </a:cubicBezTo>
                    <a:lnTo>
                      <a:pt x="270224" y="0"/>
                    </a:lnTo>
                    <a:lnTo>
                      <a:pt x="270224" y="0"/>
                    </a:lnTo>
                    <a:close/>
                    <a:moveTo>
                      <a:pt x="405289" y="0"/>
                    </a:moveTo>
                    <a:lnTo>
                      <a:pt x="414052" y="0"/>
                    </a:lnTo>
                    <a:lnTo>
                      <a:pt x="414052" y="1084802"/>
                    </a:lnTo>
                    <a:cubicBezTo>
                      <a:pt x="411099" y="1084802"/>
                      <a:pt x="408146" y="1084802"/>
                      <a:pt x="405289" y="1084802"/>
                    </a:cubicBezTo>
                    <a:lnTo>
                      <a:pt x="405289" y="0"/>
                    </a:lnTo>
                    <a:lnTo>
                      <a:pt x="405289" y="0"/>
                    </a:lnTo>
                    <a:close/>
                    <a:moveTo>
                      <a:pt x="540449" y="0"/>
                    </a:moveTo>
                    <a:lnTo>
                      <a:pt x="549212" y="0"/>
                    </a:lnTo>
                    <a:lnTo>
                      <a:pt x="549212" y="1084802"/>
                    </a:lnTo>
                    <a:cubicBezTo>
                      <a:pt x="546259" y="1084802"/>
                      <a:pt x="543306" y="1084802"/>
                      <a:pt x="540449" y="1084802"/>
                    </a:cubicBezTo>
                    <a:lnTo>
                      <a:pt x="540449" y="0"/>
                    </a:lnTo>
                    <a:lnTo>
                      <a:pt x="540449" y="0"/>
                    </a:lnTo>
                    <a:close/>
                    <a:moveTo>
                      <a:pt x="675513" y="0"/>
                    </a:moveTo>
                    <a:lnTo>
                      <a:pt x="684276" y="0"/>
                    </a:lnTo>
                    <a:lnTo>
                      <a:pt x="684276" y="1084802"/>
                    </a:lnTo>
                    <a:cubicBezTo>
                      <a:pt x="681323" y="1084802"/>
                      <a:pt x="678371" y="1084802"/>
                      <a:pt x="675513" y="1084802"/>
                    </a:cubicBezTo>
                    <a:lnTo>
                      <a:pt x="675513" y="0"/>
                    </a:lnTo>
                    <a:lnTo>
                      <a:pt x="675513" y="0"/>
                    </a:lnTo>
                    <a:close/>
                    <a:moveTo>
                      <a:pt x="810673" y="0"/>
                    </a:moveTo>
                    <a:lnTo>
                      <a:pt x="819436" y="0"/>
                    </a:lnTo>
                    <a:lnTo>
                      <a:pt x="819436" y="1084802"/>
                    </a:lnTo>
                    <a:cubicBezTo>
                      <a:pt x="816483" y="1084802"/>
                      <a:pt x="813530" y="1084802"/>
                      <a:pt x="810673" y="1084802"/>
                    </a:cubicBezTo>
                    <a:lnTo>
                      <a:pt x="810673" y="0"/>
                    </a:lnTo>
                    <a:lnTo>
                      <a:pt x="810673" y="0"/>
                    </a:lnTo>
                    <a:close/>
                    <a:moveTo>
                      <a:pt x="945737" y="0"/>
                    </a:moveTo>
                    <a:lnTo>
                      <a:pt x="954596" y="0"/>
                    </a:lnTo>
                    <a:lnTo>
                      <a:pt x="954596" y="1084802"/>
                    </a:lnTo>
                    <a:cubicBezTo>
                      <a:pt x="951643" y="1084802"/>
                      <a:pt x="948690" y="1084802"/>
                      <a:pt x="945737" y="1084802"/>
                    </a:cubicBezTo>
                    <a:lnTo>
                      <a:pt x="945737" y="0"/>
                    </a:lnTo>
                    <a:lnTo>
                      <a:pt x="945737" y="0"/>
                    </a:lnTo>
                    <a:close/>
                    <a:moveTo>
                      <a:pt x="1080897" y="0"/>
                    </a:moveTo>
                    <a:lnTo>
                      <a:pt x="1089660" y="0"/>
                    </a:lnTo>
                    <a:lnTo>
                      <a:pt x="1089660" y="1084802"/>
                    </a:lnTo>
                    <a:cubicBezTo>
                      <a:pt x="1086707" y="1084802"/>
                      <a:pt x="1083755" y="1084802"/>
                      <a:pt x="1080897" y="1084802"/>
                    </a:cubicBezTo>
                    <a:lnTo>
                      <a:pt x="1080897" y="0"/>
                    </a:lnTo>
                    <a:lnTo>
                      <a:pt x="1080897" y="0"/>
                    </a:lnTo>
                    <a:close/>
                    <a:moveTo>
                      <a:pt x="1215962" y="0"/>
                    </a:moveTo>
                    <a:lnTo>
                      <a:pt x="1224725" y="0"/>
                    </a:lnTo>
                    <a:lnTo>
                      <a:pt x="1224725" y="1084802"/>
                    </a:lnTo>
                    <a:cubicBezTo>
                      <a:pt x="1221772" y="1084802"/>
                      <a:pt x="1218819" y="1084802"/>
                      <a:pt x="1215962" y="1084802"/>
                    </a:cubicBezTo>
                    <a:lnTo>
                      <a:pt x="1215962" y="0"/>
                    </a:lnTo>
                    <a:close/>
                  </a:path>
                </a:pathLst>
              </a:custGeom>
              <a:solidFill>
                <a:srgbClr val="AF3A1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9" name="Google Shape;119;p4"/>
              <p:cNvSpPr/>
              <p:nvPr/>
            </p:nvSpPr>
            <p:spPr>
              <a:xfrm>
                <a:off x="6930770" y="3753325"/>
                <a:ext cx="444627" cy="743331"/>
              </a:xfrm>
              <a:custGeom>
                <a:avLst/>
                <a:gdLst/>
                <a:ahLst/>
                <a:cxnLst/>
                <a:rect l="l" t="t" r="r" b="b"/>
                <a:pathLst>
                  <a:path w="444627" h="743331" extrusionOk="0">
                    <a:moveTo>
                      <a:pt x="0" y="0"/>
                    </a:moveTo>
                    <a:lnTo>
                      <a:pt x="444627" y="0"/>
                    </a:lnTo>
                    <a:lnTo>
                      <a:pt x="444627" y="743331"/>
                    </a:lnTo>
                    <a:lnTo>
                      <a:pt x="0" y="74333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0" name="Google Shape;120;p4"/>
              <p:cNvSpPr/>
              <p:nvPr/>
            </p:nvSpPr>
            <p:spPr>
              <a:xfrm>
                <a:off x="6973537" y="3796093"/>
                <a:ext cx="359092" cy="657796"/>
              </a:xfrm>
              <a:custGeom>
                <a:avLst/>
                <a:gdLst/>
                <a:ahLst/>
                <a:cxnLst/>
                <a:rect l="l" t="t" r="r" b="b"/>
                <a:pathLst>
                  <a:path w="359092" h="657796" extrusionOk="0">
                    <a:moveTo>
                      <a:pt x="0" y="0"/>
                    </a:moveTo>
                    <a:lnTo>
                      <a:pt x="359093" y="0"/>
                    </a:lnTo>
                    <a:lnTo>
                      <a:pt x="359093" y="657797"/>
                    </a:lnTo>
                    <a:lnTo>
                      <a:pt x="0" y="657797"/>
                    </a:lnTo>
                    <a:close/>
                  </a:path>
                </a:pathLst>
              </a:custGeom>
              <a:solidFill>
                <a:srgbClr val="6636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1" name="Google Shape;121;p4"/>
              <p:cNvSpPr/>
              <p:nvPr/>
            </p:nvSpPr>
            <p:spPr>
              <a:xfrm>
                <a:off x="7133462" y="3781329"/>
                <a:ext cx="39243" cy="687133"/>
              </a:xfrm>
              <a:custGeom>
                <a:avLst/>
                <a:gdLst/>
                <a:ahLst/>
                <a:cxnLst/>
                <a:rect l="l" t="t" r="r" b="b"/>
                <a:pathLst>
                  <a:path w="39243" h="687133" extrusionOk="0">
                    <a:moveTo>
                      <a:pt x="0" y="0"/>
                    </a:moveTo>
                    <a:lnTo>
                      <a:pt x="39243" y="0"/>
                    </a:lnTo>
                    <a:lnTo>
                      <a:pt x="39243" y="687134"/>
                    </a:lnTo>
                    <a:lnTo>
                      <a:pt x="0" y="68713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2" name="Google Shape;122;p4"/>
              <p:cNvSpPr/>
              <p:nvPr/>
            </p:nvSpPr>
            <p:spPr>
              <a:xfrm>
                <a:off x="6949439" y="4105274"/>
                <a:ext cx="407193" cy="39243"/>
              </a:xfrm>
              <a:custGeom>
                <a:avLst/>
                <a:gdLst/>
                <a:ahLst/>
                <a:cxnLst/>
                <a:rect l="l" t="t" r="r" b="b"/>
                <a:pathLst>
                  <a:path w="407193" h="39243" extrusionOk="0">
                    <a:moveTo>
                      <a:pt x="0" y="0"/>
                    </a:moveTo>
                    <a:lnTo>
                      <a:pt x="407194" y="0"/>
                    </a:lnTo>
                    <a:lnTo>
                      <a:pt x="407194" y="39243"/>
                    </a:lnTo>
                    <a:lnTo>
                      <a:pt x="0" y="3924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23" name="Google Shape;123;p4"/>
            <p:cNvGrpSpPr/>
            <p:nvPr/>
          </p:nvGrpSpPr>
          <p:grpSpPr>
            <a:xfrm>
              <a:off x="6877485" y="6004428"/>
              <a:ext cx="5234749" cy="542068"/>
              <a:chOff x="3479767" y="4608765"/>
              <a:chExt cx="5234749" cy="542068"/>
            </a:xfrm>
          </p:grpSpPr>
          <p:sp>
            <p:nvSpPr>
              <p:cNvPr id="124" name="Google Shape;124;p4"/>
              <p:cNvSpPr/>
              <p:nvPr/>
            </p:nvSpPr>
            <p:spPr>
              <a:xfrm>
                <a:off x="3479767" y="5013102"/>
                <a:ext cx="5234749" cy="137731"/>
              </a:xfrm>
              <a:custGeom>
                <a:avLst/>
                <a:gdLst/>
                <a:ahLst/>
                <a:cxnLst/>
                <a:rect l="l" t="t" r="r" b="b"/>
                <a:pathLst>
                  <a:path w="5234749" h="137731" extrusionOk="0">
                    <a:moveTo>
                      <a:pt x="2617375" y="137731"/>
                    </a:moveTo>
                    <a:cubicBezTo>
                      <a:pt x="4058984" y="137731"/>
                      <a:pt x="5234749" y="106775"/>
                      <a:pt x="5234749" y="68866"/>
                    </a:cubicBezTo>
                    <a:cubicBezTo>
                      <a:pt x="5234749" y="30956"/>
                      <a:pt x="4058984" y="0"/>
                      <a:pt x="2617375" y="0"/>
                    </a:cubicBezTo>
                    <a:cubicBezTo>
                      <a:pt x="1175766" y="0"/>
                      <a:pt x="0" y="30956"/>
                      <a:pt x="0" y="68866"/>
                    </a:cubicBezTo>
                    <a:cubicBezTo>
                      <a:pt x="0" y="106775"/>
                      <a:pt x="1175766" y="137731"/>
                      <a:pt x="2617375" y="137731"/>
                    </a:cubicBezTo>
                    <a:close/>
                  </a:path>
                </a:pathLst>
              </a:custGeom>
              <a:solidFill>
                <a:srgbClr val="99B7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25" name="Google Shape;125;p4"/>
              <p:cNvGrpSpPr/>
              <p:nvPr/>
            </p:nvGrpSpPr>
            <p:grpSpPr>
              <a:xfrm>
                <a:off x="3733418" y="4608766"/>
                <a:ext cx="291083" cy="509491"/>
                <a:chOff x="3733418" y="4608766"/>
                <a:chExt cx="291083" cy="509491"/>
              </a:xfrm>
            </p:grpSpPr>
            <p:sp>
              <p:nvSpPr>
                <p:cNvPr id="126" name="Google Shape;126;p4"/>
                <p:cNvSpPr/>
                <p:nvPr/>
              </p:nvSpPr>
              <p:spPr>
                <a:xfrm>
                  <a:off x="3733418" y="5075776"/>
                  <a:ext cx="291083" cy="42481"/>
                </a:xfrm>
                <a:custGeom>
                  <a:avLst/>
                  <a:gdLst/>
                  <a:ahLst/>
                  <a:cxnLst/>
                  <a:rect l="l" t="t" r="r" b="b"/>
                  <a:pathLst>
                    <a:path w="291083" h="42481" extrusionOk="0">
                      <a:moveTo>
                        <a:pt x="145542" y="42481"/>
                      </a:moveTo>
                      <a:cubicBezTo>
                        <a:pt x="225743" y="42481"/>
                        <a:pt x="291084" y="32956"/>
                        <a:pt x="291084" y="21241"/>
                      </a:cubicBezTo>
                      <a:cubicBezTo>
                        <a:pt x="291084" y="9525"/>
                        <a:pt x="225743" y="0"/>
                        <a:pt x="145542" y="0"/>
                      </a:cubicBezTo>
                      <a:cubicBezTo>
                        <a:pt x="65342" y="0"/>
                        <a:pt x="0" y="9525"/>
                        <a:pt x="0" y="21241"/>
                      </a:cubicBezTo>
                      <a:cubicBezTo>
                        <a:pt x="0" y="32956"/>
                        <a:pt x="65437" y="42481"/>
                        <a:pt x="145542" y="42481"/>
                      </a:cubicBezTo>
                      <a:close/>
                    </a:path>
                  </a:pathLst>
                </a:custGeom>
                <a:solidFill>
                  <a:srgbClr val="99B7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7" name="Google Shape;127;p4"/>
                <p:cNvSpPr/>
                <p:nvPr/>
              </p:nvSpPr>
              <p:spPr>
                <a:xfrm>
                  <a:off x="3825049" y="4608766"/>
                  <a:ext cx="108013" cy="488156"/>
                </a:xfrm>
                <a:custGeom>
                  <a:avLst/>
                  <a:gdLst/>
                  <a:ahLst/>
                  <a:cxnLst/>
                  <a:rect l="l" t="t" r="r" b="b"/>
                  <a:pathLst>
                    <a:path w="108013" h="488156" extrusionOk="0">
                      <a:moveTo>
                        <a:pt x="0" y="0"/>
                      </a:moveTo>
                      <a:lnTo>
                        <a:pt x="108013" y="0"/>
                      </a:lnTo>
                      <a:lnTo>
                        <a:pt x="108013" y="488156"/>
                      </a:lnTo>
                      <a:lnTo>
                        <a:pt x="0" y="488156"/>
                      </a:lnTo>
                      <a:close/>
                    </a:path>
                  </a:pathLst>
                </a:custGeom>
                <a:solidFill>
                  <a:srgbClr val="6A3A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28" name="Google Shape;128;p4"/>
              <p:cNvGrpSpPr/>
              <p:nvPr/>
            </p:nvGrpSpPr>
            <p:grpSpPr>
              <a:xfrm>
                <a:off x="4342637" y="4608765"/>
                <a:ext cx="3336988" cy="509397"/>
                <a:chOff x="4342637" y="4608765"/>
                <a:chExt cx="3336988" cy="509397"/>
              </a:xfrm>
            </p:grpSpPr>
            <p:grpSp>
              <p:nvGrpSpPr>
                <p:cNvPr id="129" name="Google Shape;129;p4"/>
                <p:cNvGrpSpPr/>
                <p:nvPr/>
              </p:nvGrpSpPr>
              <p:grpSpPr>
                <a:xfrm>
                  <a:off x="4342637" y="4608765"/>
                  <a:ext cx="291083" cy="509397"/>
                  <a:chOff x="4342637" y="4608765"/>
                  <a:chExt cx="291083" cy="509397"/>
                </a:xfrm>
              </p:grpSpPr>
              <p:sp>
                <p:nvSpPr>
                  <p:cNvPr id="130" name="Google Shape;130;p4"/>
                  <p:cNvSpPr/>
                  <p:nvPr/>
                </p:nvSpPr>
                <p:spPr>
                  <a:xfrm>
                    <a:off x="4342637" y="5075681"/>
                    <a:ext cx="291083" cy="42481"/>
                  </a:xfrm>
                  <a:custGeom>
                    <a:avLst/>
                    <a:gdLst/>
                    <a:ahLst/>
                    <a:cxnLst/>
                    <a:rect l="l" t="t" r="r" b="b"/>
                    <a:pathLst>
                      <a:path w="291083" h="42481" extrusionOk="0">
                        <a:moveTo>
                          <a:pt x="145542" y="0"/>
                        </a:moveTo>
                        <a:cubicBezTo>
                          <a:pt x="225933" y="0"/>
                          <a:pt x="291084" y="9525"/>
                          <a:pt x="291084" y="21241"/>
                        </a:cubicBezTo>
                        <a:cubicBezTo>
                          <a:pt x="291084" y="32956"/>
                          <a:pt x="225933" y="42481"/>
                          <a:pt x="145542" y="42481"/>
                        </a:cubicBezTo>
                        <a:cubicBezTo>
                          <a:pt x="65151" y="42481"/>
                          <a:pt x="0" y="32956"/>
                          <a:pt x="0" y="21241"/>
                        </a:cubicBezTo>
                        <a:cubicBezTo>
                          <a:pt x="0" y="9525"/>
                          <a:pt x="65151" y="0"/>
                          <a:pt x="145542" y="0"/>
                        </a:cubicBezTo>
                        <a:close/>
                      </a:path>
                    </a:pathLst>
                  </a:custGeom>
                  <a:solidFill>
                    <a:srgbClr val="99B7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1" name="Google Shape;131;p4"/>
                  <p:cNvSpPr/>
                  <p:nvPr/>
                </p:nvSpPr>
                <p:spPr>
                  <a:xfrm>
                    <a:off x="4434172" y="4608765"/>
                    <a:ext cx="108013" cy="488156"/>
                  </a:xfrm>
                  <a:custGeom>
                    <a:avLst/>
                    <a:gdLst/>
                    <a:ahLst/>
                    <a:cxnLst/>
                    <a:rect l="l" t="t" r="r" b="b"/>
                    <a:pathLst>
                      <a:path w="108013" h="488156" extrusionOk="0">
                        <a:moveTo>
                          <a:pt x="0" y="0"/>
                        </a:moveTo>
                        <a:cubicBezTo>
                          <a:pt x="36004" y="0"/>
                          <a:pt x="72009" y="0"/>
                          <a:pt x="108013" y="0"/>
                        </a:cubicBezTo>
                        <a:cubicBezTo>
                          <a:pt x="108013" y="162783"/>
                          <a:pt x="108013" y="325469"/>
                          <a:pt x="108013" y="488156"/>
                        </a:cubicBezTo>
                        <a:cubicBezTo>
                          <a:pt x="72009" y="488156"/>
                          <a:pt x="36004" y="488156"/>
                          <a:pt x="0" y="488156"/>
                        </a:cubicBezTo>
                        <a:cubicBezTo>
                          <a:pt x="0" y="325469"/>
                          <a:pt x="0" y="162783"/>
                          <a:pt x="0" y="0"/>
                        </a:cubicBezTo>
                        <a:close/>
                      </a:path>
                    </a:pathLst>
                  </a:custGeom>
                  <a:solidFill>
                    <a:srgbClr val="6A3A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32" name="Google Shape;132;p4"/>
                <p:cNvGrpSpPr/>
                <p:nvPr/>
              </p:nvGrpSpPr>
              <p:grpSpPr>
                <a:xfrm>
                  <a:off x="4951856" y="4608765"/>
                  <a:ext cx="291083" cy="509397"/>
                  <a:chOff x="4951856" y="4608765"/>
                  <a:chExt cx="291083" cy="509397"/>
                </a:xfrm>
              </p:grpSpPr>
              <p:sp>
                <p:nvSpPr>
                  <p:cNvPr id="133" name="Google Shape;133;p4"/>
                  <p:cNvSpPr/>
                  <p:nvPr/>
                </p:nvSpPr>
                <p:spPr>
                  <a:xfrm>
                    <a:off x="4951856" y="5075681"/>
                    <a:ext cx="291083" cy="42481"/>
                  </a:xfrm>
                  <a:custGeom>
                    <a:avLst/>
                    <a:gdLst/>
                    <a:ahLst/>
                    <a:cxnLst/>
                    <a:rect l="l" t="t" r="r" b="b"/>
                    <a:pathLst>
                      <a:path w="291083" h="42481" extrusionOk="0">
                        <a:moveTo>
                          <a:pt x="145542" y="0"/>
                        </a:moveTo>
                        <a:cubicBezTo>
                          <a:pt x="225933" y="0"/>
                          <a:pt x="291084" y="9525"/>
                          <a:pt x="291084" y="21241"/>
                        </a:cubicBezTo>
                        <a:cubicBezTo>
                          <a:pt x="291084" y="32956"/>
                          <a:pt x="225933" y="42481"/>
                          <a:pt x="145542" y="42481"/>
                        </a:cubicBezTo>
                        <a:cubicBezTo>
                          <a:pt x="65151" y="42481"/>
                          <a:pt x="0" y="32956"/>
                          <a:pt x="0" y="21241"/>
                        </a:cubicBezTo>
                        <a:cubicBezTo>
                          <a:pt x="0" y="9525"/>
                          <a:pt x="65151" y="0"/>
                          <a:pt x="145542" y="0"/>
                        </a:cubicBezTo>
                        <a:close/>
                      </a:path>
                    </a:pathLst>
                  </a:custGeom>
                  <a:solidFill>
                    <a:srgbClr val="99B7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4" name="Google Shape;134;p4"/>
                  <p:cNvSpPr/>
                  <p:nvPr/>
                </p:nvSpPr>
                <p:spPr>
                  <a:xfrm>
                    <a:off x="5043391" y="4608765"/>
                    <a:ext cx="108013" cy="488156"/>
                  </a:xfrm>
                  <a:custGeom>
                    <a:avLst/>
                    <a:gdLst/>
                    <a:ahLst/>
                    <a:cxnLst/>
                    <a:rect l="l" t="t" r="r" b="b"/>
                    <a:pathLst>
                      <a:path w="108013" h="488156" extrusionOk="0">
                        <a:moveTo>
                          <a:pt x="0" y="0"/>
                        </a:moveTo>
                        <a:cubicBezTo>
                          <a:pt x="36004" y="0"/>
                          <a:pt x="72009" y="0"/>
                          <a:pt x="108013" y="0"/>
                        </a:cubicBezTo>
                        <a:cubicBezTo>
                          <a:pt x="108013" y="162783"/>
                          <a:pt x="108013" y="325469"/>
                          <a:pt x="108013" y="488156"/>
                        </a:cubicBezTo>
                        <a:cubicBezTo>
                          <a:pt x="72009" y="488156"/>
                          <a:pt x="36004" y="488156"/>
                          <a:pt x="0" y="488156"/>
                        </a:cubicBezTo>
                        <a:cubicBezTo>
                          <a:pt x="0" y="325469"/>
                          <a:pt x="0" y="162783"/>
                          <a:pt x="0" y="0"/>
                        </a:cubicBezTo>
                        <a:close/>
                      </a:path>
                    </a:pathLst>
                  </a:custGeom>
                  <a:solidFill>
                    <a:srgbClr val="6A3A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35" name="Google Shape;135;p4"/>
                <p:cNvGrpSpPr/>
                <p:nvPr/>
              </p:nvGrpSpPr>
              <p:grpSpPr>
                <a:xfrm>
                  <a:off x="5560980" y="4608765"/>
                  <a:ext cx="291084" cy="509397"/>
                  <a:chOff x="5560980" y="4608765"/>
                  <a:chExt cx="291084" cy="509397"/>
                </a:xfrm>
              </p:grpSpPr>
              <p:sp>
                <p:nvSpPr>
                  <p:cNvPr id="136" name="Google Shape;136;p4"/>
                  <p:cNvSpPr/>
                  <p:nvPr/>
                </p:nvSpPr>
                <p:spPr>
                  <a:xfrm>
                    <a:off x="5560980" y="5075681"/>
                    <a:ext cx="291084" cy="42481"/>
                  </a:xfrm>
                  <a:custGeom>
                    <a:avLst/>
                    <a:gdLst/>
                    <a:ahLst/>
                    <a:cxnLst/>
                    <a:rect l="l" t="t" r="r" b="b"/>
                    <a:pathLst>
                      <a:path w="291084" h="42481" extrusionOk="0">
                        <a:moveTo>
                          <a:pt x="145542" y="0"/>
                        </a:moveTo>
                        <a:cubicBezTo>
                          <a:pt x="225933" y="0"/>
                          <a:pt x="291084" y="9525"/>
                          <a:pt x="291084" y="21241"/>
                        </a:cubicBezTo>
                        <a:cubicBezTo>
                          <a:pt x="291084" y="32956"/>
                          <a:pt x="225933" y="42481"/>
                          <a:pt x="145542" y="42481"/>
                        </a:cubicBezTo>
                        <a:cubicBezTo>
                          <a:pt x="65151" y="42481"/>
                          <a:pt x="0" y="32956"/>
                          <a:pt x="0" y="21241"/>
                        </a:cubicBezTo>
                        <a:cubicBezTo>
                          <a:pt x="0" y="9525"/>
                          <a:pt x="65246" y="0"/>
                          <a:pt x="145542" y="0"/>
                        </a:cubicBezTo>
                        <a:close/>
                      </a:path>
                    </a:pathLst>
                  </a:custGeom>
                  <a:solidFill>
                    <a:srgbClr val="99B7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7" name="Google Shape;137;p4"/>
                  <p:cNvSpPr/>
                  <p:nvPr/>
                </p:nvSpPr>
                <p:spPr>
                  <a:xfrm>
                    <a:off x="5652610" y="4608765"/>
                    <a:ext cx="108013" cy="488156"/>
                  </a:xfrm>
                  <a:custGeom>
                    <a:avLst/>
                    <a:gdLst/>
                    <a:ahLst/>
                    <a:cxnLst/>
                    <a:rect l="l" t="t" r="r" b="b"/>
                    <a:pathLst>
                      <a:path w="108013" h="488156" extrusionOk="0">
                        <a:moveTo>
                          <a:pt x="0" y="0"/>
                        </a:moveTo>
                        <a:cubicBezTo>
                          <a:pt x="36005" y="0"/>
                          <a:pt x="72009" y="0"/>
                          <a:pt x="108014" y="0"/>
                        </a:cubicBezTo>
                        <a:cubicBezTo>
                          <a:pt x="108014" y="162783"/>
                          <a:pt x="108014" y="325469"/>
                          <a:pt x="108014" y="488156"/>
                        </a:cubicBezTo>
                        <a:cubicBezTo>
                          <a:pt x="72009" y="488156"/>
                          <a:pt x="36005" y="488156"/>
                          <a:pt x="0" y="488156"/>
                        </a:cubicBezTo>
                        <a:cubicBezTo>
                          <a:pt x="0" y="325469"/>
                          <a:pt x="0" y="162783"/>
                          <a:pt x="0" y="0"/>
                        </a:cubicBezTo>
                        <a:close/>
                      </a:path>
                    </a:pathLst>
                  </a:custGeom>
                  <a:solidFill>
                    <a:srgbClr val="6A3A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38" name="Google Shape;138;p4"/>
                <p:cNvGrpSpPr/>
                <p:nvPr/>
              </p:nvGrpSpPr>
              <p:grpSpPr>
                <a:xfrm>
                  <a:off x="6170199" y="4608765"/>
                  <a:ext cx="291083" cy="509397"/>
                  <a:chOff x="6170199" y="4608765"/>
                  <a:chExt cx="291083" cy="509397"/>
                </a:xfrm>
              </p:grpSpPr>
              <p:sp>
                <p:nvSpPr>
                  <p:cNvPr id="139" name="Google Shape;139;p4"/>
                  <p:cNvSpPr/>
                  <p:nvPr/>
                </p:nvSpPr>
                <p:spPr>
                  <a:xfrm>
                    <a:off x="6170199" y="5075681"/>
                    <a:ext cx="291083" cy="42481"/>
                  </a:xfrm>
                  <a:custGeom>
                    <a:avLst/>
                    <a:gdLst/>
                    <a:ahLst/>
                    <a:cxnLst/>
                    <a:rect l="l" t="t" r="r" b="b"/>
                    <a:pathLst>
                      <a:path w="291083" h="42481" extrusionOk="0">
                        <a:moveTo>
                          <a:pt x="145542" y="0"/>
                        </a:moveTo>
                        <a:cubicBezTo>
                          <a:pt x="225933" y="0"/>
                          <a:pt x="291084" y="9525"/>
                          <a:pt x="291084" y="21241"/>
                        </a:cubicBezTo>
                        <a:cubicBezTo>
                          <a:pt x="291084" y="32956"/>
                          <a:pt x="225933" y="42481"/>
                          <a:pt x="145542" y="42481"/>
                        </a:cubicBezTo>
                        <a:cubicBezTo>
                          <a:pt x="65151" y="42481"/>
                          <a:pt x="0" y="32956"/>
                          <a:pt x="0" y="21241"/>
                        </a:cubicBezTo>
                        <a:cubicBezTo>
                          <a:pt x="0" y="9525"/>
                          <a:pt x="65151" y="0"/>
                          <a:pt x="145542" y="0"/>
                        </a:cubicBezTo>
                        <a:close/>
                      </a:path>
                    </a:pathLst>
                  </a:custGeom>
                  <a:solidFill>
                    <a:srgbClr val="99B7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0" name="Google Shape;140;p4"/>
                  <p:cNvSpPr/>
                  <p:nvPr/>
                </p:nvSpPr>
                <p:spPr>
                  <a:xfrm>
                    <a:off x="6261734" y="4608765"/>
                    <a:ext cx="108013" cy="488156"/>
                  </a:xfrm>
                  <a:custGeom>
                    <a:avLst/>
                    <a:gdLst/>
                    <a:ahLst/>
                    <a:cxnLst/>
                    <a:rect l="l" t="t" r="r" b="b"/>
                    <a:pathLst>
                      <a:path w="108013" h="488156" extrusionOk="0">
                        <a:moveTo>
                          <a:pt x="0" y="0"/>
                        </a:moveTo>
                        <a:cubicBezTo>
                          <a:pt x="36004" y="0"/>
                          <a:pt x="72009" y="0"/>
                          <a:pt x="108013" y="0"/>
                        </a:cubicBezTo>
                        <a:cubicBezTo>
                          <a:pt x="108013" y="162783"/>
                          <a:pt x="108013" y="325469"/>
                          <a:pt x="108013" y="488156"/>
                        </a:cubicBezTo>
                        <a:cubicBezTo>
                          <a:pt x="72009" y="488156"/>
                          <a:pt x="36004" y="488156"/>
                          <a:pt x="0" y="488156"/>
                        </a:cubicBezTo>
                        <a:cubicBezTo>
                          <a:pt x="0" y="325469"/>
                          <a:pt x="0" y="162783"/>
                          <a:pt x="0" y="0"/>
                        </a:cubicBezTo>
                        <a:close/>
                      </a:path>
                    </a:pathLst>
                  </a:custGeom>
                  <a:solidFill>
                    <a:srgbClr val="6A3A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41" name="Google Shape;141;p4"/>
                <p:cNvGrpSpPr/>
                <p:nvPr/>
              </p:nvGrpSpPr>
              <p:grpSpPr>
                <a:xfrm>
                  <a:off x="6779418" y="4608765"/>
                  <a:ext cx="291084" cy="509397"/>
                  <a:chOff x="6779418" y="4608765"/>
                  <a:chExt cx="291084" cy="509397"/>
                </a:xfrm>
              </p:grpSpPr>
              <p:sp>
                <p:nvSpPr>
                  <p:cNvPr id="142" name="Google Shape;142;p4"/>
                  <p:cNvSpPr/>
                  <p:nvPr/>
                </p:nvSpPr>
                <p:spPr>
                  <a:xfrm>
                    <a:off x="6779418" y="5075681"/>
                    <a:ext cx="291084" cy="42481"/>
                  </a:xfrm>
                  <a:custGeom>
                    <a:avLst/>
                    <a:gdLst/>
                    <a:ahLst/>
                    <a:cxnLst/>
                    <a:rect l="l" t="t" r="r" b="b"/>
                    <a:pathLst>
                      <a:path w="291084" h="42481" extrusionOk="0">
                        <a:moveTo>
                          <a:pt x="145542" y="0"/>
                        </a:moveTo>
                        <a:cubicBezTo>
                          <a:pt x="225933" y="0"/>
                          <a:pt x="291084" y="9525"/>
                          <a:pt x="291084" y="21241"/>
                        </a:cubicBezTo>
                        <a:cubicBezTo>
                          <a:pt x="291084" y="32956"/>
                          <a:pt x="225933" y="42481"/>
                          <a:pt x="145542" y="42481"/>
                        </a:cubicBezTo>
                        <a:cubicBezTo>
                          <a:pt x="65151" y="42481"/>
                          <a:pt x="0" y="32956"/>
                          <a:pt x="0" y="21241"/>
                        </a:cubicBezTo>
                        <a:cubicBezTo>
                          <a:pt x="-95" y="9525"/>
                          <a:pt x="65151" y="0"/>
                          <a:pt x="145542" y="0"/>
                        </a:cubicBezTo>
                        <a:close/>
                      </a:path>
                    </a:pathLst>
                  </a:custGeom>
                  <a:solidFill>
                    <a:srgbClr val="99B7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3" name="Google Shape;143;p4"/>
                  <p:cNvSpPr/>
                  <p:nvPr/>
                </p:nvSpPr>
                <p:spPr>
                  <a:xfrm>
                    <a:off x="6870953" y="4608765"/>
                    <a:ext cx="108013" cy="488156"/>
                  </a:xfrm>
                  <a:custGeom>
                    <a:avLst/>
                    <a:gdLst/>
                    <a:ahLst/>
                    <a:cxnLst/>
                    <a:rect l="l" t="t" r="r" b="b"/>
                    <a:pathLst>
                      <a:path w="108013" h="488156" extrusionOk="0">
                        <a:moveTo>
                          <a:pt x="0" y="0"/>
                        </a:moveTo>
                        <a:cubicBezTo>
                          <a:pt x="36005" y="0"/>
                          <a:pt x="72009" y="0"/>
                          <a:pt x="108014" y="0"/>
                        </a:cubicBezTo>
                        <a:cubicBezTo>
                          <a:pt x="108014" y="162783"/>
                          <a:pt x="108014" y="325469"/>
                          <a:pt x="108014" y="488156"/>
                        </a:cubicBezTo>
                        <a:cubicBezTo>
                          <a:pt x="72009" y="488156"/>
                          <a:pt x="36005" y="488156"/>
                          <a:pt x="0" y="488156"/>
                        </a:cubicBezTo>
                        <a:cubicBezTo>
                          <a:pt x="0" y="325469"/>
                          <a:pt x="0" y="162783"/>
                          <a:pt x="0" y="0"/>
                        </a:cubicBezTo>
                        <a:close/>
                      </a:path>
                    </a:pathLst>
                  </a:custGeom>
                  <a:solidFill>
                    <a:srgbClr val="6A3A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44" name="Google Shape;144;p4"/>
                <p:cNvGrpSpPr/>
                <p:nvPr/>
              </p:nvGrpSpPr>
              <p:grpSpPr>
                <a:xfrm>
                  <a:off x="7388542" y="4608765"/>
                  <a:ext cx="291083" cy="509397"/>
                  <a:chOff x="7388542" y="4608765"/>
                  <a:chExt cx="291083" cy="509397"/>
                </a:xfrm>
              </p:grpSpPr>
              <p:sp>
                <p:nvSpPr>
                  <p:cNvPr id="145" name="Google Shape;145;p4"/>
                  <p:cNvSpPr/>
                  <p:nvPr/>
                </p:nvSpPr>
                <p:spPr>
                  <a:xfrm>
                    <a:off x="7388542" y="5075681"/>
                    <a:ext cx="291083" cy="42481"/>
                  </a:xfrm>
                  <a:custGeom>
                    <a:avLst/>
                    <a:gdLst/>
                    <a:ahLst/>
                    <a:cxnLst/>
                    <a:rect l="l" t="t" r="r" b="b"/>
                    <a:pathLst>
                      <a:path w="291083" h="42481" extrusionOk="0">
                        <a:moveTo>
                          <a:pt x="145542" y="0"/>
                        </a:moveTo>
                        <a:cubicBezTo>
                          <a:pt x="225933" y="0"/>
                          <a:pt x="291084" y="9525"/>
                          <a:pt x="291084" y="21241"/>
                        </a:cubicBezTo>
                        <a:cubicBezTo>
                          <a:pt x="291084" y="32956"/>
                          <a:pt x="225933" y="42481"/>
                          <a:pt x="145542" y="42481"/>
                        </a:cubicBezTo>
                        <a:cubicBezTo>
                          <a:pt x="65151" y="42481"/>
                          <a:pt x="0" y="32956"/>
                          <a:pt x="0" y="21241"/>
                        </a:cubicBezTo>
                        <a:cubicBezTo>
                          <a:pt x="0" y="9525"/>
                          <a:pt x="65151" y="0"/>
                          <a:pt x="145542" y="0"/>
                        </a:cubicBezTo>
                        <a:close/>
                      </a:path>
                    </a:pathLst>
                  </a:custGeom>
                  <a:solidFill>
                    <a:srgbClr val="99B7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6" name="Google Shape;146;p4"/>
                  <p:cNvSpPr/>
                  <p:nvPr/>
                </p:nvSpPr>
                <p:spPr>
                  <a:xfrm>
                    <a:off x="7480077" y="4608765"/>
                    <a:ext cx="108013" cy="488156"/>
                  </a:xfrm>
                  <a:custGeom>
                    <a:avLst/>
                    <a:gdLst/>
                    <a:ahLst/>
                    <a:cxnLst/>
                    <a:rect l="l" t="t" r="r" b="b"/>
                    <a:pathLst>
                      <a:path w="108013" h="488156" extrusionOk="0">
                        <a:moveTo>
                          <a:pt x="0" y="0"/>
                        </a:moveTo>
                        <a:cubicBezTo>
                          <a:pt x="36004" y="0"/>
                          <a:pt x="72009" y="0"/>
                          <a:pt x="108013" y="0"/>
                        </a:cubicBezTo>
                        <a:cubicBezTo>
                          <a:pt x="108013" y="162783"/>
                          <a:pt x="108013" y="325469"/>
                          <a:pt x="108013" y="488156"/>
                        </a:cubicBezTo>
                        <a:cubicBezTo>
                          <a:pt x="72009" y="488156"/>
                          <a:pt x="36004" y="488156"/>
                          <a:pt x="0" y="488156"/>
                        </a:cubicBezTo>
                        <a:cubicBezTo>
                          <a:pt x="0" y="325469"/>
                          <a:pt x="0" y="162783"/>
                          <a:pt x="0" y="0"/>
                        </a:cubicBezTo>
                        <a:close/>
                      </a:path>
                    </a:pathLst>
                  </a:custGeom>
                  <a:solidFill>
                    <a:srgbClr val="6A3A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147" name="Google Shape;147;p4"/>
              <p:cNvGrpSpPr/>
              <p:nvPr/>
            </p:nvGrpSpPr>
            <p:grpSpPr>
              <a:xfrm>
                <a:off x="7997761" y="4608766"/>
                <a:ext cx="291083" cy="509491"/>
                <a:chOff x="7997761" y="4608766"/>
                <a:chExt cx="291083" cy="509491"/>
              </a:xfrm>
            </p:grpSpPr>
            <p:sp>
              <p:nvSpPr>
                <p:cNvPr id="148" name="Google Shape;148;p4"/>
                <p:cNvSpPr/>
                <p:nvPr/>
              </p:nvSpPr>
              <p:spPr>
                <a:xfrm>
                  <a:off x="7997761" y="5075776"/>
                  <a:ext cx="291083" cy="42481"/>
                </a:xfrm>
                <a:custGeom>
                  <a:avLst/>
                  <a:gdLst/>
                  <a:ahLst/>
                  <a:cxnLst/>
                  <a:rect l="l" t="t" r="r" b="b"/>
                  <a:pathLst>
                    <a:path w="291083" h="42481" extrusionOk="0">
                      <a:moveTo>
                        <a:pt x="145542" y="42481"/>
                      </a:moveTo>
                      <a:cubicBezTo>
                        <a:pt x="225742" y="42481"/>
                        <a:pt x="291084" y="32956"/>
                        <a:pt x="291084" y="21241"/>
                      </a:cubicBezTo>
                      <a:cubicBezTo>
                        <a:pt x="291084" y="9525"/>
                        <a:pt x="225647" y="0"/>
                        <a:pt x="145542" y="0"/>
                      </a:cubicBezTo>
                      <a:cubicBezTo>
                        <a:pt x="65341" y="0"/>
                        <a:pt x="0" y="9525"/>
                        <a:pt x="0" y="21241"/>
                      </a:cubicBezTo>
                      <a:cubicBezTo>
                        <a:pt x="0" y="32956"/>
                        <a:pt x="65341" y="42481"/>
                        <a:pt x="145542" y="42481"/>
                      </a:cubicBezTo>
                      <a:close/>
                    </a:path>
                  </a:pathLst>
                </a:custGeom>
                <a:solidFill>
                  <a:srgbClr val="99B7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9" name="Google Shape;149;p4"/>
                <p:cNvSpPr/>
                <p:nvPr/>
              </p:nvSpPr>
              <p:spPr>
                <a:xfrm>
                  <a:off x="8089296" y="4608766"/>
                  <a:ext cx="108013" cy="488156"/>
                </a:xfrm>
                <a:custGeom>
                  <a:avLst/>
                  <a:gdLst/>
                  <a:ahLst/>
                  <a:cxnLst/>
                  <a:rect l="l" t="t" r="r" b="b"/>
                  <a:pathLst>
                    <a:path w="108013" h="488156" extrusionOk="0">
                      <a:moveTo>
                        <a:pt x="0" y="0"/>
                      </a:moveTo>
                      <a:lnTo>
                        <a:pt x="108013" y="0"/>
                      </a:lnTo>
                      <a:lnTo>
                        <a:pt x="108013" y="488156"/>
                      </a:lnTo>
                      <a:lnTo>
                        <a:pt x="0" y="488156"/>
                      </a:lnTo>
                      <a:close/>
                    </a:path>
                  </a:pathLst>
                </a:custGeom>
                <a:solidFill>
                  <a:srgbClr val="6A3A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50" name="Google Shape;150;p4"/>
              <p:cNvSpPr/>
              <p:nvPr/>
            </p:nvSpPr>
            <p:spPr>
              <a:xfrm>
                <a:off x="3775138" y="4712779"/>
                <a:ext cx="4471987" cy="45243"/>
              </a:xfrm>
              <a:custGeom>
                <a:avLst/>
                <a:gdLst/>
                <a:ahLst/>
                <a:cxnLst/>
                <a:rect l="l" t="t" r="r" b="b"/>
                <a:pathLst>
                  <a:path w="4471987" h="45243" extrusionOk="0">
                    <a:moveTo>
                      <a:pt x="0" y="0"/>
                    </a:moveTo>
                    <a:lnTo>
                      <a:pt x="4471988" y="0"/>
                    </a:lnTo>
                    <a:lnTo>
                      <a:pt x="4471988" y="45244"/>
                    </a:lnTo>
                    <a:lnTo>
                      <a:pt x="0" y="45244"/>
                    </a:lnTo>
                    <a:close/>
                  </a:path>
                </a:pathLst>
              </a:custGeom>
              <a:solidFill>
                <a:srgbClr val="9455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151" name="Google Shape;151;p4"/>
          <p:cNvGrpSpPr/>
          <p:nvPr/>
        </p:nvGrpSpPr>
        <p:grpSpPr>
          <a:xfrm>
            <a:off x="10387862" y="4144386"/>
            <a:ext cx="479206" cy="1448311"/>
            <a:chOff x="4319133" y="1704382"/>
            <a:chExt cx="479206" cy="1448311"/>
          </a:xfrm>
        </p:grpSpPr>
        <p:sp>
          <p:nvSpPr>
            <p:cNvPr id="152" name="Google Shape;152;p4"/>
            <p:cNvSpPr/>
            <p:nvPr/>
          </p:nvSpPr>
          <p:spPr>
            <a:xfrm>
              <a:off x="4336078" y="1790738"/>
              <a:ext cx="411885" cy="1361955"/>
            </a:xfrm>
            <a:custGeom>
              <a:avLst/>
              <a:gdLst/>
              <a:ahLst/>
              <a:cxnLst/>
              <a:rect l="l" t="t" r="r" b="b"/>
              <a:pathLst>
                <a:path w="20245" h="66943" extrusionOk="0">
                  <a:moveTo>
                    <a:pt x="10977" y="1219"/>
                  </a:moveTo>
                  <a:cubicBezTo>
                    <a:pt x="12532" y="1219"/>
                    <a:pt x="14123" y="1726"/>
                    <a:pt x="15514" y="2853"/>
                  </a:cubicBezTo>
                  <a:cubicBezTo>
                    <a:pt x="20245" y="6700"/>
                    <a:pt x="18431" y="14323"/>
                    <a:pt x="12451" y="15597"/>
                  </a:cubicBezTo>
                  <a:lnTo>
                    <a:pt x="11544" y="8391"/>
                  </a:lnTo>
                  <a:lnTo>
                    <a:pt x="10343" y="8612"/>
                  </a:lnTo>
                  <a:lnTo>
                    <a:pt x="10417" y="9225"/>
                  </a:lnTo>
                  <a:lnTo>
                    <a:pt x="10343" y="9225"/>
                  </a:lnTo>
                  <a:lnTo>
                    <a:pt x="9510" y="15622"/>
                  </a:lnTo>
                  <a:cubicBezTo>
                    <a:pt x="6128" y="14935"/>
                    <a:pt x="3677" y="11970"/>
                    <a:pt x="3677" y="8514"/>
                  </a:cubicBezTo>
                  <a:cubicBezTo>
                    <a:pt x="3677" y="4180"/>
                    <a:pt x="7221" y="1219"/>
                    <a:pt x="10977" y="1219"/>
                  </a:cubicBezTo>
                  <a:close/>
                  <a:moveTo>
                    <a:pt x="10980" y="13685"/>
                  </a:moveTo>
                  <a:lnTo>
                    <a:pt x="11250" y="15769"/>
                  </a:lnTo>
                  <a:lnTo>
                    <a:pt x="10735" y="15769"/>
                  </a:lnTo>
                  <a:lnTo>
                    <a:pt x="10980" y="13685"/>
                  </a:lnTo>
                  <a:close/>
                  <a:moveTo>
                    <a:pt x="11422" y="16994"/>
                  </a:moveTo>
                  <a:lnTo>
                    <a:pt x="12843" y="28219"/>
                  </a:lnTo>
                  <a:lnTo>
                    <a:pt x="9632" y="24126"/>
                  </a:lnTo>
                  <a:lnTo>
                    <a:pt x="10588" y="16994"/>
                  </a:lnTo>
                  <a:close/>
                  <a:moveTo>
                    <a:pt x="9436" y="25719"/>
                  </a:moveTo>
                  <a:lnTo>
                    <a:pt x="12549" y="29690"/>
                  </a:lnTo>
                  <a:lnTo>
                    <a:pt x="8922" y="29690"/>
                  </a:lnTo>
                  <a:lnTo>
                    <a:pt x="9436" y="25719"/>
                  </a:lnTo>
                  <a:close/>
                  <a:moveTo>
                    <a:pt x="13162" y="30793"/>
                  </a:moveTo>
                  <a:lnTo>
                    <a:pt x="13995" y="37214"/>
                  </a:lnTo>
                  <a:lnTo>
                    <a:pt x="8971" y="30793"/>
                  </a:lnTo>
                  <a:close/>
                  <a:moveTo>
                    <a:pt x="8603" y="32190"/>
                  </a:moveTo>
                  <a:lnTo>
                    <a:pt x="13774" y="38758"/>
                  </a:lnTo>
                  <a:lnTo>
                    <a:pt x="7770" y="38758"/>
                  </a:lnTo>
                  <a:lnTo>
                    <a:pt x="8603" y="32190"/>
                  </a:lnTo>
                  <a:close/>
                  <a:moveTo>
                    <a:pt x="14338" y="39885"/>
                  </a:moveTo>
                  <a:lnTo>
                    <a:pt x="15441" y="48537"/>
                  </a:lnTo>
                  <a:lnTo>
                    <a:pt x="8652" y="39885"/>
                  </a:lnTo>
                  <a:close/>
                  <a:moveTo>
                    <a:pt x="7549" y="40326"/>
                  </a:moveTo>
                  <a:lnTo>
                    <a:pt x="14779" y="49542"/>
                  </a:lnTo>
                  <a:lnTo>
                    <a:pt x="6348" y="49542"/>
                  </a:lnTo>
                  <a:lnTo>
                    <a:pt x="7549" y="40326"/>
                  </a:lnTo>
                  <a:close/>
                  <a:moveTo>
                    <a:pt x="6152" y="51110"/>
                  </a:moveTo>
                  <a:lnTo>
                    <a:pt x="15343" y="60791"/>
                  </a:lnTo>
                  <a:lnTo>
                    <a:pt x="4902" y="60791"/>
                  </a:lnTo>
                  <a:lnTo>
                    <a:pt x="6152" y="51110"/>
                  </a:lnTo>
                  <a:close/>
                  <a:moveTo>
                    <a:pt x="15711" y="50694"/>
                  </a:moveTo>
                  <a:lnTo>
                    <a:pt x="17010" y="60791"/>
                  </a:lnTo>
                  <a:lnTo>
                    <a:pt x="16911" y="60791"/>
                  </a:lnTo>
                  <a:lnTo>
                    <a:pt x="7304" y="50694"/>
                  </a:lnTo>
                  <a:close/>
                  <a:moveTo>
                    <a:pt x="10906" y="0"/>
                  </a:moveTo>
                  <a:cubicBezTo>
                    <a:pt x="9061" y="0"/>
                    <a:pt x="7174" y="612"/>
                    <a:pt x="5539" y="1970"/>
                  </a:cubicBezTo>
                  <a:cubicBezTo>
                    <a:pt x="0" y="6553"/>
                    <a:pt x="2304" y="15499"/>
                    <a:pt x="9363" y="16847"/>
                  </a:cubicBezTo>
                  <a:lnTo>
                    <a:pt x="8407" y="24347"/>
                  </a:lnTo>
                  <a:lnTo>
                    <a:pt x="8358" y="24371"/>
                  </a:lnTo>
                  <a:lnTo>
                    <a:pt x="8382" y="24371"/>
                  </a:lnTo>
                  <a:lnTo>
                    <a:pt x="2917" y="66943"/>
                  </a:lnTo>
                  <a:lnTo>
                    <a:pt x="4118" y="66943"/>
                  </a:lnTo>
                  <a:lnTo>
                    <a:pt x="4755" y="61943"/>
                  </a:lnTo>
                  <a:lnTo>
                    <a:pt x="17157" y="61943"/>
                  </a:lnTo>
                  <a:lnTo>
                    <a:pt x="17794" y="66943"/>
                  </a:lnTo>
                  <a:lnTo>
                    <a:pt x="18970" y="66943"/>
                  </a:lnTo>
                  <a:lnTo>
                    <a:pt x="12598" y="16823"/>
                  </a:lnTo>
                  <a:cubicBezTo>
                    <a:pt x="16568" y="16014"/>
                    <a:pt x="19411" y="12533"/>
                    <a:pt x="19436" y="8514"/>
                  </a:cubicBezTo>
                  <a:cubicBezTo>
                    <a:pt x="19436" y="3444"/>
                    <a:pt x="15287" y="0"/>
                    <a:pt x="10906" y="0"/>
                  </a:cubicBezTo>
                  <a:close/>
                </a:path>
              </a:pathLst>
            </a:custGeom>
            <a:solidFill>
              <a:srgbClr val="5232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3" name="Google Shape;153;p4"/>
            <p:cNvSpPr/>
            <p:nvPr/>
          </p:nvSpPr>
          <p:spPr>
            <a:xfrm>
              <a:off x="4319133" y="1704382"/>
              <a:ext cx="479206" cy="479206"/>
            </a:xfrm>
            <a:custGeom>
              <a:avLst/>
              <a:gdLst/>
              <a:ahLst/>
              <a:cxnLst/>
              <a:rect l="l" t="t" r="r" b="b"/>
              <a:pathLst>
                <a:path w="23554" h="23554" extrusionOk="0">
                  <a:moveTo>
                    <a:pt x="11764" y="0"/>
                  </a:moveTo>
                  <a:lnTo>
                    <a:pt x="11764" y="6936"/>
                  </a:lnTo>
                  <a:cubicBezTo>
                    <a:pt x="11421" y="6936"/>
                    <a:pt x="11078" y="6961"/>
                    <a:pt x="10759" y="7034"/>
                  </a:cubicBezTo>
                  <a:lnTo>
                    <a:pt x="9583" y="809"/>
                  </a:lnTo>
                  <a:lnTo>
                    <a:pt x="5907" y="1569"/>
                  </a:lnTo>
                  <a:lnTo>
                    <a:pt x="9362" y="7574"/>
                  </a:lnTo>
                  <a:cubicBezTo>
                    <a:pt x="9068" y="7745"/>
                    <a:pt x="8774" y="7941"/>
                    <a:pt x="8529" y="8186"/>
                  </a:cubicBezTo>
                  <a:lnTo>
                    <a:pt x="4387" y="3383"/>
                  </a:lnTo>
                  <a:lnTo>
                    <a:pt x="1569" y="5882"/>
                  </a:lnTo>
                  <a:lnTo>
                    <a:pt x="7573" y="9363"/>
                  </a:lnTo>
                  <a:cubicBezTo>
                    <a:pt x="7402" y="9657"/>
                    <a:pt x="7255" y="9975"/>
                    <a:pt x="7157" y="10294"/>
                  </a:cubicBezTo>
                  <a:lnTo>
                    <a:pt x="1177" y="8186"/>
                  </a:lnTo>
                  <a:lnTo>
                    <a:pt x="0" y="11765"/>
                  </a:lnTo>
                  <a:lnTo>
                    <a:pt x="6912" y="11765"/>
                  </a:lnTo>
                  <a:cubicBezTo>
                    <a:pt x="6912" y="12132"/>
                    <a:pt x="6961" y="12475"/>
                    <a:pt x="7034" y="12794"/>
                  </a:cubicBezTo>
                  <a:lnTo>
                    <a:pt x="809" y="13970"/>
                  </a:lnTo>
                  <a:lnTo>
                    <a:pt x="1569" y="17671"/>
                  </a:lnTo>
                  <a:lnTo>
                    <a:pt x="7573" y="14191"/>
                  </a:lnTo>
                  <a:cubicBezTo>
                    <a:pt x="7745" y="14510"/>
                    <a:pt x="7941" y="14779"/>
                    <a:pt x="8186" y="15024"/>
                  </a:cubicBezTo>
                  <a:lnTo>
                    <a:pt x="3382" y="19166"/>
                  </a:lnTo>
                  <a:lnTo>
                    <a:pt x="5882" y="21985"/>
                  </a:lnTo>
                  <a:lnTo>
                    <a:pt x="9338" y="15980"/>
                  </a:lnTo>
                  <a:cubicBezTo>
                    <a:pt x="9657" y="16152"/>
                    <a:pt x="9951" y="16274"/>
                    <a:pt x="10294" y="16397"/>
                  </a:cubicBezTo>
                  <a:lnTo>
                    <a:pt x="8186" y="22352"/>
                  </a:lnTo>
                  <a:lnTo>
                    <a:pt x="11764" y="23553"/>
                  </a:lnTo>
                  <a:lnTo>
                    <a:pt x="11764" y="16617"/>
                  </a:lnTo>
                  <a:cubicBezTo>
                    <a:pt x="12107" y="16617"/>
                    <a:pt x="12451" y="16593"/>
                    <a:pt x="12794" y="16519"/>
                  </a:cubicBezTo>
                  <a:lnTo>
                    <a:pt x="13970" y="22744"/>
                  </a:lnTo>
                  <a:lnTo>
                    <a:pt x="17671" y="21960"/>
                  </a:lnTo>
                  <a:lnTo>
                    <a:pt x="14191" y="15980"/>
                  </a:lnTo>
                  <a:cubicBezTo>
                    <a:pt x="14485" y="15784"/>
                    <a:pt x="14779" y="15588"/>
                    <a:pt x="15024" y="15367"/>
                  </a:cubicBezTo>
                  <a:lnTo>
                    <a:pt x="19166" y="20171"/>
                  </a:lnTo>
                  <a:lnTo>
                    <a:pt x="21984" y="17647"/>
                  </a:lnTo>
                  <a:lnTo>
                    <a:pt x="15980" y="14191"/>
                  </a:lnTo>
                  <a:cubicBezTo>
                    <a:pt x="16151" y="13897"/>
                    <a:pt x="16274" y="13578"/>
                    <a:pt x="16396" y="13260"/>
                  </a:cubicBezTo>
                  <a:lnTo>
                    <a:pt x="22377" y="15367"/>
                  </a:lnTo>
                  <a:lnTo>
                    <a:pt x="23553" y="11765"/>
                  </a:lnTo>
                  <a:lnTo>
                    <a:pt x="16617" y="11765"/>
                  </a:lnTo>
                  <a:cubicBezTo>
                    <a:pt x="16617" y="11421"/>
                    <a:pt x="16568" y="11078"/>
                    <a:pt x="16519" y="10760"/>
                  </a:cubicBezTo>
                  <a:lnTo>
                    <a:pt x="22744" y="9583"/>
                  </a:lnTo>
                  <a:lnTo>
                    <a:pt x="21984" y="5882"/>
                  </a:lnTo>
                  <a:lnTo>
                    <a:pt x="15980" y="9363"/>
                  </a:lnTo>
                  <a:cubicBezTo>
                    <a:pt x="15808" y="9044"/>
                    <a:pt x="15588" y="8774"/>
                    <a:pt x="15367" y="8529"/>
                  </a:cubicBezTo>
                  <a:lnTo>
                    <a:pt x="20171" y="4387"/>
                  </a:lnTo>
                  <a:lnTo>
                    <a:pt x="17671" y="1569"/>
                  </a:lnTo>
                  <a:lnTo>
                    <a:pt x="14191" y="7574"/>
                  </a:lnTo>
                  <a:cubicBezTo>
                    <a:pt x="13897" y="7402"/>
                    <a:pt x="13578" y="7255"/>
                    <a:pt x="13259" y="7157"/>
                  </a:cubicBezTo>
                  <a:lnTo>
                    <a:pt x="15367" y="1177"/>
                  </a:lnTo>
                  <a:lnTo>
                    <a:pt x="11764" y="0"/>
                  </a:lnTo>
                  <a:close/>
                </a:path>
              </a:pathLst>
            </a:custGeom>
            <a:solidFill>
              <a:srgbClr val="C442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4" name="Google Shape;154;p4"/>
            <p:cNvSpPr/>
            <p:nvPr/>
          </p:nvSpPr>
          <p:spPr>
            <a:xfrm>
              <a:off x="4522627" y="1906793"/>
              <a:ext cx="87280" cy="74748"/>
            </a:xfrm>
            <a:custGeom>
              <a:avLst/>
              <a:gdLst/>
              <a:ahLst/>
              <a:cxnLst/>
              <a:rect l="l" t="t" r="r" b="b"/>
              <a:pathLst>
                <a:path w="4290" h="3674" extrusionOk="0">
                  <a:moveTo>
                    <a:pt x="1838" y="1"/>
                  </a:moveTo>
                  <a:cubicBezTo>
                    <a:pt x="833" y="1"/>
                    <a:pt x="0" y="810"/>
                    <a:pt x="0" y="1839"/>
                  </a:cubicBezTo>
                  <a:cubicBezTo>
                    <a:pt x="0" y="2937"/>
                    <a:pt x="914" y="3673"/>
                    <a:pt x="1862" y="3673"/>
                  </a:cubicBezTo>
                  <a:cubicBezTo>
                    <a:pt x="2311" y="3673"/>
                    <a:pt x="2767" y="3508"/>
                    <a:pt x="3137" y="3138"/>
                  </a:cubicBezTo>
                  <a:cubicBezTo>
                    <a:pt x="4289" y="1962"/>
                    <a:pt x="3480" y="1"/>
                    <a:pt x="1838" y="1"/>
                  </a:cubicBezTo>
                  <a:close/>
                </a:path>
              </a:pathLst>
            </a:custGeom>
            <a:solidFill>
              <a:srgbClr val="5E241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panose="020B0604020202020204"/>
                <a:buNone/>
              </a:pPr>
              <a:endParaRPr sz="1400">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450"/>
        <p:cNvGrpSpPr/>
        <p:nvPr/>
      </p:nvGrpSpPr>
      <p:grpSpPr>
        <a:xfrm>
          <a:off x="0" y="0"/>
          <a:ext cx="0" cy="0"/>
          <a:chOff x="0" y="0"/>
          <a:chExt cx="0" cy="0"/>
        </a:xfrm>
      </p:grpSpPr>
      <p:sp>
        <p:nvSpPr>
          <p:cNvPr id="451" name="Google Shape;451;p6"/>
          <p:cNvSpPr/>
          <p:nvPr/>
        </p:nvSpPr>
        <p:spPr>
          <a:xfrm>
            <a:off x="0" y="3375959"/>
            <a:ext cx="12186068" cy="2052161"/>
          </a:xfrm>
          <a:custGeom>
            <a:avLst/>
            <a:gdLst/>
            <a:ahLst/>
            <a:cxnLst/>
            <a:rect l="l" t="t" r="r" b="b"/>
            <a:pathLst>
              <a:path w="5707760" h="2052161" extrusionOk="0">
                <a:moveTo>
                  <a:pt x="5707761" y="6191"/>
                </a:moveTo>
                <a:lnTo>
                  <a:pt x="5707761" y="1736312"/>
                </a:lnTo>
                <a:lnTo>
                  <a:pt x="0" y="2052161"/>
                </a:lnTo>
                <a:lnTo>
                  <a:pt x="0" y="158496"/>
                </a:lnTo>
                <a:cubicBezTo>
                  <a:pt x="61817" y="191262"/>
                  <a:pt x="115824" y="240697"/>
                  <a:pt x="154305" y="304991"/>
                </a:cubicBezTo>
                <a:cubicBezTo>
                  <a:pt x="225266" y="423291"/>
                  <a:pt x="353092" y="495681"/>
                  <a:pt x="491014" y="495681"/>
                </a:cubicBezTo>
                <a:cubicBezTo>
                  <a:pt x="628936" y="495681"/>
                  <a:pt x="756761" y="423291"/>
                  <a:pt x="827723" y="304991"/>
                </a:cubicBezTo>
                <a:cubicBezTo>
                  <a:pt x="900208" y="184118"/>
                  <a:pt x="1030700" y="110204"/>
                  <a:pt x="1171670" y="110204"/>
                </a:cubicBezTo>
                <a:cubicBezTo>
                  <a:pt x="1312545" y="110204"/>
                  <a:pt x="1443133" y="184118"/>
                  <a:pt x="1515523" y="304991"/>
                </a:cubicBezTo>
                <a:cubicBezTo>
                  <a:pt x="1600962" y="447485"/>
                  <a:pt x="1754886" y="534638"/>
                  <a:pt x="1921002" y="534638"/>
                </a:cubicBezTo>
                <a:cubicBezTo>
                  <a:pt x="2087118" y="534638"/>
                  <a:pt x="2241042" y="447485"/>
                  <a:pt x="2326481" y="304991"/>
                </a:cubicBezTo>
                <a:cubicBezTo>
                  <a:pt x="2391061" y="197263"/>
                  <a:pt x="2507456" y="131255"/>
                  <a:pt x="2633186" y="131255"/>
                </a:cubicBezTo>
                <a:cubicBezTo>
                  <a:pt x="2758821" y="131255"/>
                  <a:pt x="2875216" y="197168"/>
                  <a:pt x="2939891" y="304991"/>
                </a:cubicBezTo>
                <a:cubicBezTo>
                  <a:pt x="3039809" y="471678"/>
                  <a:pt x="3254026" y="529114"/>
                  <a:pt x="3423857" y="434721"/>
                </a:cubicBezTo>
                <a:cubicBezTo>
                  <a:pt x="3591306" y="341662"/>
                  <a:pt x="3802380" y="398240"/>
                  <a:pt x="3900964" y="562547"/>
                </a:cubicBezTo>
                <a:cubicBezTo>
                  <a:pt x="3974116" y="684562"/>
                  <a:pt x="4105847" y="759143"/>
                  <a:pt x="4248150" y="759143"/>
                </a:cubicBezTo>
                <a:cubicBezTo>
                  <a:pt x="4390358" y="759143"/>
                  <a:pt x="4522184" y="684467"/>
                  <a:pt x="4595337" y="562547"/>
                </a:cubicBezTo>
                <a:cubicBezTo>
                  <a:pt x="4804601" y="213551"/>
                  <a:pt x="5181600" y="0"/>
                  <a:pt x="5588603" y="0"/>
                </a:cubicBezTo>
                <a:cubicBezTo>
                  <a:pt x="5628608" y="0"/>
                  <a:pt x="5668328" y="2096"/>
                  <a:pt x="5707761" y="619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2" name="Google Shape;452;p6"/>
          <p:cNvSpPr/>
          <p:nvPr/>
        </p:nvSpPr>
        <p:spPr>
          <a:xfrm>
            <a:off x="0" y="4225491"/>
            <a:ext cx="12186068" cy="2559872"/>
          </a:xfrm>
          <a:custGeom>
            <a:avLst/>
            <a:gdLst/>
            <a:ahLst/>
            <a:cxnLst/>
            <a:rect l="l" t="t" r="r" b="b"/>
            <a:pathLst>
              <a:path w="5707760" h="3518725" extrusionOk="0">
                <a:moveTo>
                  <a:pt x="5707761" y="0"/>
                </a:moveTo>
                <a:lnTo>
                  <a:pt x="5707761" y="2793873"/>
                </a:lnTo>
                <a:lnTo>
                  <a:pt x="0" y="3518726"/>
                </a:lnTo>
                <a:lnTo>
                  <a:pt x="0" y="417862"/>
                </a:lnTo>
                <a:cubicBezTo>
                  <a:pt x="191453" y="312420"/>
                  <a:pt x="415195" y="278225"/>
                  <a:pt x="630746" y="323088"/>
                </a:cubicBezTo>
                <a:cubicBezTo>
                  <a:pt x="797814" y="357854"/>
                  <a:pt x="971740" y="324612"/>
                  <a:pt x="1114235" y="230791"/>
                </a:cubicBezTo>
                <a:cubicBezTo>
                  <a:pt x="1262063" y="133445"/>
                  <a:pt x="1456849" y="147733"/>
                  <a:pt x="1588865" y="265557"/>
                </a:cubicBezTo>
                <a:cubicBezTo>
                  <a:pt x="1822609" y="474250"/>
                  <a:pt x="2129790" y="581120"/>
                  <a:pt x="2442496" y="562737"/>
                </a:cubicBezTo>
                <a:cubicBezTo>
                  <a:pt x="2604135" y="553212"/>
                  <a:pt x="2763012" y="608457"/>
                  <a:pt x="2883789" y="716375"/>
                </a:cubicBezTo>
                <a:cubicBezTo>
                  <a:pt x="3029617" y="846582"/>
                  <a:pt x="3244787" y="862298"/>
                  <a:pt x="3407950" y="754761"/>
                </a:cubicBezTo>
                <a:cubicBezTo>
                  <a:pt x="3577304" y="643223"/>
                  <a:pt x="3784092" y="603695"/>
                  <a:pt x="3982688" y="645033"/>
                </a:cubicBezTo>
                <a:cubicBezTo>
                  <a:pt x="4162425" y="682466"/>
                  <a:pt x="4344829" y="594265"/>
                  <a:pt x="4427125" y="430149"/>
                </a:cubicBezTo>
                <a:cubicBezTo>
                  <a:pt x="4510755" y="263271"/>
                  <a:pt x="4696301" y="173546"/>
                  <a:pt x="4879086" y="211550"/>
                </a:cubicBezTo>
                <a:cubicBezTo>
                  <a:pt x="5040726" y="245174"/>
                  <a:pt x="5209128" y="213074"/>
                  <a:pt x="5346954" y="122206"/>
                </a:cubicBezTo>
                <a:cubicBezTo>
                  <a:pt x="5456206" y="50292"/>
                  <a:pt x="5580603" y="9049"/>
                  <a:pt x="5707761" y="0"/>
                </a:cubicBezTo>
                <a:close/>
              </a:path>
            </a:pathLst>
          </a:custGeom>
          <a:solidFill>
            <a:srgbClr val="E2D1B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3" name="Google Shape;453;p6"/>
          <p:cNvSpPr/>
          <p:nvPr/>
        </p:nvSpPr>
        <p:spPr>
          <a:xfrm>
            <a:off x="0" y="5394251"/>
            <a:ext cx="12186068" cy="1462625"/>
          </a:xfrm>
          <a:custGeom>
            <a:avLst/>
            <a:gdLst/>
            <a:ahLst/>
            <a:cxnLst/>
            <a:rect l="l" t="t" r="r" b="b"/>
            <a:pathLst>
              <a:path w="5707760" h="2135219" extrusionOk="0">
                <a:moveTo>
                  <a:pt x="5707761" y="200978"/>
                </a:moveTo>
                <a:lnTo>
                  <a:pt x="5707761" y="2135219"/>
                </a:lnTo>
                <a:lnTo>
                  <a:pt x="0" y="2135219"/>
                </a:lnTo>
                <a:lnTo>
                  <a:pt x="0" y="200978"/>
                </a:lnTo>
                <a:cubicBezTo>
                  <a:pt x="856202" y="72485"/>
                  <a:pt x="1826133" y="0"/>
                  <a:pt x="2853881" y="0"/>
                </a:cubicBezTo>
                <a:cubicBezTo>
                  <a:pt x="3881533" y="-95"/>
                  <a:pt x="4851559" y="72485"/>
                  <a:pt x="5707761" y="200978"/>
                </a:cubicBezTo>
                <a:close/>
              </a:path>
            </a:pathLst>
          </a:custGeom>
          <a:solidFill>
            <a:srgbClr val="688D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454" name="Google Shape;454;p6"/>
          <p:cNvGrpSpPr/>
          <p:nvPr/>
        </p:nvGrpSpPr>
        <p:grpSpPr>
          <a:xfrm>
            <a:off x="2564294" y="4108299"/>
            <a:ext cx="1087172" cy="1395808"/>
            <a:chOff x="3534651" y="0"/>
            <a:chExt cx="862629" cy="1107520"/>
          </a:xfrm>
        </p:grpSpPr>
        <p:sp>
          <p:nvSpPr>
            <p:cNvPr id="455" name="Google Shape;455;p6"/>
            <p:cNvSpPr/>
            <p:nvPr/>
          </p:nvSpPr>
          <p:spPr>
            <a:xfrm>
              <a:off x="3534651" y="0"/>
              <a:ext cx="862629" cy="898000"/>
            </a:xfrm>
            <a:custGeom>
              <a:avLst/>
              <a:gdLst/>
              <a:ahLst/>
              <a:cxnLst/>
              <a:rect l="l" t="t" r="r" b="b"/>
              <a:pathLst>
                <a:path w="24510" h="25515" extrusionOk="0">
                  <a:moveTo>
                    <a:pt x="12255" y="1"/>
                  </a:moveTo>
                  <a:cubicBezTo>
                    <a:pt x="6079" y="1"/>
                    <a:pt x="1" y="8432"/>
                    <a:pt x="1" y="15466"/>
                  </a:cubicBezTo>
                  <a:cubicBezTo>
                    <a:pt x="1" y="22524"/>
                    <a:pt x="6079" y="25514"/>
                    <a:pt x="12255" y="25514"/>
                  </a:cubicBezTo>
                  <a:cubicBezTo>
                    <a:pt x="18431" y="25514"/>
                    <a:pt x="24509" y="22696"/>
                    <a:pt x="24509" y="15662"/>
                  </a:cubicBezTo>
                  <a:cubicBezTo>
                    <a:pt x="24509" y="8603"/>
                    <a:pt x="18431" y="1"/>
                    <a:pt x="12255" y="1"/>
                  </a:cubicBezTo>
                  <a:close/>
                </a:path>
              </a:pathLst>
            </a:custGeom>
            <a:solidFill>
              <a:srgbClr val="84B1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456" name="Google Shape;456;p6"/>
            <p:cNvGrpSpPr/>
            <p:nvPr/>
          </p:nvGrpSpPr>
          <p:grpSpPr>
            <a:xfrm>
              <a:off x="3571225" y="91032"/>
              <a:ext cx="825052" cy="1016489"/>
              <a:chOff x="2409243" y="2857703"/>
              <a:chExt cx="604080" cy="744244"/>
            </a:xfrm>
          </p:grpSpPr>
          <p:sp>
            <p:nvSpPr>
              <p:cNvPr id="457" name="Google Shape;457;p6"/>
              <p:cNvSpPr/>
              <p:nvPr/>
            </p:nvSpPr>
            <p:spPr>
              <a:xfrm rot="-1561164">
                <a:off x="2535890" y="2901206"/>
                <a:ext cx="350787" cy="657237"/>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3312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8" name="Google Shape;458;p6"/>
              <p:cNvSpPr/>
              <p:nvPr/>
            </p:nvSpPr>
            <p:spPr>
              <a:xfrm rot="-2515216">
                <a:off x="2514083" y="3102481"/>
                <a:ext cx="166142" cy="338012"/>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3312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9" name="Google Shape;459;p6"/>
              <p:cNvSpPr/>
              <p:nvPr/>
            </p:nvSpPr>
            <p:spPr>
              <a:xfrm rot="-1557633">
                <a:off x="2653005"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3312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sp>
        <p:nvSpPr>
          <p:cNvPr id="460" name="Google Shape;460;p6"/>
          <p:cNvSpPr/>
          <p:nvPr/>
        </p:nvSpPr>
        <p:spPr>
          <a:xfrm>
            <a:off x="622930" y="912004"/>
            <a:ext cx="2114073" cy="511232"/>
          </a:xfrm>
          <a:custGeom>
            <a:avLst/>
            <a:gdLst/>
            <a:ahLst/>
            <a:cxnLst/>
            <a:rect l="l" t="t" r="r" b="b"/>
            <a:pathLst>
              <a:path w="2114073" h="511232" extrusionOk="0">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1" name="Google Shape;461;p6"/>
          <p:cNvSpPr/>
          <p:nvPr/>
        </p:nvSpPr>
        <p:spPr>
          <a:xfrm>
            <a:off x="2016989" y="1882551"/>
            <a:ext cx="2114073" cy="511232"/>
          </a:xfrm>
          <a:custGeom>
            <a:avLst/>
            <a:gdLst/>
            <a:ahLst/>
            <a:cxnLst/>
            <a:rect l="l" t="t" r="r" b="b"/>
            <a:pathLst>
              <a:path w="2114073" h="511232" extrusionOk="0">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2" name="Google Shape;462;p6"/>
          <p:cNvSpPr/>
          <p:nvPr/>
        </p:nvSpPr>
        <p:spPr>
          <a:xfrm flipH="1">
            <a:off x="5339066" y="5606716"/>
            <a:ext cx="6852933" cy="1160687"/>
          </a:xfrm>
          <a:custGeom>
            <a:avLst/>
            <a:gdLst/>
            <a:ahLst/>
            <a:cxnLst/>
            <a:rect l="l" t="t" r="r" b="b"/>
            <a:pathLst>
              <a:path w="5675307" h="3014771" extrusionOk="0">
                <a:moveTo>
                  <a:pt x="5675307" y="2624005"/>
                </a:moveTo>
                <a:cubicBezTo>
                  <a:pt x="5675307" y="3115019"/>
                  <a:pt x="1032513" y="2923318"/>
                  <a:pt x="0" y="3014770"/>
                </a:cubicBezTo>
                <a:lnTo>
                  <a:pt x="0" y="68687"/>
                </a:lnTo>
                <a:cubicBezTo>
                  <a:pt x="922623" y="-91286"/>
                  <a:pt x="3610081" y="-210837"/>
                  <a:pt x="5675307" y="2624005"/>
                </a:cubicBezTo>
                <a:close/>
              </a:path>
            </a:pathLst>
          </a:custGeom>
          <a:solidFill>
            <a:srgbClr val="7FA9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3" name="Google Shape;463;p6"/>
          <p:cNvSpPr/>
          <p:nvPr/>
        </p:nvSpPr>
        <p:spPr>
          <a:xfrm>
            <a:off x="4162926" y="6261233"/>
            <a:ext cx="7807668" cy="51976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rgbClr val="53312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4" name="Google Shape;464;p6"/>
          <p:cNvSpPr/>
          <p:nvPr/>
        </p:nvSpPr>
        <p:spPr>
          <a:xfrm>
            <a:off x="0" y="5364284"/>
            <a:ext cx="6852933" cy="1401869"/>
          </a:xfrm>
          <a:custGeom>
            <a:avLst/>
            <a:gdLst/>
            <a:ahLst/>
            <a:cxnLst/>
            <a:rect l="l" t="t" r="r" b="b"/>
            <a:pathLst>
              <a:path w="5675307" h="3014771" extrusionOk="0">
                <a:moveTo>
                  <a:pt x="5675307" y="2624005"/>
                </a:moveTo>
                <a:cubicBezTo>
                  <a:pt x="5675307" y="3115019"/>
                  <a:pt x="1032513" y="2923318"/>
                  <a:pt x="0" y="3014770"/>
                </a:cubicBezTo>
                <a:lnTo>
                  <a:pt x="0" y="68687"/>
                </a:lnTo>
                <a:cubicBezTo>
                  <a:pt x="922623" y="-91286"/>
                  <a:pt x="3610081" y="-210837"/>
                  <a:pt x="5675307" y="2624005"/>
                </a:cubicBezTo>
                <a:close/>
              </a:path>
            </a:pathLst>
          </a:custGeom>
          <a:solidFill>
            <a:srgbClr val="7FA9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5" name="Google Shape;465;p6"/>
          <p:cNvSpPr/>
          <p:nvPr/>
        </p:nvSpPr>
        <p:spPr>
          <a:xfrm>
            <a:off x="-4834" y="6362231"/>
            <a:ext cx="12196582" cy="495730"/>
          </a:xfrm>
          <a:custGeom>
            <a:avLst/>
            <a:gdLst/>
            <a:ahLst/>
            <a:cxnLst/>
            <a:rect l="l" t="t" r="r" b="b"/>
            <a:pathLst>
              <a:path w="229680" h="12929" extrusionOk="0">
                <a:moveTo>
                  <a:pt x="0" y="1161"/>
                </a:moveTo>
                <a:cubicBezTo>
                  <a:pt x="91" y="5209"/>
                  <a:pt x="0" y="8881"/>
                  <a:pt x="91" y="12929"/>
                </a:cubicBezTo>
                <a:lnTo>
                  <a:pt x="229680" y="12929"/>
                </a:lnTo>
                <a:lnTo>
                  <a:pt x="229680" y="4568"/>
                </a:lnTo>
                <a:lnTo>
                  <a:pt x="228014" y="5133"/>
                </a:lnTo>
                <a:cubicBezTo>
                  <a:pt x="223927" y="6504"/>
                  <a:pt x="219733" y="8063"/>
                  <a:pt x="215378" y="8655"/>
                </a:cubicBezTo>
                <a:cubicBezTo>
                  <a:pt x="213603" y="8902"/>
                  <a:pt x="211838" y="9004"/>
                  <a:pt x="210079" y="9004"/>
                </a:cubicBezTo>
                <a:cubicBezTo>
                  <a:pt x="206855" y="9004"/>
                  <a:pt x="203648" y="8660"/>
                  <a:pt x="200431" y="8225"/>
                </a:cubicBezTo>
                <a:cubicBezTo>
                  <a:pt x="196647" y="7703"/>
                  <a:pt x="192932" y="7224"/>
                  <a:pt x="189167" y="7224"/>
                </a:cubicBezTo>
                <a:cubicBezTo>
                  <a:pt x="187689" y="7224"/>
                  <a:pt x="186204" y="7298"/>
                  <a:pt x="184704" y="7472"/>
                </a:cubicBezTo>
                <a:cubicBezTo>
                  <a:pt x="179864" y="8010"/>
                  <a:pt x="175133" y="9139"/>
                  <a:pt x="170294" y="9650"/>
                </a:cubicBezTo>
                <a:cubicBezTo>
                  <a:pt x="167662" y="9944"/>
                  <a:pt x="164995" y="10006"/>
                  <a:pt x="162329" y="10006"/>
                </a:cubicBezTo>
                <a:lnTo>
                  <a:pt x="156448" y="9972"/>
                </a:lnTo>
                <a:cubicBezTo>
                  <a:pt x="152066" y="9972"/>
                  <a:pt x="136850" y="4972"/>
                  <a:pt x="134108" y="4111"/>
                </a:cubicBezTo>
                <a:cubicBezTo>
                  <a:pt x="131500" y="3332"/>
                  <a:pt x="128865" y="2391"/>
                  <a:pt x="126150" y="2041"/>
                </a:cubicBezTo>
                <a:cubicBezTo>
                  <a:pt x="123945" y="1768"/>
                  <a:pt x="121740" y="1619"/>
                  <a:pt x="119535" y="1619"/>
                </a:cubicBezTo>
                <a:cubicBezTo>
                  <a:pt x="118057" y="1619"/>
                  <a:pt x="116579" y="1686"/>
                  <a:pt x="115101" y="1826"/>
                </a:cubicBezTo>
                <a:cubicBezTo>
                  <a:pt x="104939" y="2794"/>
                  <a:pt x="95341" y="6262"/>
                  <a:pt x="85287" y="7687"/>
                </a:cubicBezTo>
                <a:cubicBezTo>
                  <a:pt x="81425" y="8227"/>
                  <a:pt x="77549" y="8470"/>
                  <a:pt x="73672" y="8470"/>
                </a:cubicBezTo>
                <a:cubicBezTo>
                  <a:pt x="67132" y="8470"/>
                  <a:pt x="60593" y="7780"/>
                  <a:pt x="54128" y="6665"/>
                </a:cubicBezTo>
                <a:cubicBezTo>
                  <a:pt x="48912" y="5778"/>
                  <a:pt x="43751" y="4649"/>
                  <a:pt x="38616" y="3466"/>
                </a:cubicBezTo>
                <a:cubicBezTo>
                  <a:pt x="33831" y="2364"/>
                  <a:pt x="30723" y="463"/>
                  <a:pt x="24287" y="79"/>
                </a:cubicBezTo>
                <a:cubicBezTo>
                  <a:pt x="17851" y="-305"/>
                  <a:pt x="8096" y="800"/>
                  <a:pt x="0" y="1161"/>
                </a:cubicBezTo>
                <a:close/>
              </a:path>
            </a:pathLst>
          </a:custGeom>
          <a:solidFill>
            <a:srgbClr val="A7CC3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466" name="Google Shape;466;p6"/>
          <p:cNvGrpSpPr/>
          <p:nvPr/>
        </p:nvGrpSpPr>
        <p:grpSpPr>
          <a:xfrm>
            <a:off x="-53414" y="4129597"/>
            <a:ext cx="1515116" cy="1543007"/>
            <a:chOff x="-1652170" y="987304"/>
            <a:chExt cx="1875144" cy="1909663"/>
          </a:xfrm>
        </p:grpSpPr>
        <p:sp>
          <p:nvSpPr>
            <p:cNvPr id="467" name="Google Shape;467;p6"/>
            <p:cNvSpPr/>
            <p:nvPr/>
          </p:nvSpPr>
          <p:spPr>
            <a:xfrm>
              <a:off x="-145415" y="1139150"/>
              <a:ext cx="163200" cy="591000"/>
            </a:xfrm>
            <a:prstGeom prst="ellipse">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68" name="Google Shape;468;p6"/>
            <p:cNvSpPr/>
            <p:nvPr/>
          </p:nvSpPr>
          <p:spPr>
            <a:xfrm>
              <a:off x="-126223" y="1187437"/>
              <a:ext cx="126023" cy="423347"/>
            </a:xfrm>
            <a:custGeom>
              <a:avLst/>
              <a:gdLst/>
              <a:ahLst/>
              <a:cxnLst/>
              <a:rect l="l" t="t" r="r" b="b"/>
              <a:pathLst>
                <a:path w="365284" h="1065025" extrusionOk="0">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9" name="Google Shape;469;p6"/>
            <p:cNvSpPr/>
            <p:nvPr/>
          </p:nvSpPr>
          <p:spPr>
            <a:xfrm>
              <a:off x="-344255" y="1456451"/>
              <a:ext cx="567229" cy="1440516"/>
            </a:xfrm>
            <a:custGeom>
              <a:avLst/>
              <a:gdLst/>
              <a:ahLst/>
              <a:cxnLst/>
              <a:rect l="l" t="t" r="r" b="b"/>
              <a:pathLst>
                <a:path w="1644142" h="3623939" extrusionOk="0">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70" name="Google Shape;470;p6"/>
            <p:cNvSpPr/>
            <p:nvPr/>
          </p:nvSpPr>
          <p:spPr>
            <a:xfrm>
              <a:off x="-675606" y="987304"/>
              <a:ext cx="177300" cy="642300"/>
            </a:xfrm>
            <a:prstGeom prst="ellipse">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71" name="Google Shape;471;p6"/>
            <p:cNvSpPr/>
            <p:nvPr/>
          </p:nvSpPr>
          <p:spPr>
            <a:xfrm>
              <a:off x="-654753" y="1039768"/>
              <a:ext cx="136981" cy="457961"/>
            </a:xfrm>
            <a:custGeom>
              <a:avLst/>
              <a:gdLst/>
              <a:ahLst/>
              <a:cxnLst/>
              <a:rect l="l" t="t" r="r" b="b"/>
              <a:pathLst>
                <a:path w="365284" h="1065025" extrusionOk="0">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72" name="Google Shape;472;p6"/>
            <p:cNvSpPr/>
            <p:nvPr/>
          </p:nvSpPr>
          <p:spPr>
            <a:xfrm>
              <a:off x="-891645" y="1332052"/>
              <a:ext cx="616553" cy="1558294"/>
            </a:xfrm>
            <a:custGeom>
              <a:avLst/>
              <a:gdLst/>
              <a:ahLst/>
              <a:cxnLst/>
              <a:rect l="l" t="t" r="r" b="b"/>
              <a:pathLst>
                <a:path w="1644142" h="3623939" extrusionOk="0">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73" name="Google Shape;473;p6"/>
            <p:cNvSpPr/>
            <p:nvPr/>
          </p:nvSpPr>
          <p:spPr>
            <a:xfrm>
              <a:off x="-112632" y="1509184"/>
              <a:ext cx="128700" cy="466500"/>
            </a:xfrm>
            <a:prstGeom prst="ellipse">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74" name="Google Shape;474;p6"/>
            <p:cNvSpPr/>
            <p:nvPr/>
          </p:nvSpPr>
          <p:spPr>
            <a:xfrm>
              <a:off x="-97485" y="1547292"/>
              <a:ext cx="99540" cy="332820"/>
            </a:xfrm>
            <a:custGeom>
              <a:avLst/>
              <a:gdLst/>
              <a:ahLst/>
              <a:cxnLst/>
              <a:rect l="l" t="t" r="r" b="b"/>
              <a:pathLst>
                <a:path w="365284" h="1065025" extrusionOk="0">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75" name="Google Shape;475;p6"/>
            <p:cNvSpPr/>
            <p:nvPr/>
          </p:nvSpPr>
          <p:spPr>
            <a:xfrm>
              <a:off x="-269556" y="1759598"/>
              <a:ext cx="448029" cy="1132481"/>
            </a:xfrm>
            <a:custGeom>
              <a:avLst/>
              <a:gdLst/>
              <a:ahLst/>
              <a:cxnLst/>
              <a:rect l="l" t="t" r="r" b="b"/>
              <a:pathLst>
                <a:path w="1644142" h="3623939" extrusionOk="0">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76" name="Google Shape;476;p6"/>
            <p:cNvSpPr/>
            <p:nvPr/>
          </p:nvSpPr>
          <p:spPr>
            <a:xfrm>
              <a:off x="-401132" y="1139150"/>
              <a:ext cx="163200" cy="591000"/>
            </a:xfrm>
            <a:prstGeom prst="ellipse">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77" name="Google Shape;477;p6"/>
            <p:cNvSpPr/>
            <p:nvPr/>
          </p:nvSpPr>
          <p:spPr>
            <a:xfrm>
              <a:off x="-381940" y="1187437"/>
              <a:ext cx="126023" cy="423347"/>
            </a:xfrm>
            <a:custGeom>
              <a:avLst/>
              <a:gdLst/>
              <a:ahLst/>
              <a:cxnLst/>
              <a:rect l="l" t="t" r="r" b="b"/>
              <a:pathLst>
                <a:path w="365284" h="1065025" extrusionOk="0">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78" name="Google Shape;478;p6"/>
            <p:cNvSpPr/>
            <p:nvPr/>
          </p:nvSpPr>
          <p:spPr>
            <a:xfrm>
              <a:off x="-599972" y="1456451"/>
              <a:ext cx="567229" cy="1440516"/>
            </a:xfrm>
            <a:custGeom>
              <a:avLst/>
              <a:gdLst/>
              <a:ahLst/>
              <a:cxnLst/>
              <a:rect l="l" t="t" r="r" b="b"/>
              <a:pathLst>
                <a:path w="1644142" h="3623939" extrusionOk="0">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79" name="Google Shape;479;p6"/>
            <p:cNvSpPr/>
            <p:nvPr/>
          </p:nvSpPr>
          <p:spPr>
            <a:xfrm>
              <a:off x="-238455" y="1845519"/>
              <a:ext cx="97500" cy="353100"/>
            </a:xfrm>
            <a:prstGeom prst="ellipse">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80" name="Google Shape;480;p6"/>
            <p:cNvSpPr/>
            <p:nvPr/>
          </p:nvSpPr>
          <p:spPr>
            <a:xfrm>
              <a:off x="-226988" y="1874371"/>
              <a:ext cx="75796" cy="252943"/>
            </a:xfrm>
            <a:custGeom>
              <a:avLst/>
              <a:gdLst/>
              <a:ahLst/>
              <a:cxnLst/>
              <a:rect l="l" t="t" r="r" b="b"/>
              <a:pathLst>
                <a:path w="365284" h="1065025" extrusionOk="0">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81" name="Google Shape;481;p6"/>
            <p:cNvSpPr/>
            <p:nvPr/>
          </p:nvSpPr>
          <p:spPr>
            <a:xfrm>
              <a:off x="-357262" y="2035107"/>
              <a:ext cx="341159" cy="860686"/>
            </a:xfrm>
            <a:custGeom>
              <a:avLst/>
              <a:gdLst/>
              <a:ahLst/>
              <a:cxnLst/>
              <a:rect l="l" t="t" r="r" b="b"/>
              <a:pathLst>
                <a:path w="1644142" h="3623939" extrusionOk="0">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82" name="Google Shape;482;p6"/>
            <p:cNvSpPr/>
            <p:nvPr/>
          </p:nvSpPr>
          <p:spPr>
            <a:xfrm>
              <a:off x="-534758" y="1509184"/>
              <a:ext cx="128700" cy="466500"/>
            </a:xfrm>
            <a:prstGeom prst="ellipse">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83" name="Google Shape;483;p6"/>
            <p:cNvSpPr/>
            <p:nvPr/>
          </p:nvSpPr>
          <p:spPr>
            <a:xfrm>
              <a:off x="-519611" y="1547292"/>
              <a:ext cx="99540" cy="332820"/>
            </a:xfrm>
            <a:custGeom>
              <a:avLst/>
              <a:gdLst/>
              <a:ahLst/>
              <a:cxnLst/>
              <a:rect l="l" t="t" r="r" b="b"/>
              <a:pathLst>
                <a:path w="365284" h="1065025" extrusionOk="0">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84" name="Google Shape;484;p6"/>
            <p:cNvSpPr/>
            <p:nvPr/>
          </p:nvSpPr>
          <p:spPr>
            <a:xfrm>
              <a:off x="-691682" y="1759598"/>
              <a:ext cx="448029" cy="1132481"/>
            </a:xfrm>
            <a:custGeom>
              <a:avLst/>
              <a:gdLst/>
              <a:ahLst/>
              <a:cxnLst/>
              <a:rect l="l" t="t" r="r" b="b"/>
              <a:pathLst>
                <a:path w="1644142" h="3623939" extrusionOk="0">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85" name="Google Shape;485;p6"/>
            <p:cNvSpPr/>
            <p:nvPr/>
          </p:nvSpPr>
          <p:spPr>
            <a:xfrm>
              <a:off x="-717446" y="1838310"/>
              <a:ext cx="97500" cy="353100"/>
            </a:xfrm>
            <a:prstGeom prst="ellipse">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86" name="Google Shape;486;p6"/>
            <p:cNvSpPr/>
            <p:nvPr/>
          </p:nvSpPr>
          <p:spPr>
            <a:xfrm>
              <a:off x="-705979" y="1867162"/>
              <a:ext cx="75796" cy="252943"/>
            </a:xfrm>
            <a:custGeom>
              <a:avLst/>
              <a:gdLst/>
              <a:ahLst/>
              <a:cxnLst/>
              <a:rect l="l" t="t" r="r" b="b"/>
              <a:pathLst>
                <a:path w="365284" h="1065025" extrusionOk="0">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87" name="Google Shape;487;p6"/>
            <p:cNvSpPr/>
            <p:nvPr/>
          </p:nvSpPr>
          <p:spPr>
            <a:xfrm>
              <a:off x="-836253" y="2027898"/>
              <a:ext cx="341159" cy="860686"/>
            </a:xfrm>
            <a:custGeom>
              <a:avLst/>
              <a:gdLst/>
              <a:ahLst/>
              <a:cxnLst/>
              <a:rect l="l" t="t" r="r" b="b"/>
              <a:pathLst>
                <a:path w="1644142" h="3623939" extrusionOk="0">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88" name="Google Shape;488;p6"/>
            <p:cNvSpPr/>
            <p:nvPr/>
          </p:nvSpPr>
          <p:spPr>
            <a:xfrm>
              <a:off x="-905940" y="1139150"/>
              <a:ext cx="163200" cy="591000"/>
            </a:xfrm>
            <a:prstGeom prst="ellipse">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89" name="Google Shape;489;p6"/>
            <p:cNvSpPr/>
            <p:nvPr/>
          </p:nvSpPr>
          <p:spPr>
            <a:xfrm>
              <a:off x="-886748" y="1187437"/>
              <a:ext cx="126023" cy="423347"/>
            </a:xfrm>
            <a:custGeom>
              <a:avLst/>
              <a:gdLst/>
              <a:ahLst/>
              <a:cxnLst/>
              <a:rect l="l" t="t" r="r" b="b"/>
              <a:pathLst>
                <a:path w="365284" h="1065025" extrusionOk="0">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90" name="Google Shape;490;p6"/>
            <p:cNvSpPr/>
            <p:nvPr/>
          </p:nvSpPr>
          <p:spPr>
            <a:xfrm>
              <a:off x="-1104780" y="1456451"/>
              <a:ext cx="567229" cy="1440516"/>
            </a:xfrm>
            <a:custGeom>
              <a:avLst/>
              <a:gdLst/>
              <a:ahLst/>
              <a:cxnLst/>
              <a:rect l="l" t="t" r="r" b="b"/>
              <a:pathLst>
                <a:path w="1644142" h="3623939" extrusionOk="0">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91" name="Google Shape;491;p6"/>
            <p:cNvSpPr/>
            <p:nvPr/>
          </p:nvSpPr>
          <p:spPr>
            <a:xfrm>
              <a:off x="-1436131" y="987304"/>
              <a:ext cx="177300" cy="642300"/>
            </a:xfrm>
            <a:prstGeom prst="ellipse">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92" name="Google Shape;492;p6"/>
            <p:cNvSpPr/>
            <p:nvPr/>
          </p:nvSpPr>
          <p:spPr>
            <a:xfrm>
              <a:off x="-1415278" y="1039768"/>
              <a:ext cx="136982" cy="457961"/>
            </a:xfrm>
            <a:custGeom>
              <a:avLst/>
              <a:gdLst/>
              <a:ahLst/>
              <a:cxnLst/>
              <a:rect l="l" t="t" r="r" b="b"/>
              <a:pathLst>
                <a:path w="365284" h="1065025" extrusionOk="0">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93" name="Google Shape;493;p6"/>
            <p:cNvSpPr/>
            <p:nvPr/>
          </p:nvSpPr>
          <p:spPr>
            <a:xfrm>
              <a:off x="-1652170" y="1332052"/>
              <a:ext cx="616553" cy="1558294"/>
            </a:xfrm>
            <a:custGeom>
              <a:avLst/>
              <a:gdLst/>
              <a:ahLst/>
              <a:cxnLst/>
              <a:rect l="l" t="t" r="r" b="b"/>
              <a:pathLst>
                <a:path w="1644142" h="3623939" extrusionOk="0">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a:effectLst>
              <a:outerShdw blurRad="215900" dist="203200" dir="18900000" algn="bl" rotWithShape="0">
                <a:srgbClr val="000000">
                  <a:alpha val="1373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94" name="Google Shape;494;p6"/>
            <p:cNvSpPr/>
            <p:nvPr/>
          </p:nvSpPr>
          <p:spPr>
            <a:xfrm>
              <a:off x="-873157" y="1509184"/>
              <a:ext cx="128700" cy="466500"/>
            </a:xfrm>
            <a:prstGeom prst="ellipse">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95" name="Google Shape;495;p6"/>
            <p:cNvSpPr/>
            <p:nvPr/>
          </p:nvSpPr>
          <p:spPr>
            <a:xfrm>
              <a:off x="-858010" y="1547292"/>
              <a:ext cx="99540" cy="332820"/>
            </a:xfrm>
            <a:custGeom>
              <a:avLst/>
              <a:gdLst/>
              <a:ahLst/>
              <a:cxnLst/>
              <a:rect l="l" t="t" r="r" b="b"/>
              <a:pathLst>
                <a:path w="365284" h="1065025" extrusionOk="0">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96" name="Google Shape;496;p6"/>
            <p:cNvSpPr/>
            <p:nvPr/>
          </p:nvSpPr>
          <p:spPr>
            <a:xfrm>
              <a:off x="-1030081" y="1759598"/>
              <a:ext cx="448029" cy="1132481"/>
            </a:xfrm>
            <a:custGeom>
              <a:avLst/>
              <a:gdLst/>
              <a:ahLst/>
              <a:cxnLst/>
              <a:rect l="l" t="t" r="r" b="b"/>
              <a:pathLst>
                <a:path w="1644142" h="3623939" extrusionOk="0">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97" name="Google Shape;497;p6"/>
            <p:cNvSpPr/>
            <p:nvPr/>
          </p:nvSpPr>
          <p:spPr>
            <a:xfrm>
              <a:off x="-1161657" y="1139150"/>
              <a:ext cx="163200" cy="591000"/>
            </a:xfrm>
            <a:prstGeom prst="ellipse">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98" name="Google Shape;498;p6"/>
            <p:cNvSpPr/>
            <p:nvPr/>
          </p:nvSpPr>
          <p:spPr>
            <a:xfrm>
              <a:off x="-1142465" y="1187437"/>
              <a:ext cx="126023" cy="423347"/>
            </a:xfrm>
            <a:custGeom>
              <a:avLst/>
              <a:gdLst/>
              <a:ahLst/>
              <a:cxnLst/>
              <a:rect l="l" t="t" r="r" b="b"/>
              <a:pathLst>
                <a:path w="365284" h="1065025" extrusionOk="0">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99" name="Google Shape;499;p6"/>
            <p:cNvSpPr/>
            <p:nvPr/>
          </p:nvSpPr>
          <p:spPr>
            <a:xfrm>
              <a:off x="-1360497" y="1456451"/>
              <a:ext cx="567229" cy="1440516"/>
            </a:xfrm>
            <a:custGeom>
              <a:avLst/>
              <a:gdLst/>
              <a:ahLst/>
              <a:cxnLst/>
              <a:rect l="l" t="t" r="r" b="b"/>
              <a:pathLst>
                <a:path w="1644142" h="3623939" extrusionOk="0">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00" name="Google Shape;500;p6"/>
            <p:cNvSpPr/>
            <p:nvPr/>
          </p:nvSpPr>
          <p:spPr>
            <a:xfrm>
              <a:off x="-998980" y="1845519"/>
              <a:ext cx="97500" cy="353100"/>
            </a:xfrm>
            <a:prstGeom prst="ellipse">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01" name="Google Shape;501;p6"/>
            <p:cNvSpPr/>
            <p:nvPr/>
          </p:nvSpPr>
          <p:spPr>
            <a:xfrm>
              <a:off x="-987513" y="1874371"/>
              <a:ext cx="75796" cy="252943"/>
            </a:xfrm>
            <a:custGeom>
              <a:avLst/>
              <a:gdLst/>
              <a:ahLst/>
              <a:cxnLst/>
              <a:rect l="l" t="t" r="r" b="b"/>
              <a:pathLst>
                <a:path w="365284" h="1065025" extrusionOk="0">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02" name="Google Shape;502;p6"/>
            <p:cNvSpPr/>
            <p:nvPr/>
          </p:nvSpPr>
          <p:spPr>
            <a:xfrm>
              <a:off x="-1117787" y="2035107"/>
              <a:ext cx="341159" cy="860686"/>
            </a:xfrm>
            <a:custGeom>
              <a:avLst/>
              <a:gdLst/>
              <a:ahLst/>
              <a:cxnLst/>
              <a:rect l="l" t="t" r="r" b="b"/>
              <a:pathLst>
                <a:path w="1644142" h="3623939" extrusionOk="0">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03" name="Google Shape;503;p6"/>
            <p:cNvSpPr/>
            <p:nvPr/>
          </p:nvSpPr>
          <p:spPr>
            <a:xfrm>
              <a:off x="-1295283" y="1509184"/>
              <a:ext cx="128700" cy="466500"/>
            </a:xfrm>
            <a:prstGeom prst="ellipse">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04" name="Google Shape;504;p6"/>
            <p:cNvSpPr/>
            <p:nvPr/>
          </p:nvSpPr>
          <p:spPr>
            <a:xfrm>
              <a:off x="-1280136" y="1547292"/>
              <a:ext cx="99540" cy="332820"/>
            </a:xfrm>
            <a:custGeom>
              <a:avLst/>
              <a:gdLst/>
              <a:ahLst/>
              <a:cxnLst/>
              <a:rect l="l" t="t" r="r" b="b"/>
              <a:pathLst>
                <a:path w="365284" h="1065025" extrusionOk="0">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05" name="Google Shape;505;p6"/>
            <p:cNvSpPr/>
            <p:nvPr/>
          </p:nvSpPr>
          <p:spPr>
            <a:xfrm>
              <a:off x="-1452207" y="1759598"/>
              <a:ext cx="448029" cy="1132481"/>
            </a:xfrm>
            <a:custGeom>
              <a:avLst/>
              <a:gdLst/>
              <a:ahLst/>
              <a:cxnLst/>
              <a:rect l="l" t="t" r="r" b="b"/>
              <a:pathLst>
                <a:path w="1644142" h="3623939" extrusionOk="0">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06" name="Google Shape;506;p6"/>
            <p:cNvSpPr/>
            <p:nvPr/>
          </p:nvSpPr>
          <p:spPr>
            <a:xfrm>
              <a:off x="-1477971" y="1838310"/>
              <a:ext cx="97500" cy="353100"/>
            </a:xfrm>
            <a:prstGeom prst="ellipse">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07" name="Google Shape;507;p6"/>
            <p:cNvSpPr/>
            <p:nvPr/>
          </p:nvSpPr>
          <p:spPr>
            <a:xfrm>
              <a:off x="-1466504" y="1867162"/>
              <a:ext cx="75796" cy="252943"/>
            </a:xfrm>
            <a:custGeom>
              <a:avLst/>
              <a:gdLst/>
              <a:ahLst/>
              <a:cxnLst/>
              <a:rect l="l" t="t" r="r" b="b"/>
              <a:pathLst>
                <a:path w="365284" h="1065025" extrusionOk="0">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08" name="Google Shape;508;p6"/>
            <p:cNvSpPr/>
            <p:nvPr/>
          </p:nvSpPr>
          <p:spPr>
            <a:xfrm>
              <a:off x="-1596778" y="2027898"/>
              <a:ext cx="341159" cy="860686"/>
            </a:xfrm>
            <a:custGeom>
              <a:avLst/>
              <a:gdLst/>
              <a:ahLst/>
              <a:cxnLst/>
              <a:rect l="l" t="t" r="r" b="b"/>
              <a:pathLst>
                <a:path w="1644142" h="3623939" extrusionOk="0">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509" name="Google Shape;509;p6"/>
          <p:cNvGrpSpPr/>
          <p:nvPr/>
        </p:nvGrpSpPr>
        <p:grpSpPr>
          <a:xfrm flipH="1">
            <a:off x="-20247" y="4889703"/>
            <a:ext cx="1514080" cy="1314974"/>
            <a:chOff x="0" y="2616032"/>
            <a:chExt cx="3849683" cy="3975132"/>
          </a:xfrm>
        </p:grpSpPr>
        <p:sp>
          <p:nvSpPr>
            <p:cNvPr id="510" name="Google Shape;510;p6"/>
            <p:cNvSpPr/>
            <p:nvPr/>
          </p:nvSpPr>
          <p:spPr>
            <a:xfrm>
              <a:off x="0" y="2955148"/>
              <a:ext cx="3763953" cy="1096368"/>
            </a:xfrm>
            <a:custGeom>
              <a:avLst/>
              <a:gdLst/>
              <a:ahLst/>
              <a:cxnLst/>
              <a:rect l="l" t="t" r="r" b="b"/>
              <a:pathLst>
                <a:path w="2722570" h="758732" fill="none" extrusionOk="0">
                  <a:moveTo>
                    <a:pt x="0" y="0"/>
                  </a:moveTo>
                  <a:cubicBezTo>
                    <a:pt x="289651" y="44206"/>
                    <a:pt x="389867" y="4246"/>
                    <a:pt x="649215" y="57345"/>
                  </a:cubicBezTo>
                  <a:cubicBezTo>
                    <a:pt x="908563" y="110444"/>
                    <a:pt x="1075576" y="127401"/>
                    <a:pt x="1325480" y="117079"/>
                  </a:cubicBezTo>
                  <a:cubicBezTo>
                    <a:pt x="1575384" y="106757"/>
                    <a:pt x="1801526" y="155804"/>
                    <a:pt x="2001745" y="176813"/>
                  </a:cubicBezTo>
                  <a:cubicBezTo>
                    <a:pt x="2201964" y="197822"/>
                    <a:pt x="2475522" y="238035"/>
                    <a:pt x="2705061" y="238937"/>
                  </a:cubicBezTo>
                  <a:cubicBezTo>
                    <a:pt x="2700126" y="472540"/>
                    <a:pt x="2737689" y="566143"/>
                    <a:pt x="2722570" y="758732"/>
                  </a:cubicBezTo>
                  <a:cubicBezTo>
                    <a:pt x="2577790" y="761264"/>
                    <a:pt x="2298262" y="704360"/>
                    <a:pt x="2044116" y="634023"/>
                  </a:cubicBezTo>
                  <a:cubicBezTo>
                    <a:pt x="1789970" y="563686"/>
                    <a:pt x="1718700" y="573782"/>
                    <a:pt x="1419938" y="519291"/>
                  </a:cubicBezTo>
                  <a:cubicBezTo>
                    <a:pt x="1121176" y="464800"/>
                    <a:pt x="965379" y="462255"/>
                    <a:pt x="795761" y="404559"/>
                  </a:cubicBezTo>
                  <a:cubicBezTo>
                    <a:pt x="626143" y="346863"/>
                    <a:pt x="191397" y="331739"/>
                    <a:pt x="8754" y="259897"/>
                  </a:cubicBezTo>
                  <a:cubicBezTo>
                    <a:pt x="-6100" y="204529"/>
                    <a:pt x="7003" y="71465"/>
                    <a:pt x="0" y="0"/>
                  </a:cubicBezTo>
                  <a:close/>
                </a:path>
                <a:path w="2722570" h="758732" extrusionOk="0">
                  <a:moveTo>
                    <a:pt x="0" y="0"/>
                  </a:moveTo>
                  <a:cubicBezTo>
                    <a:pt x="237749" y="53508"/>
                    <a:pt x="517000" y="20477"/>
                    <a:pt x="649215" y="57345"/>
                  </a:cubicBezTo>
                  <a:cubicBezTo>
                    <a:pt x="781430" y="94213"/>
                    <a:pt x="1118620" y="114787"/>
                    <a:pt x="1244328" y="109911"/>
                  </a:cubicBezTo>
                  <a:cubicBezTo>
                    <a:pt x="1370036" y="105035"/>
                    <a:pt x="1812182" y="171846"/>
                    <a:pt x="1974695" y="174424"/>
                  </a:cubicBezTo>
                  <a:cubicBezTo>
                    <a:pt x="2137208" y="177002"/>
                    <a:pt x="2535788" y="245682"/>
                    <a:pt x="2705061" y="238937"/>
                  </a:cubicBezTo>
                  <a:cubicBezTo>
                    <a:pt x="2687832" y="362216"/>
                    <a:pt x="2741307" y="554031"/>
                    <a:pt x="2722570" y="758732"/>
                  </a:cubicBezTo>
                  <a:cubicBezTo>
                    <a:pt x="2529318" y="701779"/>
                    <a:pt x="2267473" y="665748"/>
                    <a:pt x="2098392" y="644000"/>
                  </a:cubicBezTo>
                  <a:cubicBezTo>
                    <a:pt x="1929311" y="622252"/>
                    <a:pt x="1633879" y="575392"/>
                    <a:pt x="1474215" y="529268"/>
                  </a:cubicBezTo>
                  <a:cubicBezTo>
                    <a:pt x="1314551" y="483144"/>
                    <a:pt x="958342" y="409139"/>
                    <a:pt x="741484" y="394582"/>
                  </a:cubicBezTo>
                  <a:cubicBezTo>
                    <a:pt x="524626" y="380026"/>
                    <a:pt x="246386" y="268382"/>
                    <a:pt x="8754" y="259897"/>
                  </a:cubicBezTo>
                  <a:cubicBezTo>
                    <a:pt x="12754" y="148454"/>
                    <a:pt x="-2262" y="59436"/>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11" name="Google Shape;511;p6"/>
            <p:cNvSpPr/>
            <p:nvPr/>
          </p:nvSpPr>
          <p:spPr>
            <a:xfrm>
              <a:off x="0" y="3549608"/>
              <a:ext cx="3806313" cy="1756611"/>
            </a:xfrm>
            <a:custGeom>
              <a:avLst/>
              <a:gdLst/>
              <a:ahLst/>
              <a:cxnLst/>
              <a:rect l="l" t="t" r="r" b="b"/>
              <a:pathLst>
                <a:path w="2753210" h="1215648" fill="none" extrusionOk="0">
                  <a:moveTo>
                    <a:pt x="13131" y="0"/>
                  </a:moveTo>
                  <a:cubicBezTo>
                    <a:pt x="195930" y="66889"/>
                    <a:pt x="462541" y="114690"/>
                    <a:pt x="583951" y="152291"/>
                  </a:cubicBezTo>
                  <a:cubicBezTo>
                    <a:pt x="705361" y="189892"/>
                    <a:pt x="943878" y="250617"/>
                    <a:pt x="1073226" y="282826"/>
                  </a:cubicBezTo>
                  <a:cubicBezTo>
                    <a:pt x="1202574" y="315036"/>
                    <a:pt x="1432761" y="372472"/>
                    <a:pt x="1616864" y="427866"/>
                  </a:cubicBezTo>
                  <a:cubicBezTo>
                    <a:pt x="1800967" y="483260"/>
                    <a:pt x="1913265" y="486523"/>
                    <a:pt x="2160503" y="572905"/>
                  </a:cubicBezTo>
                  <a:cubicBezTo>
                    <a:pt x="2407741" y="659287"/>
                    <a:pt x="2528355" y="654527"/>
                    <a:pt x="2731323" y="725196"/>
                  </a:cubicBezTo>
                  <a:cubicBezTo>
                    <a:pt x="2729330" y="832162"/>
                    <a:pt x="2746010" y="1030036"/>
                    <a:pt x="2753210" y="1215648"/>
                  </a:cubicBezTo>
                  <a:cubicBezTo>
                    <a:pt x="2588564" y="1139402"/>
                    <a:pt x="2369217" y="1114741"/>
                    <a:pt x="2175036" y="1016701"/>
                  </a:cubicBezTo>
                  <a:cubicBezTo>
                    <a:pt x="1980855" y="918661"/>
                    <a:pt x="1868125" y="914893"/>
                    <a:pt x="1569330" y="808280"/>
                  </a:cubicBezTo>
                  <a:cubicBezTo>
                    <a:pt x="1270535" y="701667"/>
                    <a:pt x="1215203" y="674428"/>
                    <a:pt x="1101284" y="647227"/>
                  </a:cubicBezTo>
                  <a:cubicBezTo>
                    <a:pt x="987365" y="620026"/>
                    <a:pt x="809539" y="561637"/>
                    <a:pt x="633238" y="486175"/>
                  </a:cubicBezTo>
                  <a:cubicBezTo>
                    <a:pt x="456937" y="410712"/>
                    <a:pt x="316215" y="354364"/>
                    <a:pt x="0" y="268280"/>
                  </a:cubicBezTo>
                  <a:cubicBezTo>
                    <a:pt x="3095" y="191673"/>
                    <a:pt x="9561" y="77231"/>
                    <a:pt x="13131" y="0"/>
                  </a:cubicBezTo>
                  <a:close/>
                </a:path>
                <a:path w="2753210" h="1215648" extrusionOk="0">
                  <a:moveTo>
                    <a:pt x="13131" y="0"/>
                  </a:moveTo>
                  <a:cubicBezTo>
                    <a:pt x="166137" y="20939"/>
                    <a:pt x="363914" y="62085"/>
                    <a:pt x="611133" y="159543"/>
                  </a:cubicBezTo>
                  <a:cubicBezTo>
                    <a:pt x="858352" y="257001"/>
                    <a:pt x="987688" y="257456"/>
                    <a:pt x="1209135" y="319086"/>
                  </a:cubicBezTo>
                  <a:cubicBezTo>
                    <a:pt x="1430582" y="380716"/>
                    <a:pt x="1581644" y="420130"/>
                    <a:pt x="1752774" y="464125"/>
                  </a:cubicBezTo>
                  <a:cubicBezTo>
                    <a:pt x="1923904" y="508120"/>
                    <a:pt x="2289615" y="636903"/>
                    <a:pt x="2731323" y="725196"/>
                  </a:cubicBezTo>
                  <a:cubicBezTo>
                    <a:pt x="2730508" y="851416"/>
                    <a:pt x="2741892" y="1012032"/>
                    <a:pt x="2753210" y="1215648"/>
                  </a:cubicBezTo>
                  <a:cubicBezTo>
                    <a:pt x="2577372" y="1139955"/>
                    <a:pt x="2338724" y="1049859"/>
                    <a:pt x="2202568" y="1026174"/>
                  </a:cubicBezTo>
                  <a:cubicBezTo>
                    <a:pt x="2066412" y="1002489"/>
                    <a:pt x="1773712" y="910440"/>
                    <a:pt x="1624394" y="827227"/>
                  </a:cubicBezTo>
                  <a:cubicBezTo>
                    <a:pt x="1475076" y="744014"/>
                    <a:pt x="1319713" y="745917"/>
                    <a:pt x="1101284" y="647227"/>
                  </a:cubicBezTo>
                  <a:cubicBezTo>
                    <a:pt x="882855" y="548537"/>
                    <a:pt x="754093" y="539543"/>
                    <a:pt x="633238" y="486175"/>
                  </a:cubicBezTo>
                  <a:cubicBezTo>
                    <a:pt x="512383" y="432807"/>
                    <a:pt x="239771" y="343461"/>
                    <a:pt x="0" y="268280"/>
                  </a:cubicBezTo>
                  <a:cubicBezTo>
                    <a:pt x="-1327" y="154362"/>
                    <a:pt x="2929" y="109881"/>
                    <a:pt x="13131"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12" name="Google Shape;512;p6"/>
            <p:cNvSpPr/>
            <p:nvPr/>
          </p:nvSpPr>
          <p:spPr>
            <a:xfrm>
              <a:off x="1009" y="4313626"/>
              <a:ext cx="3848674" cy="2277538"/>
            </a:xfrm>
            <a:custGeom>
              <a:avLst/>
              <a:gdLst/>
              <a:ahLst/>
              <a:cxnLst/>
              <a:rect l="l" t="t" r="r" b="b"/>
              <a:pathLst>
                <a:path w="2783851" h="1576151" fill="none" extrusionOk="0">
                  <a:moveTo>
                    <a:pt x="0" y="0"/>
                  </a:moveTo>
                  <a:cubicBezTo>
                    <a:pt x="135153" y="48970"/>
                    <a:pt x="409109" y="141554"/>
                    <a:pt x="525605" y="196725"/>
                  </a:cubicBezTo>
                  <a:cubicBezTo>
                    <a:pt x="642101" y="251896"/>
                    <a:pt x="818955" y="337558"/>
                    <a:pt x="1078873" y="403804"/>
                  </a:cubicBezTo>
                  <a:cubicBezTo>
                    <a:pt x="1338791" y="470050"/>
                    <a:pt x="1443750" y="527750"/>
                    <a:pt x="1632142" y="610884"/>
                  </a:cubicBezTo>
                  <a:cubicBezTo>
                    <a:pt x="1820535" y="694017"/>
                    <a:pt x="2081785" y="771687"/>
                    <a:pt x="2213074" y="828317"/>
                  </a:cubicBezTo>
                  <a:cubicBezTo>
                    <a:pt x="2344363" y="884947"/>
                    <a:pt x="2536227" y="976377"/>
                    <a:pt x="2766342" y="1035396"/>
                  </a:cubicBezTo>
                  <a:cubicBezTo>
                    <a:pt x="2796912" y="1285310"/>
                    <a:pt x="2799254" y="1372057"/>
                    <a:pt x="2783851" y="1576151"/>
                  </a:cubicBezTo>
                  <a:cubicBezTo>
                    <a:pt x="2626510" y="1519871"/>
                    <a:pt x="2367073" y="1374207"/>
                    <a:pt x="2254919" y="1329248"/>
                  </a:cubicBezTo>
                  <a:cubicBezTo>
                    <a:pt x="2142765" y="1284289"/>
                    <a:pt x="1976392" y="1211403"/>
                    <a:pt x="1753826" y="1095341"/>
                  </a:cubicBezTo>
                  <a:cubicBezTo>
                    <a:pt x="1531260" y="979279"/>
                    <a:pt x="1444077" y="956934"/>
                    <a:pt x="1280571" y="874428"/>
                  </a:cubicBezTo>
                  <a:cubicBezTo>
                    <a:pt x="1117065" y="791922"/>
                    <a:pt x="971165" y="739407"/>
                    <a:pt x="751640" y="627525"/>
                  </a:cubicBezTo>
                  <a:cubicBezTo>
                    <a:pt x="532115" y="515643"/>
                    <a:pt x="169156" y="367320"/>
                    <a:pt x="0" y="276664"/>
                  </a:cubicBezTo>
                  <a:cubicBezTo>
                    <a:pt x="-8267" y="191821"/>
                    <a:pt x="12147" y="116031"/>
                    <a:pt x="0" y="0"/>
                  </a:cubicBezTo>
                  <a:close/>
                </a:path>
                <a:path w="2783851" h="1576151" extrusionOk="0">
                  <a:moveTo>
                    <a:pt x="0" y="0"/>
                  </a:moveTo>
                  <a:cubicBezTo>
                    <a:pt x="187054" y="67512"/>
                    <a:pt x="352307" y="143772"/>
                    <a:pt x="497942" y="186371"/>
                  </a:cubicBezTo>
                  <a:cubicBezTo>
                    <a:pt x="643577" y="228971"/>
                    <a:pt x="762843" y="279071"/>
                    <a:pt x="995883" y="372743"/>
                  </a:cubicBezTo>
                  <a:cubicBezTo>
                    <a:pt x="1228923" y="466414"/>
                    <a:pt x="1243609" y="466542"/>
                    <a:pt x="1466161" y="548760"/>
                  </a:cubicBezTo>
                  <a:cubicBezTo>
                    <a:pt x="1688713" y="630978"/>
                    <a:pt x="1866116" y="669714"/>
                    <a:pt x="2019430" y="755839"/>
                  </a:cubicBezTo>
                  <a:cubicBezTo>
                    <a:pt x="2172744" y="841964"/>
                    <a:pt x="2512353" y="918412"/>
                    <a:pt x="2766342" y="1035396"/>
                  </a:cubicBezTo>
                  <a:cubicBezTo>
                    <a:pt x="2754746" y="1253708"/>
                    <a:pt x="2768260" y="1439580"/>
                    <a:pt x="2783851" y="1576151"/>
                  </a:cubicBezTo>
                  <a:cubicBezTo>
                    <a:pt x="2621925" y="1489873"/>
                    <a:pt x="2443081" y="1392207"/>
                    <a:pt x="2310596" y="1355238"/>
                  </a:cubicBezTo>
                  <a:cubicBezTo>
                    <a:pt x="2178111" y="1318269"/>
                    <a:pt x="1915327" y="1151006"/>
                    <a:pt x="1698149" y="1069351"/>
                  </a:cubicBezTo>
                  <a:cubicBezTo>
                    <a:pt x="1480971" y="987696"/>
                    <a:pt x="1392846" y="948954"/>
                    <a:pt x="1169217" y="822449"/>
                  </a:cubicBezTo>
                  <a:cubicBezTo>
                    <a:pt x="945588" y="695943"/>
                    <a:pt x="828254" y="663742"/>
                    <a:pt x="640286" y="575546"/>
                  </a:cubicBezTo>
                  <a:cubicBezTo>
                    <a:pt x="452318" y="487351"/>
                    <a:pt x="324722" y="404101"/>
                    <a:pt x="0" y="276664"/>
                  </a:cubicBezTo>
                  <a:cubicBezTo>
                    <a:pt x="13508" y="148485"/>
                    <a:pt x="3136" y="112315"/>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13" name="Google Shape;513;p6"/>
            <p:cNvSpPr/>
            <p:nvPr/>
          </p:nvSpPr>
          <p:spPr>
            <a:xfrm>
              <a:off x="211947" y="2616032"/>
              <a:ext cx="229953" cy="2586458"/>
            </a:xfrm>
            <a:custGeom>
              <a:avLst/>
              <a:gdLst/>
              <a:ahLst/>
              <a:cxnLst/>
              <a:rect l="l" t="t" r="r" b="b"/>
              <a:pathLst>
                <a:path w="166331" h="1789936" fill="none" extrusionOk="0">
                  <a:moveTo>
                    <a:pt x="0" y="0"/>
                  </a:moveTo>
                  <a:cubicBezTo>
                    <a:pt x="48498" y="-858"/>
                    <a:pt x="92480" y="-6140"/>
                    <a:pt x="166331" y="0"/>
                  </a:cubicBezTo>
                  <a:cubicBezTo>
                    <a:pt x="184016" y="125457"/>
                    <a:pt x="165684" y="364065"/>
                    <a:pt x="166331" y="560847"/>
                  </a:cubicBezTo>
                  <a:cubicBezTo>
                    <a:pt x="166978" y="757629"/>
                    <a:pt x="141336" y="966369"/>
                    <a:pt x="166331" y="1121693"/>
                  </a:cubicBezTo>
                  <a:cubicBezTo>
                    <a:pt x="191326" y="1277017"/>
                    <a:pt x="153579" y="1485971"/>
                    <a:pt x="166331" y="1789936"/>
                  </a:cubicBezTo>
                  <a:cubicBezTo>
                    <a:pt x="97008" y="1783145"/>
                    <a:pt x="37747" y="1786030"/>
                    <a:pt x="0" y="1789936"/>
                  </a:cubicBezTo>
                  <a:cubicBezTo>
                    <a:pt x="-25955" y="1563852"/>
                    <a:pt x="-14697" y="1333400"/>
                    <a:pt x="0" y="1193291"/>
                  </a:cubicBezTo>
                  <a:cubicBezTo>
                    <a:pt x="14697" y="1053183"/>
                    <a:pt x="-18730" y="895096"/>
                    <a:pt x="0" y="650343"/>
                  </a:cubicBezTo>
                  <a:cubicBezTo>
                    <a:pt x="18730" y="405590"/>
                    <a:pt x="-13349" y="268203"/>
                    <a:pt x="0" y="0"/>
                  </a:cubicBezTo>
                  <a:close/>
                </a:path>
                <a:path w="166331" h="1789936" extrusionOk="0">
                  <a:moveTo>
                    <a:pt x="0" y="0"/>
                  </a:moveTo>
                  <a:cubicBezTo>
                    <a:pt x="69572" y="3103"/>
                    <a:pt x="104618" y="5720"/>
                    <a:pt x="166331" y="0"/>
                  </a:cubicBezTo>
                  <a:cubicBezTo>
                    <a:pt x="179292" y="147991"/>
                    <a:pt x="178898" y="347873"/>
                    <a:pt x="166331" y="614545"/>
                  </a:cubicBezTo>
                  <a:cubicBezTo>
                    <a:pt x="153764" y="881217"/>
                    <a:pt x="195190" y="1087557"/>
                    <a:pt x="166331" y="1229089"/>
                  </a:cubicBezTo>
                  <a:cubicBezTo>
                    <a:pt x="137472" y="1370621"/>
                    <a:pt x="164851" y="1672610"/>
                    <a:pt x="166331" y="1789936"/>
                  </a:cubicBezTo>
                  <a:cubicBezTo>
                    <a:pt x="129158" y="1785858"/>
                    <a:pt x="51912" y="1794209"/>
                    <a:pt x="0" y="1789936"/>
                  </a:cubicBezTo>
                  <a:cubicBezTo>
                    <a:pt x="11074" y="1628961"/>
                    <a:pt x="25538" y="1356256"/>
                    <a:pt x="0" y="1175391"/>
                  </a:cubicBezTo>
                  <a:cubicBezTo>
                    <a:pt x="-25538" y="994526"/>
                    <a:pt x="8194" y="786967"/>
                    <a:pt x="0" y="614545"/>
                  </a:cubicBezTo>
                  <a:cubicBezTo>
                    <a:pt x="-8194" y="442123"/>
                    <a:pt x="22825" y="300474"/>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14" name="Google Shape;514;p6"/>
            <p:cNvSpPr/>
            <p:nvPr/>
          </p:nvSpPr>
          <p:spPr>
            <a:xfrm>
              <a:off x="1193969" y="2810821"/>
              <a:ext cx="428639" cy="2961000"/>
            </a:xfrm>
            <a:custGeom>
              <a:avLst/>
              <a:gdLst/>
              <a:ahLst/>
              <a:cxnLst/>
              <a:rect l="l" t="t" r="r" b="b"/>
              <a:pathLst>
                <a:path w="310046" h="2049135" fill="none" extrusionOk="0">
                  <a:moveTo>
                    <a:pt x="0" y="0"/>
                  </a:moveTo>
                  <a:cubicBezTo>
                    <a:pt x="115153" y="8127"/>
                    <a:pt x="230448" y="-10885"/>
                    <a:pt x="310046" y="0"/>
                  </a:cubicBezTo>
                  <a:cubicBezTo>
                    <a:pt x="334132" y="293656"/>
                    <a:pt x="280941" y="404323"/>
                    <a:pt x="310046" y="703536"/>
                  </a:cubicBezTo>
                  <a:cubicBezTo>
                    <a:pt x="339151" y="1002749"/>
                    <a:pt x="336895" y="1122516"/>
                    <a:pt x="310046" y="1407073"/>
                  </a:cubicBezTo>
                  <a:cubicBezTo>
                    <a:pt x="283197" y="1691630"/>
                    <a:pt x="302027" y="1870203"/>
                    <a:pt x="310046" y="2049135"/>
                  </a:cubicBezTo>
                  <a:cubicBezTo>
                    <a:pt x="238735" y="2051141"/>
                    <a:pt x="103462" y="2059109"/>
                    <a:pt x="0" y="2049135"/>
                  </a:cubicBezTo>
                  <a:cubicBezTo>
                    <a:pt x="28709" y="1748241"/>
                    <a:pt x="-21819" y="1628502"/>
                    <a:pt x="0" y="1427564"/>
                  </a:cubicBezTo>
                  <a:cubicBezTo>
                    <a:pt x="21819" y="1226626"/>
                    <a:pt x="32357" y="1029283"/>
                    <a:pt x="0" y="744519"/>
                  </a:cubicBezTo>
                  <a:cubicBezTo>
                    <a:pt x="-32357" y="459756"/>
                    <a:pt x="28849" y="180606"/>
                    <a:pt x="0" y="0"/>
                  </a:cubicBezTo>
                  <a:close/>
                </a:path>
                <a:path w="310046" h="2049135" extrusionOk="0">
                  <a:moveTo>
                    <a:pt x="0" y="0"/>
                  </a:moveTo>
                  <a:cubicBezTo>
                    <a:pt x="76584" y="-11639"/>
                    <a:pt x="229051" y="9291"/>
                    <a:pt x="310046" y="0"/>
                  </a:cubicBezTo>
                  <a:cubicBezTo>
                    <a:pt x="280047" y="194759"/>
                    <a:pt x="306297" y="426388"/>
                    <a:pt x="310046" y="642062"/>
                  </a:cubicBezTo>
                  <a:cubicBezTo>
                    <a:pt x="313795" y="857736"/>
                    <a:pt x="309388" y="1058363"/>
                    <a:pt x="310046" y="1304616"/>
                  </a:cubicBezTo>
                  <a:cubicBezTo>
                    <a:pt x="310704" y="1550869"/>
                    <a:pt x="308458" y="1826584"/>
                    <a:pt x="310046" y="2049135"/>
                  </a:cubicBezTo>
                  <a:cubicBezTo>
                    <a:pt x="200408" y="2047731"/>
                    <a:pt x="91469" y="2046879"/>
                    <a:pt x="0" y="2049135"/>
                  </a:cubicBezTo>
                  <a:cubicBezTo>
                    <a:pt x="-10749" y="1856818"/>
                    <a:pt x="10940" y="1584913"/>
                    <a:pt x="0" y="1366090"/>
                  </a:cubicBezTo>
                  <a:cubicBezTo>
                    <a:pt x="-10940" y="1147268"/>
                    <a:pt x="-27276" y="899492"/>
                    <a:pt x="0" y="642062"/>
                  </a:cubicBezTo>
                  <a:cubicBezTo>
                    <a:pt x="27276" y="384632"/>
                    <a:pt x="-24857" y="184342"/>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15" name="Google Shape;515;p6"/>
            <p:cNvSpPr/>
            <p:nvPr/>
          </p:nvSpPr>
          <p:spPr>
            <a:xfrm>
              <a:off x="2884498" y="2981388"/>
              <a:ext cx="554709" cy="3589946"/>
            </a:xfrm>
            <a:custGeom>
              <a:avLst/>
              <a:gdLst/>
              <a:ahLst/>
              <a:cxnLst/>
              <a:rect l="l" t="t" r="r" b="b"/>
              <a:pathLst>
                <a:path w="401236" h="2484392" fill="none" extrusionOk="0">
                  <a:moveTo>
                    <a:pt x="0" y="0"/>
                  </a:moveTo>
                  <a:cubicBezTo>
                    <a:pt x="108510" y="-1864"/>
                    <a:pt x="273679" y="-5591"/>
                    <a:pt x="401236" y="0"/>
                  </a:cubicBezTo>
                  <a:cubicBezTo>
                    <a:pt x="416680" y="258667"/>
                    <a:pt x="376643" y="428216"/>
                    <a:pt x="401236" y="546566"/>
                  </a:cubicBezTo>
                  <a:cubicBezTo>
                    <a:pt x="425829" y="664916"/>
                    <a:pt x="414305" y="998068"/>
                    <a:pt x="401236" y="1167664"/>
                  </a:cubicBezTo>
                  <a:cubicBezTo>
                    <a:pt x="388167" y="1337260"/>
                    <a:pt x="433394" y="1609313"/>
                    <a:pt x="401236" y="1813606"/>
                  </a:cubicBezTo>
                  <a:cubicBezTo>
                    <a:pt x="369078" y="2017899"/>
                    <a:pt x="412765" y="2272185"/>
                    <a:pt x="401236" y="2484392"/>
                  </a:cubicBezTo>
                  <a:cubicBezTo>
                    <a:pt x="293049" y="2475752"/>
                    <a:pt x="170073" y="2476564"/>
                    <a:pt x="0" y="2484392"/>
                  </a:cubicBezTo>
                  <a:cubicBezTo>
                    <a:pt x="-23359" y="2365360"/>
                    <a:pt x="-12818" y="2210950"/>
                    <a:pt x="0" y="1937826"/>
                  </a:cubicBezTo>
                  <a:cubicBezTo>
                    <a:pt x="12818" y="1664702"/>
                    <a:pt x="10536" y="1549770"/>
                    <a:pt x="0" y="1316728"/>
                  </a:cubicBezTo>
                  <a:cubicBezTo>
                    <a:pt x="-10536" y="1083686"/>
                    <a:pt x="19421" y="957036"/>
                    <a:pt x="0" y="770162"/>
                  </a:cubicBezTo>
                  <a:cubicBezTo>
                    <a:pt x="-19421" y="583288"/>
                    <a:pt x="-25099" y="379962"/>
                    <a:pt x="0" y="0"/>
                  </a:cubicBezTo>
                  <a:close/>
                </a:path>
                <a:path w="401236" h="2484392" extrusionOk="0">
                  <a:moveTo>
                    <a:pt x="0" y="0"/>
                  </a:moveTo>
                  <a:cubicBezTo>
                    <a:pt x="128348" y="19571"/>
                    <a:pt x="227743" y="-6686"/>
                    <a:pt x="401236" y="0"/>
                  </a:cubicBezTo>
                  <a:cubicBezTo>
                    <a:pt x="415779" y="136144"/>
                    <a:pt x="380881" y="382037"/>
                    <a:pt x="401236" y="645942"/>
                  </a:cubicBezTo>
                  <a:cubicBezTo>
                    <a:pt x="421591" y="909847"/>
                    <a:pt x="415998" y="986704"/>
                    <a:pt x="401236" y="1316728"/>
                  </a:cubicBezTo>
                  <a:cubicBezTo>
                    <a:pt x="386474" y="1646752"/>
                    <a:pt x="374215" y="1747964"/>
                    <a:pt x="401236" y="1912982"/>
                  </a:cubicBezTo>
                  <a:cubicBezTo>
                    <a:pt x="428257" y="2078000"/>
                    <a:pt x="392106" y="2263760"/>
                    <a:pt x="401236" y="2484392"/>
                  </a:cubicBezTo>
                  <a:cubicBezTo>
                    <a:pt x="223968" y="2490930"/>
                    <a:pt x="96481" y="2503596"/>
                    <a:pt x="0" y="2484392"/>
                  </a:cubicBezTo>
                  <a:cubicBezTo>
                    <a:pt x="10390" y="2262080"/>
                    <a:pt x="3720" y="2065454"/>
                    <a:pt x="0" y="1937826"/>
                  </a:cubicBezTo>
                  <a:cubicBezTo>
                    <a:pt x="-3720" y="1810198"/>
                    <a:pt x="-18828" y="1430465"/>
                    <a:pt x="0" y="1267040"/>
                  </a:cubicBezTo>
                  <a:cubicBezTo>
                    <a:pt x="18828" y="1103615"/>
                    <a:pt x="-14845" y="835968"/>
                    <a:pt x="0" y="645942"/>
                  </a:cubicBezTo>
                  <a:cubicBezTo>
                    <a:pt x="14845" y="455916"/>
                    <a:pt x="28051" y="208172"/>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516" name="Google Shape;516;p6"/>
          <p:cNvGrpSpPr/>
          <p:nvPr/>
        </p:nvGrpSpPr>
        <p:grpSpPr>
          <a:xfrm>
            <a:off x="1728431" y="4168539"/>
            <a:ext cx="1087172" cy="1395809"/>
            <a:chOff x="4293487" y="-1448942"/>
            <a:chExt cx="862629" cy="1107521"/>
          </a:xfrm>
        </p:grpSpPr>
        <p:sp>
          <p:nvSpPr>
            <p:cNvPr id="517" name="Google Shape;517;p6"/>
            <p:cNvSpPr/>
            <p:nvPr/>
          </p:nvSpPr>
          <p:spPr>
            <a:xfrm>
              <a:off x="4293487" y="-1448942"/>
              <a:ext cx="862629" cy="898000"/>
            </a:xfrm>
            <a:custGeom>
              <a:avLst/>
              <a:gdLst/>
              <a:ahLst/>
              <a:cxnLst/>
              <a:rect l="l" t="t" r="r" b="b"/>
              <a:pathLst>
                <a:path w="24510" h="25515" extrusionOk="0">
                  <a:moveTo>
                    <a:pt x="12255" y="1"/>
                  </a:moveTo>
                  <a:cubicBezTo>
                    <a:pt x="6079" y="1"/>
                    <a:pt x="1" y="8432"/>
                    <a:pt x="1" y="15466"/>
                  </a:cubicBezTo>
                  <a:cubicBezTo>
                    <a:pt x="1" y="22524"/>
                    <a:pt x="6079" y="25514"/>
                    <a:pt x="12255" y="25514"/>
                  </a:cubicBezTo>
                  <a:cubicBezTo>
                    <a:pt x="18431" y="25514"/>
                    <a:pt x="24509" y="22696"/>
                    <a:pt x="24509" y="15662"/>
                  </a:cubicBezTo>
                  <a:cubicBezTo>
                    <a:pt x="24509" y="8603"/>
                    <a:pt x="18431" y="1"/>
                    <a:pt x="12255" y="1"/>
                  </a:cubicBezTo>
                  <a:close/>
                </a:path>
              </a:pathLst>
            </a:custGeom>
            <a:solidFill>
              <a:srgbClr val="A7CC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518" name="Google Shape;518;p6"/>
            <p:cNvGrpSpPr/>
            <p:nvPr/>
          </p:nvGrpSpPr>
          <p:grpSpPr>
            <a:xfrm>
              <a:off x="4330063" y="-1357909"/>
              <a:ext cx="825052" cy="1016489"/>
              <a:chOff x="2409244" y="2857703"/>
              <a:chExt cx="604080" cy="744244"/>
            </a:xfrm>
          </p:grpSpPr>
          <p:sp>
            <p:nvSpPr>
              <p:cNvPr id="519" name="Google Shape;519;p6"/>
              <p:cNvSpPr/>
              <p:nvPr/>
            </p:nvSpPr>
            <p:spPr>
              <a:xfrm rot="-1561164">
                <a:off x="2535891" y="2901207"/>
                <a:ext cx="350787" cy="657237"/>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3312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20" name="Google Shape;520;p6"/>
              <p:cNvSpPr/>
              <p:nvPr/>
            </p:nvSpPr>
            <p:spPr>
              <a:xfrm rot="-2515216">
                <a:off x="2514083" y="3102481"/>
                <a:ext cx="166142" cy="338012"/>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3312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21" name="Google Shape;521;p6"/>
              <p:cNvSpPr/>
              <p:nvPr/>
            </p:nvSpPr>
            <p:spPr>
              <a:xfrm rot="-1557633">
                <a:off x="2653005"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3312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522" name="Google Shape;522;p6"/>
          <p:cNvGrpSpPr/>
          <p:nvPr/>
        </p:nvGrpSpPr>
        <p:grpSpPr>
          <a:xfrm>
            <a:off x="3286610" y="4505612"/>
            <a:ext cx="1087172" cy="1395809"/>
            <a:chOff x="4293487" y="-1448942"/>
            <a:chExt cx="862629" cy="1107521"/>
          </a:xfrm>
        </p:grpSpPr>
        <p:sp>
          <p:nvSpPr>
            <p:cNvPr id="523" name="Google Shape;523;p6"/>
            <p:cNvSpPr/>
            <p:nvPr/>
          </p:nvSpPr>
          <p:spPr>
            <a:xfrm>
              <a:off x="4293487" y="-1448942"/>
              <a:ext cx="862629" cy="898000"/>
            </a:xfrm>
            <a:custGeom>
              <a:avLst/>
              <a:gdLst/>
              <a:ahLst/>
              <a:cxnLst/>
              <a:rect l="l" t="t" r="r" b="b"/>
              <a:pathLst>
                <a:path w="24510" h="25515" extrusionOk="0">
                  <a:moveTo>
                    <a:pt x="12255" y="1"/>
                  </a:moveTo>
                  <a:cubicBezTo>
                    <a:pt x="6079" y="1"/>
                    <a:pt x="1" y="8432"/>
                    <a:pt x="1" y="15466"/>
                  </a:cubicBezTo>
                  <a:cubicBezTo>
                    <a:pt x="1" y="22524"/>
                    <a:pt x="6079" y="25514"/>
                    <a:pt x="12255" y="25514"/>
                  </a:cubicBezTo>
                  <a:cubicBezTo>
                    <a:pt x="18431" y="25514"/>
                    <a:pt x="24509" y="22696"/>
                    <a:pt x="24509" y="15662"/>
                  </a:cubicBezTo>
                  <a:cubicBezTo>
                    <a:pt x="24509" y="8603"/>
                    <a:pt x="18431" y="1"/>
                    <a:pt x="12255" y="1"/>
                  </a:cubicBezTo>
                  <a:close/>
                </a:path>
              </a:pathLst>
            </a:custGeom>
            <a:solidFill>
              <a:srgbClr val="A7CC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524" name="Google Shape;524;p6"/>
            <p:cNvGrpSpPr/>
            <p:nvPr/>
          </p:nvGrpSpPr>
          <p:grpSpPr>
            <a:xfrm>
              <a:off x="4330063" y="-1357909"/>
              <a:ext cx="825052" cy="1016489"/>
              <a:chOff x="2409244" y="2857703"/>
              <a:chExt cx="604080" cy="744244"/>
            </a:xfrm>
          </p:grpSpPr>
          <p:sp>
            <p:nvSpPr>
              <p:cNvPr id="525" name="Google Shape;525;p6"/>
              <p:cNvSpPr/>
              <p:nvPr/>
            </p:nvSpPr>
            <p:spPr>
              <a:xfrm rot="-1561164">
                <a:off x="2535891" y="2901207"/>
                <a:ext cx="350787" cy="657237"/>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3312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26" name="Google Shape;526;p6"/>
              <p:cNvSpPr/>
              <p:nvPr/>
            </p:nvSpPr>
            <p:spPr>
              <a:xfrm rot="-2515216">
                <a:off x="2514083" y="3102481"/>
                <a:ext cx="166142" cy="338012"/>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3312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27" name="Google Shape;527;p6"/>
              <p:cNvSpPr/>
              <p:nvPr/>
            </p:nvSpPr>
            <p:spPr>
              <a:xfrm rot="-1557633">
                <a:off x="2653005"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3312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528" name="Google Shape;528;p6"/>
          <p:cNvGrpSpPr/>
          <p:nvPr/>
        </p:nvGrpSpPr>
        <p:grpSpPr>
          <a:xfrm>
            <a:off x="10386895" y="5176909"/>
            <a:ext cx="1397934" cy="1090019"/>
            <a:chOff x="10513760" y="5186511"/>
            <a:chExt cx="1144628" cy="892507"/>
          </a:xfrm>
        </p:grpSpPr>
        <p:grpSp>
          <p:nvGrpSpPr>
            <p:cNvPr id="529" name="Google Shape;529;p6"/>
            <p:cNvGrpSpPr/>
            <p:nvPr/>
          </p:nvGrpSpPr>
          <p:grpSpPr>
            <a:xfrm>
              <a:off x="10513760" y="5186511"/>
              <a:ext cx="1144628" cy="750937"/>
              <a:chOff x="515893" y="5033977"/>
              <a:chExt cx="1293803" cy="848804"/>
            </a:xfrm>
          </p:grpSpPr>
          <p:grpSp>
            <p:nvGrpSpPr>
              <p:cNvPr id="530" name="Google Shape;530;p6"/>
              <p:cNvGrpSpPr/>
              <p:nvPr/>
            </p:nvGrpSpPr>
            <p:grpSpPr>
              <a:xfrm>
                <a:off x="1325176" y="5043686"/>
                <a:ext cx="484520" cy="839095"/>
                <a:chOff x="5776729" y="2875423"/>
                <a:chExt cx="641578" cy="1111090"/>
              </a:xfrm>
            </p:grpSpPr>
            <p:sp>
              <p:nvSpPr>
                <p:cNvPr id="531" name="Google Shape;531;p6"/>
                <p:cNvSpPr/>
                <p:nvPr/>
              </p:nvSpPr>
              <p:spPr>
                <a:xfrm>
                  <a:off x="6115539" y="3769897"/>
                  <a:ext cx="204984" cy="182948"/>
                </a:xfrm>
                <a:custGeom>
                  <a:avLst/>
                  <a:gdLst/>
                  <a:ahLst/>
                  <a:cxnLst/>
                  <a:rect l="l" t="t" r="r" b="b"/>
                  <a:pathLst>
                    <a:path w="204984" h="182948" extrusionOk="0">
                      <a:moveTo>
                        <a:pt x="102791" y="10201"/>
                      </a:moveTo>
                      <a:cubicBezTo>
                        <a:pt x="91858" y="51030"/>
                        <a:pt x="108415" y="84851"/>
                        <a:pt x="119926" y="116019"/>
                      </a:cubicBezTo>
                      <a:lnTo>
                        <a:pt x="31078" y="129404"/>
                      </a:lnTo>
                      <a:cubicBezTo>
                        <a:pt x="7835" y="142581"/>
                        <a:pt x="5389" y="155759"/>
                        <a:pt x="-18" y="168926"/>
                      </a:cubicBezTo>
                      <a:cubicBezTo>
                        <a:pt x="11829" y="161491"/>
                        <a:pt x="24005" y="154168"/>
                        <a:pt x="50752" y="151720"/>
                      </a:cubicBezTo>
                      <a:lnTo>
                        <a:pt x="46944" y="182950"/>
                      </a:lnTo>
                      <a:lnTo>
                        <a:pt x="80579" y="171476"/>
                      </a:lnTo>
                      <a:cubicBezTo>
                        <a:pt x="97942" y="175576"/>
                        <a:pt x="116101" y="172475"/>
                        <a:pt x="135157" y="161277"/>
                      </a:cubicBezTo>
                      <a:cubicBezTo>
                        <a:pt x="157912" y="162643"/>
                        <a:pt x="180568" y="163408"/>
                        <a:pt x="204966" y="174668"/>
                      </a:cubicBezTo>
                      <a:cubicBezTo>
                        <a:pt x="203907" y="151852"/>
                        <a:pt x="184153" y="137573"/>
                        <a:pt x="164984" y="123029"/>
                      </a:cubicBezTo>
                      <a:cubicBezTo>
                        <a:pt x="140025" y="84735"/>
                        <a:pt x="148078" y="41335"/>
                        <a:pt x="142772" y="2"/>
                      </a:cubicBezTo>
                      <a:close/>
                    </a:path>
                  </a:pathLst>
                </a:custGeom>
                <a:solidFill>
                  <a:srgbClr val="EBC78A"/>
                </a:solidFill>
                <a:ln w="9525" cap="flat" cmpd="sng">
                  <a:solidFill>
                    <a:srgbClr val="FF66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32" name="Google Shape;532;p6"/>
                <p:cNvSpPr/>
                <p:nvPr/>
              </p:nvSpPr>
              <p:spPr>
                <a:xfrm>
                  <a:off x="6104965" y="3774437"/>
                  <a:ext cx="228577" cy="212076"/>
                </a:xfrm>
                <a:custGeom>
                  <a:avLst/>
                  <a:gdLst/>
                  <a:ahLst/>
                  <a:cxnLst/>
                  <a:rect l="l" t="t" r="r" b="b"/>
                  <a:pathLst>
                    <a:path w="228577" h="212076" extrusionOk="0">
                      <a:moveTo>
                        <a:pt x="149625" y="383"/>
                      </a:moveTo>
                      <a:cubicBezTo>
                        <a:pt x="147932" y="16734"/>
                        <a:pt x="145011" y="42206"/>
                        <a:pt x="149801" y="64684"/>
                      </a:cubicBezTo>
                      <a:cubicBezTo>
                        <a:pt x="154589" y="87161"/>
                        <a:pt x="158358" y="108556"/>
                        <a:pt x="170232" y="124517"/>
                      </a:cubicBezTo>
                      <a:cubicBezTo>
                        <a:pt x="185245" y="136420"/>
                        <a:pt x="195206" y="142978"/>
                        <a:pt x="198400" y="155401"/>
                      </a:cubicBezTo>
                      <a:cubicBezTo>
                        <a:pt x="185072" y="151984"/>
                        <a:pt x="164059" y="146884"/>
                        <a:pt x="145387" y="150536"/>
                      </a:cubicBezTo>
                      <a:cubicBezTo>
                        <a:pt x="126714" y="154187"/>
                        <a:pt x="113803" y="160725"/>
                        <a:pt x="99770" y="158389"/>
                      </a:cubicBezTo>
                      <a:cubicBezTo>
                        <a:pt x="85737" y="156054"/>
                        <a:pt x="67366" y="167885"/>
                        <a:pt x="64993" y="167416"/>
                      </a:cubicBezTo>
                      <a:cubicBezTo>
                        <a:pt x="54200" y="154044"/>
                        <a:pt x="102750" y="143192"/>
                        <a:pt x="111965" y="139643"/>
                      </a:cubicBezTo>
                      <a:cubicBezTo>
                        <a:pt x="101396" y="133442"/>
                        <a:pt x="74963" y="139306"/>
                        <a:pt x="67240" y="139867"/>
                      </a:cubicBezTo>
                      <a:cubicBezTo>
                        <a:pt x="55979" y="139449"/>
                        <a:pt x="36153" y="146109"/>
                        <a:pt x="31856" y="146833"/>
                      </a:cubicBezTo>
                      <a:cubicBezTo>
                        <a:pt x="34328" y="139888"/>
                        <a:pt x="44192" y="131942"/>
                        <a:pt x="54080" y="131300"/>
                      </a:cubicBezTo>
                      <a:cubicBezTo>
                        <a:pt x="63967" y="130667"/>
                        <a:pt x="72149" y="130780"/>
                        <a:pt x="77627" y="129566"/>
                      </a:cubicBezTo>
                      <a:cubicBezTo>
                        <a:pt x="83104" y="128352"/>
                        <a:pt x="88456" y="127750"/>
                        <a:pt x="98220" y="128260"/>
                      </a:cubicBezTo>
                      <a:cubicBezTo>
                        <a:pt x="107983" y="128760"/>
                        <a:pt x="111302" y="123997"/>
                        <a:pt x="117072" y="122365"/>
                      </a:cubicBezTo>
                      <a:cubicBezTo>
                        <a:pt x="122843" y="120723"/>
                        <a:pt x="131591" y="121875"/>
                        <a:pt x="134604" y="116939"/>
                      </a:cubicBezTo>
                      <a:cubicBezTo>
                        <a:pt x="137617" y="112002"/>
                        <a:pt x="137632" y="106408"/>
                        <a:pt x="136766" y="101758"/>
                      </a:cubicBezTo>
                      <a:cubicBezTo>
                        <a:pt x="135903" y="97128"/>
                        <a:pt x="134227" y="92794"/>
                        <a:pt x="132383" y="88172"/>
                      </a:cubicBezTo>
                      <a:lnTo>
                        <a:pt x="132362" y="88112"/>
                      </a:lnTo>
                      <a:cubicBezTo>
                        <a:pt x="111878" y="35507"/>
                        <a:pt x="120591" y="31153"/>
                        <a:pt x="122218" y="7348"/>
                      </a:cubicBezTo>
                      <a:lnTo>
                        <a:pt x="106963" y="7465"/>
                      </a:lnTo>
                      <a:cubicBezTo>
                        <a:pt x="89064" y="70708"/>
                        <a:pt x="108580" y="75349"/>
                        <a:pt x="116114" y="91219"/>
                      </a:cubicBezTo>
                      <a:cubicBezTo>
                        <a:pt x="119595" y="98555"/>
                        <a:pt x="127178" y="104612"/>
                        <a:pt x="124103" y="108185"/>
                      </a:cubicBezTo>
                      <a:cubicBezTo>
                        <a:pt x="121027" y="111758"/>
                        <a:pt x="113124" y="111162"/>
                        <a:pt x="104120" y="110612"/>
                      </a:cubicBezTo>
                      <a:cubicBezTo>
                        <a:pt x="95116" y="110064"/>
                        <a:pt x="80665" y="110382"/>
                        <a:pt x="73740" y="111918"/>
                      </a:cubicBezTo>
                      <a:cubicBezTo>
                        <a:pt x="66814" y="113454"/>
                        <a:pt x="58762" y="112284"/>
                        <a:pt x="48298" y="112429"/>
                      </a:cubicBezTo>
                      <a:cubicBezTo>
                        <a:pt x="37834" y="112574"/>
                        <a:pt x="28450" y="123201"/>
                        <a:pt x="20689" y="132136"/>
                      </a:cubicBezTo>
                      <a:cubicBezTo>
                        <a:pt x="12929" y="141060"/>
                        <a:pt x="5736" y="150128"/>
                        <a:pt x="3515" y="158032"/>
                      </a:cubicBezTo>
                      <a:cubicBezTo>
                        <a:pt x="-462" y="172189"/>
                        <a:pt x="-5625" y="194158"/>
                        <a:pt x="16445" y="170282"/>
                      </a:cubicBezTo>
                      <a:cubicBezTo>
                        <a:pt x="26503" y="159399"/>
                        <a:pt x="48510" y="151566"/>
                        <a:pt x="51695" y="158073"/>
                      </a:cubicBezTo>
                      <a:cubicBezTo>
                        <a:pt x="54880" y="164570"/>
                        <a:pt x="45650" y="178614"/>
                        <a:pt x="45975" y="189609"/>
                      </a:cubicBezTo>
                      <a:cubicBezTo>
                        <a:pt x="46299" y="200543"/>
                        <a:pt x="46888" y="204582"/>
                        <a:pt x="53948" y="212078"/>
                      </a:cubicBezTo>
                      <a:cubicBezTo>
                        <a:pt x="53380" y="204694"/>
                        <a:pt x="58500" y="193934"/>
                        <a:pt x="62812" y="185887"/>
                      </a:cubicBezTo>
                      <a:cubicBezTo>
                        <a:pt x="68120" y="175983"/>
                        <a:pt x="80289" y="173280"/>
                        <a:pt x="97311" y="176146"/>
                      </a:cubicBezTo>
                      <a:cubicBezTo>
                        <a:pt x="114332" y="179012"/>
                        <a:pt x="132018" y="171240"/>
                        <a:pt x="146920" y="163111"/>
                      </a:cubicBezTo>
                      <a:cubicBezTo>
                        <a:pt x="173069" y="166610"/>
                        <a:pt x="194251" y="167150"/>
                        <a:pt x="206208" y="173056"/>
                      </a:cubicBezTo>
                      <a:lnTo>
                        <a:pt x="224099" y="190221"/>
                      </a:lnTo>
                      <a:cubicBezTo>
                        <a:pt x="227191" y="183286"/>
                        <a:pt x="230436" y="176065"/>
                        <a:pt x="227248" y="165712"/>
                      </a:cubicBezTo>
                      <a:cubicBezTo>
                        <a:pt x="220742" y="144569"/>
                        <a:pt x="208473" y="119254"/>
                        <a:pt x="180159" y="109505"/>
                      </a:cubicBezTo>
                      <a:cubicBezTo>
                        <a:pt x="172092" y="90730"/>
                        <a:pt x="168892" y="80972"/>
                        <a:pt x="164663" y="59463"/>
                      </a:cubicBezTo>
                      <a:cubicBezTo>
                        <a:pt x="160434" y="37952"/>
                        <a:pt x="161917" y="19374"/>
                        <a:pt x="163924" y="2"/>
                      </a:cubicBezTo>
                      <a:close/>
                    </a:path>
                  </a:pathLst>
                </a:custGeom>
                <a:solidFill>
                  <a:srgbClr val="8C7D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33" name="Google Shape;533;p6"/>
                <p:cNvSpPr/>
                <p:nvPr/>
              </p:nvSpPr>
              <p:spPr>
                <a:xfrm>
                  <a:off x="5786051" y="2949488"/>
                  <a:ext cx="622686" cy="827421"/>
                </a:xfrm>
                <a:custGeom>
                  <a:avLst/>
                  <a:gdLst/>
                  <a:ahLst/>
                  <a:cxnLst/>
                  <a:rect l="l" t="t" r="r" b="b"/>
                  <a:pathLst>
                    <a:path w="622686" h="827421" extrusionOk="0">
                      <a:moveTo>
                        <a:pt x="248238" y="36337"/>
                      </a:moveTo>
                      <a:cubicBezTo>
                        <a:pt x="246031" y="22333"/>
                        <a:pt x="240824" y="8974"/>
                        <a:pt x="215238" y="2"/>
                      </a:cubicBezTo>
                      <a:cubicBezTo>
                        <a:pt x="192967" y="3298"/>
                        <a:pt x="171792" y="8521"/>
                        <a:pt x="156218" y="23587"/>
                      </a:cubicBezTo>
                      <a:cubicBezTo>
                        <a:pt x="108858" y="70289"/>
                        <a:pt x="103880" y="135437"/>
                        <a:pt x="106717" y="203988"/>
                      </a:cubicBezTo>
                      <a:lnTo>
                        <a:pt x="80697" y="349329"/>
                      </a:lnTo>
                      <a:lnTo>
                        <a:pt x="100" y="446860"/>
                      </a:lnTo>
                      <a:cubicBezTo>
                        <a:pt x="-1229" y="534226"/>
                        <a:pt x="6810" y="620921"/>
                        <a:pt x="121948" y="699931"/>
                      </a:cubicBezTo>
                      <a:cubicBezTo>
                        <a:pt x="150029" y="737093"/>
                        <a:pt x="169308" y="778184"/>
                        <a:pt x="226026" y="802562"/>
                      </a:cubicBezTo>
                      <a:cubicBezTo>
                        <a:pt x="265653" y="812543"/>
                        <a:pt x="307961" y="834640"/>
                        <a:pt x="331374" y="771326"/>
                      </a:cubicBezTo>
                      <a:cubicBezTo>
                        <a:pt x="353314" y="801027"/>
                        <a:pt x="381163" y="821494"/>
                        <a:pt x="418318" y="827423"/>
                      </a:cubicBezTo>
                      <a:lnTo>
                        <a:pt x="485588" y="812761"/>
                      </a:lnTo>
                      <a:lnTo>
                        <a:pt x="499550" y="773876"/>
                      </a:lnTo>
                      <a:cubicBezTo>
                        <a:pt x="532672" y="745937"/>
                        <a:pt x="564773" y="716200"/>
                        <a:pt x="584590" y="664871"/>
                      </a:cubicBezTo>
                      <a:cubicBezTo>
                        <a:pt x="587740" y="623129"/>
                        <a:pt x="563137" y="595326"/>
                        <a:pt x="536358" y="568615"/>
                      </a:cubicBezTo>
                      <a:cubicBezTo>
                        <a:pt x="551053" y="550079"/>
                        <a:pt x="566528" y="532620"/>
                        <a:pt x="568090" y="495944"/>
                      </a:cubicBezTo>
                      <a:cubicBezTo>
                        <a:pt x="587434" y="501834"/>
                        <a:pt x="591486" y="490657"/>
                        <a:pt x="596013" y="480008"/>
                      </a:cubicBezTo>
                      <a:lnTo>
                        <a:pt x="577609" y="454509"/>
                      </a:lnTo>
                      <a:cubicBezTo>
                        <a:pt x="588190" y="452280"/>
                        <a:pt x="601233" y="450668"/>
                        <a:pt x="605528" y="446860"/>
                      </a:cubicBezTo>
                      <a:lnTo>
                        <a:pt x="592840" y="424549"/>
                      </a:lnTo>
                      <a:cubicBezTo>
                        <a:pt x="601650" y="423923"/>
                        <a:pt x="609976" y="424767"/>
                        <a:pt x="622029" y="414350"/>
                      </a:cubicBezTo>
                      <a:cubicBezTo>
                        <a:pt x="621927" y="392991"/>
                        <a:pt x="605701" y="387836"/>
                        <a:pt x="594744" y="377377"/>
                      </a:cubicBezTo>
                      <a:lnTo>
                        <a:pt x="622668" y="342954"/>
                      </a:lnTo>
                      <a:lnTo>
                        <a:pt x="611245" y="317456"/>
                      </a:lnTo>
                      <a:lnTo>
                        <a:pt x="582051" y="307894"/>
                      </a:lnTo>
                      <a:cubicBezTo>
                        <a:pt x="587781" y="298274"/>
                        <a:pt x="595731" y="291774"/>
                        <a:pt x="593475" y="270921"/>
                      </a:cubicBezTo>
                      <a:cubicBezTo>
                        <a:pt x="525283" y="231277"/>
                        <a:pt x="509584" y="278253"/>
                        <a:pt x="486858" y="313631"/>
                      </a:cubicBezTo>
                      <a:cubicBezTo>
                        <a:pt x="449958" y="317702"/>
                        <a:pt x="418439" y="329578"/>
                        <a:pt x="396741" y="355703"/>
                      </a:cubicBezTo>
                      <a:lnTo>
                        <a:pt x="304085" y="344867"/>
                      </a:lnTo>
                      <a:lnTo>
                        <a:pt x="259662" y="206538"/>
                      </a:lnTo>
                      <a:lnTo>
                        <a:pt x="250777" y="167653"/>
                      </a:lnTo>
                      <a:lnTo>
                        <a:pt x="270450" y="101995"/>
                      </a:lnTo>
                      <a:lnTo>
                        <a:pt x="227930" y="90521"/>
                      </a:lnTo>
                      <a:cubicBezTo>
                        <a:pt x="221005" y="80460"/>
                        <a:pt x="222846" y="72161"/>
                        <a:pt x="224123" y="63747"/>
                      </a:cubicBezTo>
                      <a:close/>
                    </a:path>
                  </a:pathLst>
                </a:custGeom>
                <a:solidFill>
                  <a:srgbClr val="9F3939"/>
                </a:solidFill>
                <a:ln w="9525" cap="flat" cmpd="sng">
                  <a:solidFill>
                    <a:srgbClr val="FF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34" name="Google Shape;534;p6"/>
                <p:cNvSpPr/>
                <p:nvPr/>
              </p:nvSpPr>
              <p:spPr>
                <a:xfrm>
                  <a:off x="5786305" y="2949759"/>
                  <a:ext cx="622686" cy="827421"/>
                </a:xfrm>
                <a:custGeom>
                  <a:avLst/>
                  <a:gdLst/>
                  <a:ahLst/>
                  <a:cxnLst/>
                  <a:rect l="l" t="t" r="r" b="b"/>
                  <a:pathLst>
                    <a:path w="622686" h="827421" extrusionOk="0">
                      <a:moveTo>
                        <a:pt x="248238" y="36337"/>
                      </a:moveTo>
                      <a:cubicBezTo>
                        <a:pt x="246031" y="22332"/>
                        <a:pt x="240825" y="8974"/>
                        <a:pt x="215238" y="2"/>
                      </a:cubicBezTo>
                      <a:cubicBezTo>
                        <a:pt x="192967" y="3298"/>
                        <a:pt x="171792" y="8521"/>
                        <a:pt x="156218" y="23588"/>
                      </a:cubicBezTo>
                      <a:cubicBezTo>
                        <a:pt x="108859" y="70289"/>
                        <a:pt x="103880" y="135438"/>
                        <a:pt x="106717" y="203988"/>
                      </a:cubicBezTo>
                      <a:lnTo>
                        <a:pt x="80697" y="349329"/>
                      </a:lnTo>
                      <a:lnTo>
                        <a:pt x="100" y="446860"/>
                      </a:lnTo>
                      <a:cubicBezTo>
                        <a:pt x="-1229" y="534227"/>
                        <a:pt x="6812" y="620921"/>
                        <a:pt x="121948" y="699931"/>
                      </a:cubicBezTo>
                      <a:cubicBezTo>
                        <a:pt x="150030" y="737094"/>
                        <a:pt x="169308" y="778185"/>
                        <a:pt x="226026" y="802562"/>
                      </a:cubicBezTo>
                      <a:cubicBezTo>
                        <a:pt x="265654" y="812543"/>
                        <a:pt x="307962" y="834640"/>
                        <a:pt x="331374" y="771327"/>
                      </a:cubicBezTo>
                      <a:cubicBezTo>
                        <a:pt x="353315" y="801027"/>
                        <a:pt x="381164" y="821494"/>
                        <a:pt x="418318" y="827423"/>
                      </a:cubicBezTo>
                      <a:lnTo>
                        <a:pt x="485588" y="812761"/>
                      </a:lnTo>
                      <a:lnTo>
                        <a:pt x="499550" y="773876"/>
                      </a:lnTo>
                      <a:cubicBezTo>
                        <a:pt x="532673" y="745937"/>
                        <a:pt x="564773" y="716200"/>
                        <a:pt x="584590" y="664871"/>
                      </a:cubicBezTo>
                      <a:cubicBezTo>
                        <a:pt x="587740" y="623129"/>
                        <a:pt x="563138" y="595325"/>
                        <a:pt x="536358" y="568615"/>
                      </a:cubicBezTo>
                      <a:cubicBezTo>
                        <a:pt x="551054" y="550079"/>
                        <a:pt x="566529" y="532620"/>
                        <a:pt x="568090" y="495944"/>
                      </a:cubicBezTo>
                      <a:cubicBezTo>
                        <a:pt x="587434" y="501834"/>
                        <a:pt x="591488" y="490657"/>
                        <a:pt x="596013" y="480008"/>
                      </a:cubicBezTo>
                      <a:lnTo>
                        <a:pt x="577609" y="454510"/>
                      </a:lnTo>
                      <a:cubicBezTo>
                        <a:pt x="588191" y="452280"/>
                        <a:pt x="601233" y="450669"/>
                        <a:pt x="605528" y="446860"/>
                      </a:cubicBezTo>
                      <a:lnTo>
                        <a:pt x="592840" y="424549"/>
                      </a:lnTo>
                      <a:cubicBezTo>
                        <a:pt x="601650" y="423923"/>
                        <a:pt x="609976" y="424767"/>
                        <a:pt x="622029" y="414350"/>
                      </a:cubicBezTo>
                      <a:cubicBezTo>
                        <a:pt x="621927" y="392991"/>
                        <a:pt x="605701" y="387837"/>
                        <a:pt x="594744" y="377377"/>
                      </a:cubicBezTo>
                      <a:lnTo>
                        <a:pt x="622668" y="342954"/>
                      </a:lnTo>
                      <a:lnTo>
                        <a:pt x="611245" y="317456"/>
                      </a:lnTo>
                      <a:lnTo>
                        <a:pt x="582051" y="307894"/>
                      </a:lnTo>
                      <a:cubicBezTo>
                        <a:pt x="587782" y="298274"/>
                        <a:pt x="595732" y="291774"/>
                        <a:pt x="593475" y="270922"/>
                      </a:cubicBezTo>
                      <a:cubicBezTo>
                        <a:pt x="525284" y="231277"/>
                        <a:pt x="509585" y="278253"/>
                        <a:pt x="486858" y="313631"/>
                      </a:cubicBezTo>
                      <a:cubicBezTo>
                        <a:pt x="449959" y="317702"/>
                        <a:pt x="418439" y="329578"/>
                        <a:pt x="396741" y="355704"/>
                      </a:cubicBezTo>
                      <a:lnTo>
                        <a:pt x="304085" y="344867"/>
                      </a:lnTo>
                      <a:lnTo>
                        <a:pt x="259662" y="206538"/>
                      </a:lnTo>
                      <a:lnTo>
                        <a:pt x="250777" y="167653"/>
                      </a:lnTo>
                      <a:lnTo>
                        <a:pt x="270450" y="108305"/>
                      </a:lnTo>
                      <a:lnTo>
                        <a:pt x="227930" y="90521"/>
                      </a:lnTo>
                      <a:cubicBezTo>
                        <a:pt x="221006" y="80460"/>
                        <a:pt x="222847" y="72161"/>
                        <a:pt x="224123" y="63748"/>
                      </a:cubicBezTo>
                      <a:close/>
                    </a:path>
                  </a:pathLst>
                </a:custGeom>
                <a:noFill/>
                <a:ln w="9525" cap="flat" cmpd="sng">
                  <a:solidFill>
                    <a:srgbClr val="FF0000">
                      <a:alpha val="29800"/>
                    </a:srgbClr>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35" name="Google Shape;535;p6"/>
                <p:cNvSpPr/>
                <p:nvPr/>
              </p:nvSpPr>
              <p:spPr>
                <a:xfrm>
                  <a:off x="5984402" y="3045263"/>
                  <a:ext cx="97827" cy="74523"/>
                </a:xfrm>
                <a:custGeom>
                  <a:avLst/>
                  <a:gdLst/>
                  <a:ahLst/>
                  <a:cxnLst/>
                  <a:rect l="l" t="t" r="r" b="b"/>
                  <a:pathLst>
                    <a:path w="97827" h="74523" extrusionOk="0">
                      <a:moveTo>
                        <a:pt x="83449" y="9212"/>
                      </a:moveTo>
                      <a:lnTo>
                        <a:pt x="97809" y="51132"/>
                      </a:lnTo>
                      <a:lnTo>
                        <a:pt x="79410" y="72317"/>
                      </a:lnTo>
                      <a:lnTo>
                        <a:pt x="50691" y="59246"/>
                      </a:lnTo>
                      <a:cubicBezTo>
                        <a:pt x="37994" y="77244"/>
                        <a:pt x="23587" y="77193"/>
                        <a:pt x="8508" y="70063"/>
                      </a:cubicBezTo>
                      <a:lnTo>
                        <a:pt x="-18" y="40764"/>
                      </a:lnTo>
                      <a:lnTo>
                        <a:pt x="-18" y="40764"/>
                      </a:lnTo>
                      <a:lnTo>
                        <a:pt x="29150" y="1774"/>
                      </a:lnTo>
                      <a:cubicBezTo>
                        <a:pt x="58647" y="-4847"/>
                        <a:pt x="83449" y="9212"/>
                        <a:pt x="83449" y="9212"/>
                      </a:cubicBezTo>
                      <a:close/>
                    </a:path>
                  </a:pathLst>
                </a:custGeom>
                <a:solidFill>
                  <a:srgbClr val="E64A4A"/>
                </a:solidFill>
                <a:ln w="9525" cap="flat" cmpd="sng">
                  <a:solidFill>
                    <a:srgbClr val="C8373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36" name="Google Shape;536;p6"/>
                <p:cNvSpPr/>
                <p:nvPr/>
              </p:nvSpPr>
              <p:spPr>
                <a:xfrm>
                  <a:off x="5986417" y="3047911"/>
                  <a:ext cx="97827" cy="72750"/>
                </a:xfrm>
                <a:custGeom>
                  <a:avLst/>
                  <a:gdLst/>
                  <a:ahLst/>
                  <a:cxnLst/>
                  <a:rect l="l" t="t" r="r" b="b"/>
                  <a:pathLst>
                    <a:path w="97827" h="72750" extrusionOk="0">
                      <a:moveTo>
                        <a:pt x="85244" y="16454"/>
                      </a:moveTo>
                      <a:lnTo>
                        <a:pt x="97809" y="49359"/>
                      </a:lnTo>
                      <a:lnTo>
                        <a:pt x="79410" y="70544"/>
                      </a:lnTo>
                      <a:lnTo>
                        <a:pt x="50691" y="57473"/>
                      </a:lnTo>
                      <a:cubicBezTo>
                        <a:pt x="37994" y="75472"/>
                        <a:pt x="23587" y="75421"/>
                        <a:pt x="8508" y="68290"/>
                      </a:cubicBezTo>
                      <a:lnTo>
                        <a:pt x="-18" y="38992"/>
                      </a:lnTo>
                      <a:lnTo>
                        <a:pt x="-18" y="38992"/>
                      </a:lnTo>
                      <a:lnTo>
                        <a:pt x="29151" y="2"/>
                      </a:lnTo>
                      <a:cubicBezTo>
                        <a:pt x="62399" y="2800"/>
                        <a:pt x="85803" y="17858"/>
                        <a:pt x="85244" y="16454"/>
                      </a:cubicBezTo>
                      <a:close/>
                    </a:path>
                  </a:pathLst>
                </a:custGeom>
                <a:noFill/>
                <a:ln w="9525" cap="flat" cmpd="sng">
                  <a:solidFill>
                    <a:srgbClr val="C83737">
                      <a:alpha val="29800"/>
                    </a:srgbClr>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37" name="Google Shape;537;p6"/>
                <p:cNvSpPr/>
                <p:nvPr/>
              </p:nvSpPr>
              <p:spPr>
                <a:xfrm>
                  <a:off x="5944043" y="2889577"/>
                  <a:ext cx="162240" cy="108960"/>
                </a:xfrm>
                <a:custGeom>
                  <a:avLst/>
                  <a:gdLst/>
                  <a:ahLst/>
                  <a:cxnLst/>
                  <a:rect l="l" t="t" r="r" b="b"/>
                  <a:pathLst>
                    <a:path w="162240" h="108960" extrusionOk="0">
                      <a:moveTo>
                        <a:pt x="26009" y="65811"/>
                      </a:moveTo>
                      <a:lnTo>
                        <a:pt x="-18" y="20736"/>
                      </a:lnTo>
                      <a:lnTo>
                        <a:pt x="32292" y="7214"/>
                      </a:lnTo>
                      <a:lnTo>
                        <a:pt x="63704" y="35611"/>
                      </a:lnTo>
                      <a:cubicBezTo>
                        <a:pt x="78837" y="29939"/>
                        <a:pt x="81846" y="16439"/>
                        <a:pt x="80308" y="2"/>
                      </a:cubicBezTo>
                      <a:lnTo>
                        <a:pt x="106335" y="38766"/>
                      </a:lnTo>
                      <a:lnTo>
                        <a:pt x="123387" y="9017"/>
                      </a:lnTo>
                      <a:lnTo>
                        <a:pt x="125183" y="54542"/>
                      </a:lnTo>
                      <a:cubicBezTo>
                        <a:pt x="135376" y="50212"/>
                        <a:pt x="145182" y="48184"/>
                        <a:pt x="158838" y="55444"/>
                      </a:cubicBezTo>
                      <a:cubicBezTo>
                        <a:pt x="163692" y="70465"/>
                        <a:pt x="162710" y="84582"/>
                        <a:pt x="159736" y="93307"/>
                      </a:cubicBezTo>
                      <a:lnTo>
                        <a:pt x="145825" y="105027"/>
                      </a:lnTo>
                      <a:cubicBezTo>
                        <a:pt x="121387" y="103138"/>
                        <a:pt x="99314" y="115418"/>
                        <a:pt x="88833" y="104125"/>
                      </a:cubicBezTo>
                      <a:cubicBezTo>
                        <a:pt x="92183" y="88240"/>
                        <a:pt x="81567" y="78588"/>
                        <a:pt x="74922" y="67164"/>
                      </a:cubicBezTo>
                      <a:close/>
                    </a:path>
                  </a:pathLst>
                </a:custGeom>
                <a:solidFill>
                  <a:srgbClr val="E24444"/>
                </a:solidFill>
                <a:ln w="9525" cap="flat" cmpd="sng">
                  <a:solidFill>
                    <a:srgbClr val="C8373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38" name="Google Shape;538;p6"/>
                <p:cNvSpPr/>
                <p:nvPr/>
              </p:nvSpPr>
              <p:spPr>
                <a:xfrm>
                  <a:off x="5977988" y="3040984"/>
                  <a:ext cx="112422" cy="83201"/>
                </a:xfrm>
                <a:custGeom>
                  <a:avLst/>
                  <a:gdLst/>
                  <a:ahLst/>
                  <a:cxnLst/>
                  <a:rect l="l" t="t" r="r" b="b"/>
                  <a:pathLst>
                    <a:path w="112422" h="83201" extrusionOk="0">
                      <a:moveTo>
                        <a:pt x="30230" y="785"/>
                      </a:moveTo>
                      <a:cubicBezTo>
                        <a:pt x="18982" y="8164"/>
                        <a:pt x="10364" y="16721"/>
                        <a:pt x="5638" y="26402"/>
                      </a:cubicBezTo>
                      <a:cubicBezTo>
                        <a:pt x="-41" y="38036"/>
                        <a:pt x="-2139" y="51282"/>
                        <a:pt x="2604" y="63276"/>
                      </a:cubicBezTo>
                      <a:cubicBezTo>
                        <a:pt x="7333" y="75237"/>
                        <a:pt x="20651" y="83918"/>
                        <a:pt x="36854" y="83157"/>
                      </a:cubicBezTo>
                      <a:cubicBezTo>
                        <a:pt x="49789" y="82549"/>
                        <a:pt x="56108" y="79397"/>
                        <a:pt x="63250" y="71722"/>
                      </a:cubicBezTo>
                      <a:cubicBezTo>
                        <a:pt x="67061" y="75746"/>
                        <a:pt x="71890" y="79291"/>
                        <a:pt x="83849" y="79699"/>
                      </a:cubicBezTo>
                      <a:cubicBezTo>
                        <a:pt x="95808" y="80107"/>
                        <a:pt x="107756" y="68736"/>
                        <a:pt x="111640" y="54511"/>
                      </a:cubicBezTo>
                      <a:cubicBezTo>
                        <a:pt x="115525" y="40286"/>
                        <a:pt x="103727" y="14251"/>
                        <a:pt x="95882" y="4913"/>
                      </a:cubicBezTo>
                      <a:cubicBezTo>
                        <a:pt x="95882" y="4913"/>
                        <a:pt x="80080" y="3845"/>
                        <a:pt x="67415" y="1702"/>
                      </a:cubicBezTo>
                      <a:cubicBezTo>
                        <a:pt x="48543" y="88"/>
                        <a:pt x="45051" y="-689"/>
                        <a:pt x="30230" y="785"/>
                      </a:cubicBezTo>
                      <a:close/>
                      <a:moveTo>
                        <a:pt x="58084" y="46518"/>
                      </a:moveTo>
                      <a:cubicBezTo>
                        <a:pt x="56455" y="52686"/>
                        <a:pt x="50802" y="62108"/>
                        <a:pt x="48904" y="63679"/>
                      </a:cubicBezTo>
                      <a:cubicBezTo>
                        <a:pt x="46958" y="65289"/>
                        <a:pt x="42897" y="69723"/>
                        <a:pt x="34623" y="69989"/>
                      </a:cubicBezTo>
                      <a:cubicBezTo>
                        <a:pt x="26348" y="70256"/>
                        <a:pt x="21282" y="62319"/>
                        <a:pt x="20539" y="56185"/>
                      </a:cubicBezTo>
                      <a:cubicBezTo>
                        <a:pt x="19962" y="51418"/>
                        <a:pt x="21367" y="42783"/>
                        <a:pt x="25298" y="34619"/>
                      </a:cubicBezTo>
                      <a:cubicBezTo>
                        <a:pt x="29229" y="26456"/>
                        <a:pt x="32651" y="21018"/>
                        <a:pt x="49754" y="14230"/>
                      </a:cubicBezTo>
                      <a:lnTo>
                        <a:pt x="61163" y="13795"/>
                      </a:lnTo>
                      <a:cubicBezTo>
                        <a:pt x="61364" y="24394"/>
                        <a:pt x="61096" y="35112"/>
                        <a:pt x="58084" y="46518"/>
                      </a:cubicBezTo>
                      <a:close/>
                      <a:moveTo>
                        <a:pt x="79547" y="29836"/>
                      </a:moveTo>
                      <a:lnTo>
                        <a:pt x="87195" y="17538"/>
                      </a:lnTo>
                      <a:cubicBezTo>
                        <a:pt x="93659" y="26840"/>
                        <a:pt x="98243" y="45245"/>
                        <a:pt x="96610" y="51223"/>
                      </a:cubicBezTo>
                      <a:cubicBezTo>
                        <a:pt x="94979" y="57196"/>
                        <a:pt x="86217" y="65004"/>
                        <a:pt x="82264" y="65932"/>
                      </a:cubicBezTo>
                      <a:cubicBezTo>
                        <a:pt x="78613" y="66790"/>
                        <a:pt x="72541" y="60778"/>
                        <a:pt x="69938" y="57337"/>
                      </a:cubicBezTo>
                      <a:close/>
                    </a:path>
                  </a:pathLst>
                </a:custGeom>
                <a:solidFill>
                  <a:srgbClr val="90080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39" name="Google Shape;539;p6"/>
                <p:cNvSpPr/>
                <p:nvPr/>
              </p:nvSpPr>
              <p:spPr>
                <a:xfrm>
                  <a:off x="5942637" y="2889606"/>
                  <a:ext cx="162240" cy="108960"/>
                </a:xfrm>
                <a:custGeom>
                  <a:avLst/>
                  <a:gdLst/>
                  <a:ahLst/>
                  <a:cxnLst/>
                  <a:rect l="l" t="t" r="r" b="b"/>
                  <a:pathLst>
                    <a:path w="162240" h="108960" extrusionOk="0">
                      <a:moveTo>
                        <a:pt x="26009" y="65811"/>
                      </a:moveTo>
                      <a:lnTo>
                        <a:pt x="-18" y="20736"/>
                      </a:lnTo>
                      <a:lnTo>
                        <a:pt x="32292" y="7214"/>
                      </a:lnTo>
                      <a:lnTo>
                        <a:pt x="63704" y="35611"/>
                      </a:lnTo>
                      <a:cubicBezTo>
                        <a:pt x="78837" y="29939"/>
                        <a:pt x="81846" y="16439"/>
                        <a:pt x="80308" y="2"/>
                      </a:cubicBezTo>
                      <a:lnTo>
                        <a:pt x="106335" y="38766"/>
                      </a:lnTo>
                      <a:lnTo>
                        <a:pt x="123387" y="9017"/>
                      </a:lnTo>
                      <a:lnTo>
                        <a:pt x="125183" y="54542"/>
                      </a:lnTo>
                      <a:cubicBezTo>
                        <a:pt x="135377" y="50212"/>
                        <a:pt x="145182" y="48184"/>
                        <a:pt x="158839" y="55444"/>
                      </a:cubicBezTo>
                      <a:cubicBezTo>
                        <a:pt x="163692" y="70465"/>
                        <a:pt x="162710" y="84583"/>
                        <a:pt x="159736" y="93307"/>
                      </a:cubicBezTo>
                      <a:lnTo>
                        <a:pt x="145825" y="105027"/>
                      </a:lnTo>
                      <a:cubicBezTo>
                        <a:pt x="121387" y="103138"/>
                        <a:pt x="99314" y="115418"/>
                        <a:pt x="88834" y="104126"/>
                      </a:cubicBezTo>
                      <a:cubicBezTo>
                        <a:pt x="92183" y="88239"/>
                        <a:pt x="81567" y="78588"/>
                        <a:pt x="74922" y="67164"/>
                      </a:cubicBezTo>
                      <a:close/>
                    </a:path>
                  </a:pathLst>
                </a:custGeom>
                <a:noFill/>
                <a:ln w="9525" cap="flat" cmpd="sng">
                  <a:solidFill>
                    <a:srgbClr val="C83737">
                      <a:alpha val="29800"/>
                    </a:srgbClr>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40" name="Google Shape;540;p6"/>
                <p:cNvSpPr/>
                <p:nvPr/>
              </p:nvSpPr>
              <p:spPr>
                <a:xfrm>
                  <a:off x="5776729" y="2943352"/>
                  <a:ext cx="641578" cy="846469"/>
                </a:xfrm>
                <a:custGeom>
                  <a:avLst/>
                  <a:gdLst/>
                  <a:ahLst/>
                  <a:cxnLst/>
                  <a:rect l="l" t="t" r="r" b="b"/>
                  <a:pathLst>
                    <a:path w="641578" h="846469" extrusionOk="0">
                      <a:moveTo>
                        <a:pt x="216389" y="18"/>
                      </a:moveTo>
                      <a:cubicBezTo>
                        <a:pt x="212358" y="-94"/>
                        <a:pt x="207936" y="353"/>
                        <a:pt x="203002" y="1592"/>
                      </a:cubicBezTo>
                      <a:cubicBezTo>
                        <a:pt x="183268" y="6548"/>
                        <a:pt x="160378" y="18765"/>
                        <a:pt x="147016" y="38723"/>
                      </a:cubicBezTo>
                      <a:cubicBezTo>
                        <a:pt x="110509" y="93255"/>
                        <a:pt x="95718" y="118612"/>
                        <a:pt x="107055" y="201275"/>
                      </a:cubicBezTo>
                      <a:cubicBezTo>
                        <a:pt x="110249" y="224573"/>
                        <a:pt x="95129" y="242761"/>
                        <a:pt x="88790" y="265719"/>
                      </a:cubicBezTo>
                      <a:cubicBezTo>
                        <a:pt x="82836" y="287274"/>
                        <a:pt x="85282" y="318601"/>
                        <a:pt x="85993" y="348150"/>
                      </a:cubicBezTo>
                      <a:cubicBezTo>
                        <a:pt x="82811" y="355211"/>
                        <a:pt x="62190" y="364055"/>
                        <a:pt x="50573" y="376258"/>
                      </a:cubicBezTo>
                      <a:cubicBezTo>
                        <a:pt x="38649" y="388783"/>
                        <a:pt x="22689" y="416059"/>
                        <a:pt x="22689" y="416059"/>
                      </a:cubicBezTo>
                      <a:cubicBezTo>
                        <a:pt x="10236" y="423753"/>
                        <a:pt x="-764" y="451842"/>
                        <a:pt x="21" y="482395"/>
                      </a:cubicBezTo>
                      <a:cubicBezTo>
                        <a:pt x="793" y="512469"/>
                        <a:pt x="5500" y="543289"/>
                        <a:pt x="11543" y="568731"/>
                      </a:cubicBezTo>
                      <a:cubicBezTo>
                        <a:pt x="23544" y="619253"/>
                        <a:pt x="54469" y="658099"/>
                        <a:pt x="90257" y="686084"/>
                      </a:cubicBezTo>
                      <a:cubicBezTo>
                        <a:pt x="126045" y="714067"/>
                        <a:pt x="136637" y="728735"/>
                        <a:pt x="145925" y="741840"/>
                      </a:cubicBezTo>
                      <a:cubicBezTo>
                        <a:pt x="155088" y="754770"/>
                        <a:pt x="166845" y="772246"/>
                        <a:pt x="182873" y="787041"/>
                      </a:cubicBezTo>
                      <a:cubicBezTo>
                        <a:pt x="218634" y="820049"/>
                        <a:pt x="250197" y="825552"/>
                        <a:pt x="280307" y="828495"/>
                      </a:cubicBezTo>
                      <a:cubicBezTo>
                        <a:pt x="310417" y="831437"/>
                        <a:pt x="316562" y="823759"/>
                        <a:pt x="327765" y="817977"/>
                      </a:cubicBezTo>
                      <a:cubicBezTo>
                        <a:pt x="340190" y="811565"/>
                        <a:pt x="339975" y="797630"/>
                        <a:pt x="342917" y="794291"/>
                      </a:cubicBezTo>
                      <a:cubicBezTo>
                        <a:pt x="360728" y="808005"/>
                        <a:pt x="378996" y="829668"/>
                        <a:pt x="402195" y="832280"/>
                      </a:cubicBezTo>
                      <a:cubicBezTo>
                        <a:pt x="405565" y="835021"/>
                        <a:pt x="415042" y="840393"/>
                        <a:pt x="419707" y="842958"/>
                      </a:cubicBezTo>
                      <a:cubicBezTo>
                        <a:pt x="425556" y="846172"/>
                        <a:pt x="434026" y="848915"/>
                        <a:pt x="445786" y="842958"/>
                      </a:cubicBezTo>
                      <a:cubicBezTo>
                        <a:pt x="457546" y="837000"/>
                        <a:pt x="463938" y="832933"/>
                        <a:pt x="478747" y="833715"/>
                      </a:cubicBezTo>
                      <a:cubicBezTo>
                        <a:pt x="493556" y="834496"/>
                        <a:pt x="502639" y="826411"/>
                        <a:pt x="507999" y="817658"/>
                      </a:cubicBezTo>
                      <a:cubicBezTo>
                        <a:pt x="512613" y="810125"/>
                        <a:pt x="510119" y="799496"/>
                        <a:pt x="512223" y="790467"/>
                      </a:cubicBezTo>
                      <a:cubicBezTo>
                        <a:pt x="524152" y="780149"/>
                        <a:pt x="534835" y="770756"/>
                        <a:pt x="536954" y="760367"/>
                      </a:cubicBezTo>
                      <a:cubicBezTo>
                        <a:pt x="539684" y="758144"/>
                        <a:pt x="551198" y="748938"/>
                        <a:pt x="566266" y="733713"/>
                      </a:cubicBezTo>
                      <a:cubicBezTo>
                        <a:pt x="583018" y="716785"/>
                        <a:pt x="601683" y="697200"/>
                        <a:pt x="606465" y="673991"/>
                      </a:cubicBezTo>
                      <a:cubicBezTo>
                        <a:pt x="616861" y="623526"/>
                        <a:pt x="572672" y="589564"/>
                        <a:pt x="556885" y="573910"/>
                      </a:cubicBezTo>
                      <a:cubicBezTo>
                        <a:pt x="561291" y="565884"/>
                        <a:pt x="573142" y="551497"/>
                        <a:pt x="577828" y="542654"/>
                      </a:cubicBezTo>
                      <a:cubicBezTo>
                        <a:pt x="582976" y="532942"/>
                        <a:pt x="582515" y="524484"/>
                        <a:pt x="584333" y="510503"/>
                      </a:cubicBezTo>
                      <a:cubicBezTo>
                        <a:pt x="605401" y="509243"/>
                        <a:pt x="607730" y="512280"/>
                        <a:pt x="616028" y="492873"/>
                      </a:cubicBezTo>
                      <a:cubicBezTo>
                        <a:pt x="621258" y="480622"/>
                        <a:pt x="600447" y="468713"/>
                        <a:pt x="598434" y="464825"/>
                      </a:cubicBezTo>
                      <a:cubicBezTo>
                        <a:pt x="601261" y="462888"/>
                        <a:pt x="618811" y="467393"/>
                        <a:pt x="621258" y="463749"/>
                      </a:cubicBezTo>
                      <a:cubicBezTo>
                        <a:pt x="624802" y="458481"/>
                        <a:pt x="627797" y="445830"/>
                        <a:pt x="616282" y="435064"/>
                      </a:cubicBezTo>
                      <a:cubicBezTo>
                        <a:pt x="625502" y="431648"/>
                        <a:pt x="640865" y="427302"/>
                        <a:pt x="640236" y="419446"/>
                      </a:cubicBezTo>
                      <a:cubicBezTo>
                        <a:pt x="637860" y="389505"/>
                        <a:pt x="618709" y="391470"/>
                        <a:pt x="617237" y="381418"/>
                      </a:cubicBezTo>
                      <a:cubicBezTo>
                        <a:pt x="615764" y="371366"/>
                        <a:pt x="634560" y="366439"/>
                        <a:pt x="638296" y="357613"/>
                      </a:cubicBezTo>
                      <a:cubicBezTo>
                        <a:pt x="642855" y="346846"/>
                        <a:pt x="643190" y="330724"/>
                        <a:pt x="635737" y="320660"/>
                      </a:cubicBezTo>
                      <a:cubicBezTo>
                        <a:pt x="630376" y="313417"/>
                        <a:pt x="607893" y="312544"/>
                        <a:pt x="601726" y="310361"/>
                      </a:cubicBezTo>
                      <a:cubicBezTo>
                        <a:pt x="607844" y="296236"/>
                        <a:pt x="621309" y="280217"/>
                        <a:pt x="614201" y="270599"/>
                      </a:cubicBezTo>
                      <a:cubicBezTo>
                        <a:pt x="602443" y="254700"/>
                        <a:pt x="584274" y="248018"/>
                        <a:pt x="567714" y="248727"/>
                      </a:cubicBezTo>
                      <a:cubicBezTo>
                        <a:pt x="550927" y="249446"/>
                        <a:pt x="532101" y="252470"/>
                        <a:pt x="523944" y="258985"/>
                      </a:cubicBezTo>
                      <a:cubicBezTo>
                        <a:pt x="515788" y="265502"/>
                        <a:pt x="508952" y="271627"/>
                        <a:pt x="502010" y="281476"/>
                      </a:cubicBezTo>
                      <a:cubicBezTo>
                        <a:pt x="494908" y="291550"/>
                        <a:pt x="490680" y="301978"/>
                        <a:pt x="488821" y="311735"/>
                      </a:cubicBezTo>
                      <a:cubicBezTo>
                        <a:pt x="447488" y="317751"/>
                        <a:pt x="417630" y="333512"/>
                        <a:pt x="397297" y="350641"/>
                      </a:cubicBezTo>
                      <a:cubicBezTo>
                        <a:pt x="378156" y="343556"/>
                        <a:pt x="358059" y="340429"/>
                        <a:pt x="340497" y="340381"/>
                      </a:cubicBezTo>
                      <a:cubicBezTo>
                        <a:pt x="322937" y="340334"/>
                        <a:pt x="320851" y="324287"/>
                        <a:pt x="318603" y="320142"/>
                      </a:cubicBezTo>
                      <a:cubicBezTo>
                        <a:pt x="313859" y="311398"/>
                        <a:pt x="306224" y="301593"/>
                        <a:pt x="302996" y="292293"/>
                      </a:cubicBezTo>
                      <a:cubicBezTo>
                        <a:pt x="299067" y="280976"/>
                        <a:pt x="292711" y="257793"/>
                        <a:pt x="288676" y="242511"/>
                      </a:cubicBezTo>
                      <a:cubicBezTo>
                        <a:pt x="284141" y="225330"/>
                        <a:pt x="274903" y="214452"/>
                        <a:pt x="269221" y="200320"/>
                      </a:cubicBezTo>
                      <a:cubicBezTo>
                        <a:pt x="264294" y="188060"/>
                        <a:pt x="269300" y="171054"/>
                        <a:pt x="268765" y="155817"/>
                      </a:cubicBezTo>
                      <a:cubicBezTo>
                        <a:pt x="268229" y="140580"/>
                        <a:pt x="282434" y="126235"/>
                        <a:pt x="291691" y="109203"/>
                      </a:cubicBezTo>
                      <a:lnTo>
                        <a:pt x="276163" y="108206"/>
                      </a:lnTo>
                      <a:cubicBezTo>
                        <a:pt x="272502" y="128713"/>
                        <a:pt x="265615" y="133978"/>
                        <a:pt x="265890" y="147131"/>
                      </a:cubicBezTo>
                      <a:cubicBezTo>
                        <a:pt x="264437" y="163412"/>
                        <a:pt x="262553" y="164575"/>
                        <a:pt x="255994" y="173546"/>
                      </a:cubicBezTo>
                      <a:cubicBezTo>
                        <a:pt x="255994" y="173546"/>
                        <a:pt x="267286" y="232000"/>
                        <a:pt x="271859" y="249324"/>
                      </a:cubicBezTo>
                      <a:cubicBezTo>
                        <a:pt x="275104" y="261616"/>
                        <a:pt x="276512" y="277631"/>
                        <a:pt x="281933" y="293249"/>
                      </a:cubicBezTo>
                      <a:cubicBezTo>
                        <a:pt x="288764" y="312929"/>
                        <a:pt x="290546" y="323886"/>
                        <a:pt x="293991" y="333190"/>
                      </a:cubicBezTo>
                      <a:cubicBezTo>
                        <a:pt x="295131" y="336267"/>
                        <a:pt x="303778" y="349867"/>
                        <a:pt x="312613" y="356378"/>
                      </a:cubicBezTo>
                      <a:cubicBezTo>
                        <a:pt x="321448" y="362889"/>
                        <a:pt x="333501" y="367604"/>
                        <a:pt x="351783" y="364465"/>
                      </a:cubicBezTo>
                      <a:cubicBezTo>
                        <a:pt x="370063" y="361326"/>
                        <a:pt x="385992" y="367313"/>
                        <a:pt x="407042" y="375394"/>
                      </a:cubicBezTo>
                      <a:cubicBezTo>
                        <a:pt x="428090" y="383475"/>
                        <a:pt x="442002" y="389676"/>
                        <a:pt x="455920" y="399186"/>
                      </a:cubicBezTo>
                      <a:cubicBezTo>
                        <a:pt x="471516" y="409845"/>
                        <a:pt x="493727" y="421734"/>
                        <a:pt x="495683" y="454068"/>
                      </a:cubicBezTo>
                      <a:cubicBezTo>
                        <a:pt x="517172" y="470789"/>
                        <a:pt x="525657" y="475503"/>
                        <a:pt x="514901" y="503252"/>
                      </a:cubicBezTo>
                      <a:cubicBezTo>
                        <a:pt x="508109" y="520775"/>
                        <a:pt x="487195" y="531743"/>
                        <a:pt x="465102" y="533092"/>
                      </a:cubicBezTo>
                      <a:cubicBezTo>
                        <a:pt x="443009" y="534443"/>
                        <a:pt x="439707" y="541550"/>
                        <a:pt x="433054" y="542974"/>
                      </a:cubicBezTo>
                      <a:cubicBezTo>
                        <a:pt x="421750" y="545392"/>
                        <a:pt x="414125" y="533586"/>
                        <a:pt x="404694" y="528172"/>
                      </a:cubicBezTo>
                      <a:cubicBezTo>
                        <a:pt x="396686" y="535632"/>
                        <a:pt x="386181" y="538634"/>
                        <a:pt x="377445" y="539607"/>
                      </a:cubicBezTo>
                      <a:cubicBezTo>
                        <a:pt x="370510" y="539280"/>
                        <a:pt x="363240" y="550381"/>
                        <a:pt x="341608" y="543870"/>
                      </a:cubicBezTo>
                      <a:cubicBezTo>
                        <a:pt x="319976" y="537358"/>
                        <a:pt x="304421" y="535231"/>
                        <a:pt x="303491" y="541799"/>
                      </a:cubicBezTo>
                      <a:cubicBezTo>
                        <a:pt x="302561" y="548365"/>
                        <a:pt x="318170" y="557447"/>
                        <a:pt x="339149" y="563731"/>
                      </a:cubicBezTo>
                      <a:cubicBezTo>
                        <a:pt x="360128" y="570014"/>
                        <a:pt x="370127" y="567330"/>
                        <a:pt x="381590" y="562356"/>
                      </a:cubicBezTo>
                      <a:cubicBezTo>
                        <a:pt x="390959" y="562797"/>
                        <a:pt x="399979" y="560688"/>
                        <a:pt x="407549" y="551321"/>
                      </a:cubicBezTo>
                      <a:cubicBezTo>
                        <a:pt x="418168" y="554888"/>
                        <a:pt x="428259" y="564654"/>
                        <a:pt x="436902" y="562317"/>
                      </a:cubicBezTo>
                      <a:cubicBezTo>
                        <a:pt x="447200" y="559530"/>
                        <a:pt x="455248" y="555320"/>
                        <a:pt x="462227" y="552695"/>
                      </a:cubicBezTo>
                      <a:cubicBezTo>
                        <a:pt x="497177" y="553687"/>
                        <a:pt x="527207" y="541868"/>
                        <a:pt x="534674" y="515862"/>
                      </a:cubicBezTo>
                      <a:cubicBezTo>
                        <a:pt x="542139" y="489854"/>
                        <a:pt x="544109" y="460905"/>
                        <a:pt x="512422" y="448032"/>
                      </a:cubicBezTo>
                      <a:cubicBezTo>
                        <a:pt x="507535" y="411508"/>
                        <a:pt x="491931" y="388819"/>
                        <a:pt x="472123" y="375282"/>
                      </a:cubicBezTo>
                      <a:cubicBezTo>
                        <a:pt x="457373" y="365202"/>
                        <a:pt x="443821" y="361114"/>
                        <a:pt x="428036" y="356776"/>
                      </a:cubicBezTo>
                      <a:cubicBezTo>
                        <a:pt x="435973" y="350296"/>
                        <a:pt x="443597" y="343940"/>
                        <a:pt x="451419" y="340740"/>
                      </a:cubicBezTo>
                      <a:cubicBezTo>
                        <a:pt x="472747" y="332014"/>
                        <a:pt x="486316" y="331078"/>
                        <a:pt x="507385" y="329047"/>
                      </a:cubicBezTo>
                      <a:cubicBezTo>
                        <a:pt x="508569" y="310117"/>
                        <a:pt x="516059" y="298247"/>
                        <a:pt x="529180" y="288688"/>
                      </a:cubicBezTo>
                      <a:cubicBezTo>
                        <a:pt x="537587" y="282562"/>
                        <a:pt x="559579" y="278012"/>
                        <a:pt x="568923" y="277611"/>
                      </a:cubicBezTo>
                      <a:cubicBezTo>
                        <a:pt x="578267" y="277212"/>
                        <a:pt x="585659" y="279746"/>
                        <a:pt x="591195" y="287671"/>
                      </a:cubicBezTo>
                      <a:cubicBezTo>
                        <a:pt x="595870" y="294365"/>
                        <a:pt x="591452" y="288048"/>
                        <a:pt x="591591" y="288229"/>
                      </a:cubicBezTo>
                      <a:cubicBezTo>
                        <a:pt x="591724" y="288400"/>
                        <a:pt x="592008" y="288728"/>
                        <a:pt x="592008" y="288728"/>
                      </a:cubicBezTo>
                      <a:cubicBezTo>
                        <a:pt x="599694" y="297918"/>
                        <a:pt x="583998" y="309851"/>
                        <a:pt x="576559" y="317512"/>
                      </a:cubicBezTo>
                      <a:cubicBezTo>
                        <a:pt x="607102" y="324829"/>
                        <a:pt x="613206" y="334767"/>
                        <a:pt x="615927" y="344505"/>
                      </a:cubicBezTo>
                      <a:cubicBezTo>
                        <a:pt x="618851" y="354988"/>
                        <a:pt x="601751" y="363478"/>
                        <a:pt x="592643" y="370979"/>
                      </a:cubicBezTo>
                      <a:cubicBezTo>
                        <a:pt x="585629" y="379232"/>
                        <a:pt x="584846" y="387003"/>
                        <a:pt x="598890" y="393629"/>
                      </a:cubicBezTo>
                      <a:cubicBezTo>
                        <a:pt x="609930" y="397840"/>
                        <a:pt x="623360" y="401942"/>
                        <a:pt x="622233" y="416637"/>
                      </a:cubicBezTo>
                      <a:cubicBezTo>
                        <a:pt x="621420" y="427229"/>
                        <a:pt x="589721" y="423541"/>
                        <a:pt x="577768" y="425243"/>
                      </a:cubicBezTo>
                      <a:cubicBezTo>
                        <a:pt x="583672" y="432556"/>
                        <a:pt x="605208" y="432500"/>
                        <a:pt x="603451" y="449148"/>
                      </a:cubicBezTo>
                      <a:cubicBezTo>
                        <a:pt x="602680" y="456447"/>
                        <a:pt x="582005" y="454610"/>
                        <a:pt x="573881" y="459307"/>
                      </a:cubicBezTo>
                      <a:cubicBezTo>
                        <a:pt x="588921" y="466394"/>
                        <a:pt x="596733" y="475872"/>
                        <a:pt x="591869" y="485782"/>
                      </a:cubicBezTo>
                      <a:cubicBezTo>
                        <a:pt x="585851" y="498041"/>
                        <a:pt x="575057" y="493115"/>
                        <a:pt x="567773" y="493889"/>
                      </a:cubicBezTo>
                      <a:cubicBezTo>
                        <a:pt x="568274" y="509966"/>
                        <a:pt x="566750" y="521155"/>
                        <a:pt x="560356" y="533352"/>
                      </a:cubicBezTo>
                      <a:cubicBezTo>
                        <a:pt x="550209" y="550769"/>
                        <a:pt x="543893" y="561960"/>
                        <a:pt x="536121" y="579110"/>
                      </a:cubicBezTo>
                      <a:cubicBezTo>
                        <a:pt x="567684" y="607634"/>
                        <a:pt x="584986" y="642761"/>
                        <a:pt x="580088" y="671800"/>
                      </a:cubicBezTo>
                      <a:cubicBezTo>
                        <a:pt x="578301" y="680474"/>
                        <a:pt x="566793" y="704465"/>
                        <a:pt x="551352" y="720068"/>
                      </a:cubicBezTo>
                      <a:cubicBezTo>
                        <a:pt x="535911" y="735670"/>
                        <a:pt x="516269" y="754589"/>
                        <a:pt x="516269" y="754589"/>
                      </a:cubicBezTo>
                      <a:cubicBezTo>
                        <a:pt x="513190" y="764716"/>
                        <a:pt x="509114" y="769691"/>
                        <a:pt x="498242" y="783455"/>
                      </a:cubicBezTo>
                      <a:cubicBezTo>
                        <a:pt x="494912" y="802270"/>
                        <a:pt x="487915" y="812159"/>
                        <a:pt x="474820" y="813674"/>
                      </a:cubicBezTo>
                      <a:cubicBezTo>
                        <a:pt x="463029" y="816063"/>
                        <a:pt x="449584" y="819951"/>
                        <a:pt x="441939" y="822738"/>
                      </a:cubicBezTo>
                      <a:cubicBezTo>
                        <a:pt x="434293" y="825526"/>
                        <a:pt x="426993" y="820227"/>
                        <a:pt x="406796" y="815666"/>
                      </a:cubicBezTo>
                      <a:cubicBezTo>
                        <a:pt x="386599" y="811105"/>
                        <a:pt x="359450" y="783812"/>
                        <a:pt x="346487" y="767160"/>
                      </a:cubicBezTo>
                      <a:cubicBezTo>
                        <a:pt x="346487" y="767160"/>
                        <a:pt x="350292" y="745535"/>
                        <a:pt x="355273" y="734510"/>
                      </a:cubicBezTo>
                      <a:cubicBezTo>
                        <a:pt x="362429" y="718669"/>
                        <a:pt x="403291" y="680675"/>
                        <a:pt x="397138" y="678832"/>
                      </a:cubicBezTo>
                      <a:cubicBezTo>
                        <a:pt x="390985" y="676989"/>
                        <a:pt x="353486" y="714812"/>
                        <a:pt x="343135" y="728056"/>
                      </a:cubicBezTo>
                      <a:cubicBezTo>
                        <a:pt x="337205" y="735643"/>
                        <a:pt x="328558" y="756761"/>
                        <a:pt x="328558" y="756761"/>
                      </a:cubicBezTo>
                      <a:cubicBezTo>
                        <a:pt x="345754" y="776865"/>
                        <a:pt x="336420" y="787735"/>
                        <a:pt x="315231" y="804810"/>
                      </a:cubicBezTo>
                      <a:cubicBezTo>
                        <a:pt x="310594" y="808547"/>
                        <a:pt x="302953" y="812451"/>
                        <a:pt x="284055" y="809651"/>
                      </a:cubicBezTo>
                      <a:cubicBezTo>
                        <a:pt x="249834" y="804577"/>
                        <a:pt x="219505" y="789982"/>
                        <a:pt x="199571" y="771363"/>
                      </a:cubicBezTo>
                      <a:cubicBezTo>
                        <a:pt x="182151" y="755092"/>
                        <a:pt x="174398" y="743498"/>
                        <a:pt x="165817" y="731084"/>
                      </a:cubicBezTo>
                      <a:cubicBezTo>
                        <a:pt x="173966" y="733496"/>
                        <a:pt x="182499" y="736284"/>
                        <a:pt x="191281" y="741382"/>
                      </a:cubicBezTo>
                      <a:cubicBezTo>
                        <a:pt x="201542" y="773777"/>
                        <a:pt x="219704" y="774178"/>
                        <a:pt x="241100" y="769192"/>
                      </a:cubicBezTo>
                      <a:cubicBezTo>
                        <a:pt x="253869" y="779930"/>
                        <a:pt x="265795" y="780609"/>
                        <a:pt x="277809" y="780487"/>
                      </a:cubicBezTo>
                      <a:cubicBezTo>
                        <a:pt x="287678" y="780386"/>
                        <a:pt x="323039" y="767534"/>
                        <a:pt x="320269" y="760546"/>
                      </a:cubicBezTo>
                      <a:cubicBezTo>
                        <a:pt x="318163" y="755232"/>
                        <a:pt x="287219" y="769217"/>
                        <a:pt x="277888" y="769729"/>
                      </a:cubicBezTo>
                      <a:cubicBezTo>
                        <a:pt x="267552" y="770297"/>
                        <a:pt x="255952" y="766457"/>
                        <a:pt x="246514" y="756861"/>
                      </a:cubicBezTo>
                      <a:cubicBezTo>
                        <a:pt x="226116" y="763614"/>
                        <a:pt x="211158" y="756316"/>
                        <a:pt x="197965" y="731900"/>
                      </a:cubicBezTo>
                      <a:cubicBezTo>
                        <a:pt x="176559" y="719499"/>
                        <a:pt x="160640" y="716340"/>
                        <a:pt x="148999" y="707358"/>
                      </a:cubicBezTo>
                      <a:cubicBezTo>
                        <a:pt x="142200" y="698584"/>
                        <a:pt x="133893" y="690020"/>
                        <a:pt x="121274" y="683971"/>
                      </a:cubicBezTo>
                      <a:cubicBezTo>
                        <a:pt x="76665" y="642285"/>
                        <a:pt x="56359" y="600925"/>
                        <a:pt x="47856" y="565523"/>
                      </a:cubicBezTo>
                      <a:cubicBezTo>
                        <a:pt x="39353" y="530122"/>
                        <a:pt x="28247" y="505525"/>
                        <a:pt x="27587" y="479825"/>
                      </a:cubicBezTo>
                      <a:cubicBezTo>
                        <a:pt x="26927" y="454126"/>
                        <a:pt x="28727" y="450693"/>
                        <a:pt x="40340" y="435383"/>
                      </a:cubicBezTo>
                      <a:cubicBezTo>
                        <a:pt x="44951" y="427143"/>
                        <a:pt x="58964" y="412587"/>
                        <a:pt x="70167" y="401140"/>
                      </a:cubicBezTo>
                      <a:cubicBezTo>
                        <a:pt x="83113" y="387910"/>
                        <a:pt x="104932" y="353847"/>
                        <a:pt x="104932" y="353847"/>
                      </a:cubicBezTo>
                      <a:cubicBezTo>
                        <a:pt x="104932" y="353847"/>
                        <a:pt x="110189" y="296352"/>
                        <a:pt x="116514" y="273448"/>
                      </a:cubicBezTo>
                      <a:cubicBezTo>
                        <a:pt x="122839" y="250545"/>
                        <a:pt x="132178" y="229309"/>
                        <a:pt x="129623" y="200002"/>
                      </a:cubicBezTo>
                      <a:cubicBezTo>
                        <a:pt x="123837" y="133617"/>
                        <a:pt x="136828" y="93941"/>
                        <a:pt x="167205" y="44362"/>
                      </a:cubicBezTo>
                      <a:cubicBezTo>
                        <a:pt x="171454" y="37426"/>
                        <a:pt x="185230" y="22649"/>
                        <a:pt x="202209" y="18385"/>
                      </a:cubicBezTo>
                      <a:cubicBezTo>
                        <a:pt x="215930" y="14939"/>
                        <a:pt x="227317" y="14014"/>
                        <a:pt x="238541" y="20955"/>
                      </a:cubicBezTo>
                      <a:cubicBezTo>
                        <a:pt x="253864" y="30431"/>
                        <a:pt x="253446" y="49054"/>
                        <a:pt x="259286" y="46713"/>
                      </a:cubicBezTo>
                      <a:cubicBezTo>
                        <a:pt x="265125" y="44370"/>
                        <a:pt x="257985" y="17112"/>
                        <a:pt x="245145" y="10158"/>
                      </a:cubicBezTo>
                      <a:cubicBezTo>
                        <a:pt x="237032" y="5764"/>
                        <a:pt x="228481" y="354"/>
                        <a:pt x="216389" y="18"/>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41" name="Google Shape;541;p6"/>
                <p:cNvSpPr/>
                <p:nvPr/>
              </p:nvSpPr>
              <p:spPr>
                <a:xfrm>
                  <a:off x="5904209" y="3722726"/>
                  <a:ext cx="206456" cy="218013"/>
                </a:xfrm>
                <a:custGeom>
                  <a:avLst/>
                  <a:gdLst/>
                  <a:ahLst/>
                  <a:cxnLst/>
                  <a:rect l="l" t="t" r="r" b="b"/>
                  <a:pathLst>
                    <a:path w="206456" h="218013" extrusionOk="0">
                      <a:moveTo>
                        <a:pt x="151657" y="14663"/>
                      </a:moveTo>
                      <a:lnTo>
                        <a:pt x="159907" y="63747"/>
                      </a:lnTo>
                      <a:cubicBezTo>
                        <a:pt x="136359" y="84880"/>
                        <a:pt x="123876" y="113423"/>
                        <a:pt x="115484" y="144705"/>
                      </a:cubicBezTo>
                      <a:cubicBezTo>
                        <a:pt x="99729" y="145935"/>
                        <a:pt x="86629" y="151165"/>
                        <a:pt x="74233" y="157454"/>
                      </a:cubicBezTo>
                      <a:lnTo>
                        <a:pt x="35521" y="150442"/>
                      </a:lnTo>
                      <a:lnTo>
                        <a:pt x="-18" y="181675"/>
                      </a:lnTo>
                      <a:cubicBezTo>
                        <a:pt x="19982" y="175199"/>
                        <a:pt x="39419" y="174393"/>
                        <a:pt x="57733" y="184868"/>
                      </a:cubicBezTo>
                      <a:lnTo>
                        <a:pt x="129445" y="180400"/>
                      </a:lnTo>
                      <a:cubicBezTo>
                        <a:pt x="139617" y="190049"/>
                        <a:pt x="147395" y="203288"/>
                        <a:pt x="154196" y="218015"/>
                      </a:cubicBezTo>
                      <a:cubicBezTo>
                        <a:pt x="166116" y="206011"/>
                        <a:pt x="161904" y="182226"/>
                        <a:pt x="155465" y="156816"/>
                      </a:cubicBezTo>
                      <a:cubicBezTo>
                        <a:pt x="172388" y="156706"/>
                        <a:pt x="189311" y="170497"/>
                        <a:pt x="206235" y="183593"/>
                      </a:cubicBezTo>
                      <a:cubicBezTo>
                        <a:pt x="206235" y="183593"/>
                        <a:pt x="207504" y="154267"/>
                        <a:pt x="203696" y="150442"/>
                      </a:cubicBezTo>
                      <a:cubicBezTo>
                        <a:pt x="199889" y="146617"/>
                        <a:pt x="175773" y="126218"/>
                        <a:pt x="175773" y="126218"/>
                      </a:cubicBezTo>
                      <a:lnTo>
                        <a:pt x="196716" y="67572"/>
                      </a:lnTo>
                      <a:lnTo>
                        <a:pt x="194812" y="2"/>
                      </a:lnTo>
                      <a:close/>
                    </a:path>
                  </a:pathLst>
                </a:custGeom>
                <a:solidFill>
                  <a:srgbClr val="EBC78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42" name="Google Shape;542;p6"/>
                <p:cNvSpPr/>
                <p:nvPr/>
              </p:nvSpPr>
              <p:spPr>
                <a:xfrm>
                  <a:off x="5894544" y="3714432"/>
                  <a:ext cx="224143" cy="245461"/>
                </a:xfrm>
                <a:custGeom>
                  <a:avLst/>
                  <a:gdLst/>
                  <a:ahLst/>
                  <a:cxnLst/>
                  <a:rect l="l" t="t" r="r" b="b"/>
                  <a:pathLst>
                    <a:path w="224143" h="245461" extrusionOk="0">
                      <a:moveTo>
                        <a:pt x="197892" y="67535"/>
                      </a:moveTo>
                      <a:cubicBezTo>
                        <a:pt x="197795" y="72871"/>
                        <a:pt x="190940" y="84092"/>
                        <a:pt x="188492" y="98850"/>
                      </a:cubicBezTo>
                      <a:cubicBezTo>
                        <a:pt x="186253" y="112350"/>
                        <a:pt x="181313" y="128114"/>
                        <a:pt x="177029" y="135225"/>
                      </a:cubicBezTo>
                      <a:cubicBezTo>
                        <a:pt x="183089" y="140965"/>
                        <a:pt x="190795" y="146782"/>
                        <a:pt x="196626" y="152920"/>
                      </a:cubicBezTo>
                      <a:cubicBezTo>
                        <a:pt x="200685" y="157190"/>
                        <a:pt x="203836" y="161617"/>
                        <a:pt x="204894" y="166282"/>
                      </a:cubicBezTo>
                      <a:lnTo>
                        <a:pt x="204933" y="166500"/>
                      </a:lnTo>
                      <a:cubicBezTo>
                        <a:pt x="206218" y="170757"/>
                        <a:pt x="206295" y="175537"/>
                        <a:pt x="206658" y="179015"/>
                      </a:cubicBezTo>
                      <a:cubicBezTo>
                        <a:pt x="201563" y="168288"/>
                        <a:pt x="193059" y="164471"/>
                        <a:pt x="186291" y="161660"/>
                      </a:cubicBezTo>
                      <a:cubicBezTo>
                        <a:pt x="179151" y="158695"/>
                        <a:pt x="170773" y="160200"/>
                        <a:pt x="164555" y="153931"/>
                      </a:cubicBezTo>
                      <a:cubicBezTo>
                        <a:pt x="163463" y="143438"/>
                        <a:pt x="156346" y="140208"/>
                        <a:pt x="151427" y="134329"/>
                      </a:cubicBezTo>
                      <a:cubicBezTo>
                        <a:pt x="152291" y="141455"/>
                        <a:pt x="157093" y="150840"/>
                        <a:pt x="152696" y="154947"/>
                      </a:cubicBezTo>
                      <a:cubicBezTo>
                        <a:pt x="152168" y="163246"/>
                        <a:pt x="155162" y="169860"/>
                        <a:pt x="157574" y="175384"/>
                      </a:cubicBezTo>
                      <a:cubicBezTo>
                        <a:pt x="159986" y="180912"/>
                        <a:pt x="162059" y="185634"/>
                        <a:pt x="162631" y="190846"/>
                      </a:cubicBezTo>
                      <a:cubicBezTo>
                        <a:pt x="163202" y="196068"/>
                        <a:pt x="163021" y="208440"/>
                        <a:pt x="162395" y="211479"/>
                      </a:cubicBezTo>
                      <a:cubicBezTo>
                        <a:pt x="155478" y="199179"/>
                        <a:pt x="162406" y="193855"/>
                        <a:pt x="143554" y="182575"/>
                      </a:cubicBezTo>
                      <a:cubicBezTo>
                        <a:pt x="140686" y="180861"/>
                        <a:pt x="137613" y="179433"/>
                        <a:pt x="123336" y="177934"/>
                      </a:cubicBezTo>
                      <a:cubicBezTo>
                        <a:pt x="109059" y="176435"/>
                        <a:pt x="95368" y="180422"/>
                        <a:pt x="84078" y="182932"/>
                      </a:cubicBezTo>
                      <a:cubicBezTo>
                        <a:pt x="72320" y="185553"/>
                        <a:pt x="63750" y="186420"/>
                        <a:pt x="56864" y="181728"/>
                      </a:cubicBezTo>
                      <a:cubicBezTo>
                        <a:pt x="49978" y="177036"/>
                        <a:pt x="41393" y="177036"/>
                        <a:pt x="33982" y="178729"/>
                      </a:cubicBezTo>
                      <a:cubicBezTo>
                        <a:pt x="37642" y="175098"/>
                        <a:pt x="41059" y="171455"/>
                        <a:pt x="50403" y="167896"/>
                      </a:cubicBezTo>
                      <a:cubicBezTo>
                        <a:pt x="66892" y="166209"/>
                        <a:pt x="75937" y="169975"/>
                        <a:pt x="88897" y="175608"/>
                      </a:cubicBezTo>
                      <a:cubicBezTo>
                        <a:pt x="99825" y="164886"/>
                        <a:pt x="115950" y="161107"/>
                        <a:pt x="128005" y="158035"/>
                      </a:cubicBezTo>
                      <a:cubicBezTo>
                        <a:pt x="133405" y="139027"/>
                        <a:pt x="139599" y="122536"/>
                        <a:pt x="149662" y="109806"/>
                      </a:cubicBezTo>
                      <a:cubicBezTo>
                        <a:pt x="161295" y="95092"/>
                        <a:pt x="173466" y="83463"/>
                        <a:pt x="178897" y="70101"/>
                      </a:cubicBezTo>
                      <a:cubicBezTo>
                        <a:pt x="176469" y="54714"/>
                        <a:pt x="179883" y="35336"/>
                        <a:pt x="169534" y="22336"/>
                      </a:cubicBezTo>
                      <a:cubicBezTo>
                        <a:pt x="160965" y="11572"/>
                        <a:pt x="149072" y="15556"/>
                        <a:pt x="155513" y="28153"/>
                      </a:cubicBezTo>
                      <a:cubicBezTo>
                        <a:pt x="160622" y="38146"/>
                        <a:pt x="163145" y="47489"/>
                        <a:pt x="164893" y="56638"/>
                      </a:cubicBezTo>
                      <a:cubicBezTo>
                        <a:pt x="162262" y="72049"/>
                        <a:pt x="149003" y="81932"/>
                        <a:pt x="138120" y="95703"/>
                      </a:cubicBezTo>
                      <a:cubicBezTo>
                        <a:pt x="127890" y="108650"/>
                        <a:pt x="125700" y="129896"/>
                        <a:pt x="119200" y="146998"/>
                      </a:cubicBezTo>
                      <a:cubicBezTo>
                        <a:pt x="111212" y="148880"/>
                        <a:pt x="95668" y="151759"/>
                        <a:pt x="85327" y="159110"/>
                      </a:cubicBezTo>
                      <a:cubicBezTo>
                        <a:pt x="72225" y="153861"/>
                        <a:pt x="60255" y="146793"/>
                        <a:pt x="44740" y="151585"/>
                      </a:cubicBezTo>
                      <a:cubicBezTo>
                        <a:pt x="29226" y="156377"/>
                        <a:pt x="19616" y="163676"/>
                        <a:pt x="13733" y="171939"/>
                      </a:cubicBezTo>
                      <a:cubicBezTo>
                        <a:pt x="7850" y="180198"/>
                        <a:pt x="3960" y="187103"/>
                        <a:pt x="1814" y="193835"/>
                      </a:cubicBezTo>
                      <a:cubicBezTo>
                        <a:pt x="-1805" y="205176"/>
                        <a:pt x="410" y="211316"/>
                        <a:pt x="4353" y="215906"/>
                      </a:cubicBezTo>
                      <a:cubicBezTo>
                        <a:pt x="7404" y="213509"/>
                        <a:pt x="6818" y="207328"/>
                        <a:pt x="16510" y="199230"/>
                      </a:cubicBezTo>
                      <a:cubicBezTo>
                        <a:pt x="22759" y="194008"/>
                        <a:pt x="30853" y="198108"/>
                        <a:pt x="35965" y="196344"/>
                      </a:cubicBezTo>
                      <a:cubicBezTo>
                        <a:pt x="41077" y="194579"/>
                        <a:pt x="42599" y="194569"/>
                        <a:pt x="51662" y="199903"/>
                      </a:cubicBezTo>
                      <a:cubicBezTo>
                        <a:pt x="60727" y="205237"/>
                        <a:pt x="75102" y="203442"/>
                        <a:pt x="87965" y="200587"/>
                      </a:cubicBezTo>
                      <a:cubicBezTo>
                        <a:pt x="100827" y="197721"/>
                        <a:pt x="113025" y="194222"/>
                        <a:pt x="121414" y="194844"/>
                      </a:cubicBezTo>
                      <a:cubicBezTo>
                        <a:pt x="129418" y="195436"/>
                        <a:pt x="135612" y="194100"/>
                        <a:pt x="141840" y="198251"/>
                      </a:cubicBezTo>
                      <a:cubicBezTo>
                        <a:pt x="143307" y="199230"/>
                        <a:pt x="149097" y="203667"/>
                        <a:pt x="150893" y="208797"/>
                      </a:cubicBezTo>
                      <a:cubicBezTo>
                        <a:pt x="152688" y="213917"/>
                        <a:pt x="153019" y="219884"/>
                        <a:pt x="156148" y="225606"/>
                      </a:cubicBezTo>
                      <a:cubicBezTo>
                        <a:pt x="160195" y="234367"/>
                        <a:pt x="158099" y="240048"/>
                        <a:pt x="155493" y="245464"/>
                      </a:cubicBezTo>
                      <a:cubicBezTo>
                        <a:pt x="161931" y="242730"/>
                        <a:pt x="168640" y="240435"/>
                        <a:pt x="170150" y="229451"/>
                      </a:cubicBezTo>
                      <a:cubicBezTo>
                        <a:pt x="176223" y="217293"/>
                        <a:pt x="182487" y="206400"/>
                        <a:pt x="180442" y="189673"/>
                      </a:cubicBezTo>
                      <a:cubicBezTo>
                        <a:pt x="179643" y="183125"/>
                        <a:pt x="177699" y="178689"/>
                        <a:pt x="175841" y="174131"/>
                      </a:cubicBezTo>
                      <a:cubicBezTo>
                        <a:pt x="183915" y="177434"/>
                        <a:pt x="181494" y="176771"/>
                        <a:pt x="191054" y="180902"/>
                      </a:cubicBezTo>
                      <a:cubicBezTo>
                        <a:pt x="201984" y="185624"/>
                        <a:pt x="212319" y="193457"/>
                        <a:pt x="214216" y="205880"/>
                      </a:cubicBezTo>
                      <a:cubicBezTo>
                        <a:pt x="222483" y="202922"/>
                        <a:pt x="221659" y="193284"/>
                        <a:pt x="222922" y="186083"/>
                      </a:cubicBezTo>
                      <a:cubicBezTo>
                        <a:pt x="224109" y="179321"/>
                        <a:pt x="225072" y="174597"/>
                        <a:pt x="222486" y="162716"/>
                      </a:cubicBezTo>
                      <a:cubicBezTo>
                        <a:pt x="218873" y="146111"/>
                        <a:pt x="200904" y="139447"/>
                        <a:pt x="192996" y="133293"/>
                      </a:cubicBezTo>
                      <a:cubicBezTo>
                        <a:pt x="195574" y="123988"/>
                        <a:pt x="204341" y="111112"/>
                        <a:pt x="206124" y="102477"/>
                      </a:cubicBezTo>
                      <a:cubicBezTo>
                        <a:pt x="209239" y="87400"/>
                        <a:pt x="210843" y="82786"/>
                        <a:pt x="211906" y="72745"/>
                      </a:cubicBezTo>
                      <a:cubicBezTo>
                        <a:pt x="214021" y="52765"/>
                        <a:pt x="213046" y="12475"/>
                        <a:pt x="213046" y="12475"/>
                      </a:cubicBezTo>
                      <a:cubicBezTo>
                        <a:pt x="213467" y="-9714"/>
                        <a:pt x="199074" y="2835"/>
                        <a:pt x="198925" y="11001"/>
                      </a:cubicBezTo>
                      <a:close/>
                    </a:path>
                  </a:pathLst>
                </a:custGeom>
                <a:solidFill>
                  <a:srgbClr val="7867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43" name="Google Shape;543;p6"/>
                <p:cNvSpPr/>
                <p:nvPr/>
              </p:nvSpPr>
              <p:spPr>
                <a:xfrm>
                  <a:off x="6010906" y="2989193"/>
                  <a:ext cx="140458" cy="80146"/>
                </a:xfrm>
                <a:custGeom>
                  <a:avLst/>
                  <a:gdLst/>
                  <a:ahLst/>
                  <a:cxnLst/>
                  <a:rect l="l" t="t" r="r" b="b"/>
                  <a:pathLst>
                    <a:path w="140458" h="80146" extrusionOk="0">
                      <a:moveTo>
                        <a:pt x="84346" y="2"/>
                      </a:moveTo>
                      <a:lnTo>
                        <a:pt x="26907" y="13073"/>
                      </a:lnTo>
                      <a:lnTo>
                        <a:pt x="-18" y="32455"/>
                      </a:lnTo>
                      <a:lnTo>
                        <a:pt x="430" y="49584"/>
                      </a:lnTo>
                      <a:cubicBezTo>
                        <a:pt x="16939" y="52501"/>
                        <a:pt x="38425" y="67914"/>
                        <a:pt x="57422" y="77080"/>
                      </a:cubicBezTo>
                      <a:cubicBezTo>
                        <a:pt x="57686" y="78938"/>
                        <a:pt x="117518" y="83594"/>
                        <a:pt x="117105" y="75728"/>
                      </a:cubicBezTo>
                      <a:cubicBezTo>
                        <a:pt x="117554" y="73924"/>
                        <a:pt x="116656" y="67163"/>
                        <a:pt x="116656" y="67163"/>
                      </a:cubicBezTo>
                      <a:lnTo>
                        <a:pt x="40818" y="41470"/>
                      </a:lnTo>
                      <a:lnTo>
                        <a:pt x="81654" y="27948"/>
                      </a:lnTo>
                      <a:lnTo>
                        <a:pt x="140440" y="58599"/>
                      </a:lnTo>
                      <a:lnTo>
                        <a:pt x="122041" y="20285"/>
                      </a:lnTo>
                      <a:close/>
                    </a:path>
                  </a:pathLst>
                </a:custGeom>
                <a:solidFill>
                  <a:srgbClr val="FFCF00"/>
                </a:solidFill>
                <a:ln w="9525" cap="flat" cmpd="sng">
                  <a:solidFill>
                    <a:srgbClr val="00FF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44" name="Google Shape;544;p6"/>
                <p:cNvSpPr/>
                <p:nvPr/>
              </p:nvSpPr>
              <p:spPr>
                <a:xfrm>
                  <a:off x="5932595" y="2875423"/>
                  <a:ext cx="179969" cy="171652"/>
                </a:xfrm>
                <a:custGeom>
                  <a:avLst/>
                  <a:gdLst/>
                  <a:ahLst/>
                  <a:cxnLst/>
                  <a:rect l="l" t="t" r="r" b="b"/>
                  <a:pathLst>
                    <a:path w="179969" h="171652" extrusionOk="0">
                      <a:moveTo>
                        <a:pt x="76949" y="280"/>
                      </a:moveTo>
                      <a:cubicBezTo>
                        <a:pt x="76426" y="9799"/>
                        <a:pt x="83731" y="18776"/>
                        <a:pt x="83185" y="26515"/>
                      </a:cubicBezTo>
                      <a:cubicBezTo>
                        <a:pt x="82565" y="35311"/>
                        <a:pt x="76923" y="38980"/>
                        <a:pt x="71049" y="35133"/>
                      </a:cubicBezTo>
                      <a:cubicBezTo>
                        <a:pt x="65174" y="31285"/>
                        <a:pt x="57055" y="14712"/>
                        <a:pt x="48668" y="12200"/>
                      </a:cubicBezTo>
                      <a:cubicBezTo>
                        <a:pt x="38668" y="9206"/>
                        <a:pt x="16780" y="12659"/>
                        <a:pt x="8379" y="21403"/>
                      </a:cubicBezTo>
                      <a:cubicBezTo>
                        <a:pt x="-23" y="30146"/>
                        <a:pt x="-4571" y="41795"/>
                        <a:pt x="6693" y="52529"/>
                      </a:cubicBezTo>
                      <a:cubicBezTo>
                        <a:pt x="13106" y="58641"/>
                        <a:pt x="26291" y="70173"/>
                        <a:pt x="28454" y="75418"/>
                      </a:cubicBezTo>
                      <a:lnTo>
                        <a:pt x="41982" y="70806"/>
                      </a:lnTo>
                      <a:cubicBezTo>
                        <a:pt x="36978" y="62129"/>
                        <a:pt x="28395" y="51175"/>
                        <a:pt x="27003" y="42350"/>
                      </a:cubicBezTo>
                      <a:cubicBezTo>
                        <a:pt x="26741" y="40690"/>
                        <a:pt x="30460" y="27263"/>
                        <a:pt x="43109" y="31752"/>
                      </a:cubicBezTo>
                      <a:cubicBezTo>
                        <a:pt x="53374" y="35395"/>
                        <a:pt x="55543" y="48425"/>
                        <a:pt x="60860" y="56673"/>
                      </a:cubicBezTo>
                      <a:cubicBezTo>
                        <a:pt x="70027" y="59159"/>
                        <a:pt x="79831" y="57331"/>
                        <a:pt x="87137" y="55796"/>
                      </a:cubicBezTo>
                      <a:cubicBezTo>
                        <a:pt x="92010" y="53372"/>
                        <a:pt x="95117" y="36139"/>
                        <a:pt x="96805" y="32004"/>
                      </a:cubicBezTo>
                      <a:cubicBezTo>
                        <a:pt x="101209" y="34923"/>
                        <a:pt x="106841" y="46965"/>
                        <a:pt x="108476" y="53707"/>
                      </a:cubicBezTo>
                      <a:lnTo>
                        <a:pt x="112420" y="69977"/>
                      </a:lnTo>
                      <a:cubicBezTo>
                        <a:pt x="116904" y="67904"/>
                        <a:pt x="123412" y="65858"/>
                        <a:pt x="129341" y="51036"/>
                      </a:cubicBezTo>
                      <a:cubicBezTo>
                        <a:pt x="130228" y="59212"/>
                        <a:pt x="136381" y="73326"/>
                        <a:pt x="125373" y="84674"/>
                      </a:cubicBezTo>
                      <a:cubicBezTo>
                        <a:pt x="136618" y="79090"/>
                        <a:pt x="142254" y="65762"/>
                        <a:pt x="162512" y="70815"/>
                      </a:cubicBezTo>
                      <a:cubicBezTo>
                        <a:pt x="170867" y="72900"/>
                        <a:pt x="166517" y="91233"/>
                        <a:pt x="162883" y="99240"/>
                      </a:cubicBezTo>
                      <a:cubicBezTo>
                        <a:pt x="160478" y="104540"/>
                        <a:pt x="156591" y="109733"/>
                        <a:pt x="152136" y="111327"/>
                      </a:cubicBezTo>
                      <a:cubicBezTo>
                        <a:pt x="140639" y="115440"/>
                        <a:pt x="129808" y="118535"/>
                        <a:pt x="118064" y="120262"/>
                      </a:cubicBezTo>
                      <a:cubicBezTo>
                        <a:pt x="110468" y="121379"/>
                        <a:pt x="104839" y="118824"/>
                        <a:pt x="97429" y="110976"/>
                      </a:cubicBezTo>
                      <a:cubicBezTo>
                        <a:pt x="92661" y="106205"/>
                        <a:pt x="89328" y="97111"/>
                        <a:pt x="72876" y="94964"/>
                      </a:cubicBezTo>
                      <a:cubicBezTo>
                        <a:pt x="55954" y="92754"/>
                        <a:pt x="39850" y="100371"/>
                        <a:pt x="36346" y="105038"/>
                      </a:cubicBezTo>
                      <a:cubicBezTo>
                        <a:pt x="31955" y="110889"/>
                        <a:pt x="19215" y="141757"/>
                        <a:pt x="70061" y="145558"/>
                      </a:cubicBezTo>
                      <a:cubicBezTo>
                        <a:pt x="68269" y="155416"/>
                        <a:pt x="70805" y="160927"/>
                        <a:pt x="76526" y="166833"/>
                      </a:cubicBezTo>
                      <a:cubicBezTo>
                        <a:pt x="88693" y="168877"/>
                        <a:pt x="89482" y="173957"/>
                        <a:pt x="102942" y="170455"/>
                      </a:cubicBezTo>
                      <a:cubicBezTo>
                        <a:pt x="90379" y="165847"/>
                        <a:pt x="80424" y="162163"/>
                        <a:pt x="82971" y="151005"/>
                      </a:cubicBezTo>
                      <a:cubicBezTo>
                        <a:pt x="84953" y="142321"/>
                        <a:pt x="106981" y="141128"/>
                        <a:pt x="122575" y="140123"/>
                      </a:cubicBezTo>
                      <a:cubicBezTo>
                        <a:pt x="117481" y="137281"/>
                        <a:pt x="112869" y="134295"/>
                        <a:pt x="115757" y="129050"/>
                      </a:cubicBezTo>
                      <a:cubicBezTo>
                        <a:pt x="123581" y="123547"/>
                        <a:pt x="139830" y="122788"/>
                        <a:pt x="150322" y="125877"/>
                      </a:cubicBezTo>
                      <a:cubicBezTo>
                        <a:pt x="154786" y="127191"/>
                        <a:pt x="160625" y="124191"/>
                        <a:pt x="166247" y="120578"/>
                      </a:cubicBezTo>
                      <a:cubicBezTo>
                        <a:pt x="171869" y="116965"/>
                        <a:pt x="177250" y="110405"/>
                        <a:pt x="178900" y="101813"/>
                      </a:cubicBezTo>
                      <a:cubicBezTo>
                        <a:pt x="180175" y="95167"/>
                        <a:pt x="180561" y="86140"/>
                        <a:pt x="178503" y="76852"/>
                      </a:cubicBezTo>
                      <a:cubicBezTo>
                        <a:pt x="177474" y="72208"/>
                        <a:pt x="176576" y="66650"/>
                        <a:pt x="171800" y="62987"/>
                      </a:cubicBezTo>
                      <a:cubicBezTo>
                        <a:pt x="161847" y="55355"/>
                        <a:pt x="155061" y="57554"/>
                        <a:pt x="144015" y="60677"/>
                      </a:cubicBezTo>
                      <a:cubicBezTo>
                        <a:pt x="144554" y="50588"/>
                        <a:pt x="146280" y="35098"/>
                        <a:pt x="142964" y="24145"/>
                      </a:cubicBezTo>
                      <a:cubicBezTo>
                        <a:pt x="140223" y="15095"/>
                        <a:pt x="131509" y="-352"/>
                        <a:pt x="123556" y="2300"/>
                      </a:cubicBezTo>
                      <a:cubicBezTo>
                        <a:pt x="115840" y="4872"/>
                        <a:pt x="135701" y="31401"/>
                        <a:pt x="116349" y="38107"/>
                      </a:cubicBezTo>
                      <a:cubicBezTo>
                        <a:pt x="115050" y="35156"/>
                        <a:pt x="112086" y="28013"/>
                        <a:pt x="110672" y="25193"/>
                      </a:cubicBezTo>
                      <a:cubicBezTo>
                        <a:pt x="106718" y="17302"/>
                        <a:pt x="103823" y="12889"/>
                        <a:pt x="99624" y="9720"/>
                      </a:cubicBezTo>
                      <a:cubicBezTo>
                        <a:pt x="91829" y="3839"/>
                        <a:pt x="83896" y="-1262"/>
                        <a:pt x="76949" y="280"/>
                      </a:cubicBezTo>
                      <a:close/>
                    </a:path>
                  </a:pathLst>
                </a:custGeom>
                <a:solidFill>
                  <a:srgbClr val="90080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45" name="Google Shape;545;p6"/>
                <p:cNvSpPr/>
                <p:nvPr/>
              </p:nvSpPr>
              <p:spPr>
                <a:xfrm>
                  <a:off x="6018935" y="2989288"/>
                  <a:ext cx="143073" cy="86510"/>
                </a:xfrm>
                <a:custGeom>
                  <a:avLst/>
                  <a:gdLst/>
                  <a:ahLst/>
                  <a:cxnLst/>
                  <a:rect l="l" t="t" r="r" b="b"/>
                  <a:pathLst>
                    <a:path w="143073" h="86510" extrusionOk="0">
                      <a:moveTo>
                        <a:pt x="97941" y="19391"/>
                      </a:moveTo>
                      <a:cubicBezTo>
                        <a:pt x="101311" y="22901"/>
                        <a:pt x="104449" y="26883"/>
                        <a:pt x="108168" y="30836"/>
                      </a:cubicBezTo>
                      <a:cubicBezTo>
                        <a:pt x="109962" y="32745"/>
                        <a:pt x="117461" y="42686"/>
                        <a:pt x="118896" y="44662"/>
                      </a:cubicBezTo>
                      <a:cubicBezTo>
                        <a:pt x="107795" y="38432"/>
                        <a:pt x="89539" y="24960"/>
                        <a:pt x="71793" y="22492"/>
                      </a:cubicBezTo>
                      <a:cubicBezTo>
                        <a:pt x="59815" y="20826"/>
                        <a:pt x="48244" y="27058"/>
                        <a:pt x="37444" y="28970"/>
                      </a:cubicBezTo>
                      <a:cubicBezTo>
                        <a:pt x="23894" y="31368"/>
                        <a:pt x="8211" y="36052"/>
                        <a:pt x="7569" y="39991"/>
                      </a:cubicBezTo>
                      <a:cubicBezTo>
                        <a:pt x="6927" y="43931"/>
                        <a:pt x="32009" y="50717"/>
                        <a:pt x="38342" y="51795"/>
                      </a:cubicBezTo>
                      <a:cubicBezTo>
                        <a:pt x="57424" y="55042"/>
                        <a:pt x="92636" y="63403"/>
                        <a:pt x="104360" y="70319"/>
                      </a:cubicBezTo>
                      <a:cubicBezTo>
                        <a:pt x="106044" y="72382"/>
                        <a:pt x="89043" y="73491"/>
                        <a:pt x="79554" y="72582"/>
                      </a:cubicBezTo>
                      <a:cubicBezTo>
                        <a:pt x="75954" y="72238"/>
                        <a:pt x="65981" y="70496"/>
                        <a:pt x="57014" y="69384"/>
                      </a:cubicBezTo>
                      <a:cubicBezTo>
                        <a:pt x="48249" y="68295"/>
                        <a:pt x="1581" y="47156"/>
                        <a:pt x="112" y="50882"/>
                      </a:cubicBezTo>
                      <a:cubicBezTo>
                        <a:pt x="-2721" y="58063"/>
                        <a:pt x="41565" y="79204"/>
                        <a:pt x="53355" y="82147"/>
                      </a:cubicBezTo>
                      <a:cubicBezTo>
                        <a:pt x="66554" y="85443"/>
                        <a:pt x="84764" y="86938"/>
                        <a:pt x="90338" y="86407"/>
                      </a:cubicBezTo>
                      <a:cubicBezTo>
                        <a:pt x="97964" y="86538"/>
                        <a:pt x="105118" y="84038"/>
                        <a:pt x="111023" y="81634"/>
                      </a:cubicBezTo>
                      <a:cubicBezTo>
                        <a:pt x="113007" y="80220"/>
                        <a:pt x="115822" y="76391"/>
                        <a:pt x="115565" y="72352"/>
                      </a:cubicBezTo>
                      <a:cubicBezTo>
                        <a:pt x="114929" y="66809"/>
                        <a:pt x="111379" y="64283"/>
                        <a:pt x="107771" y="61455"/>
                      </a:cubicBezTo>
                      <a:cubicBezTo>
                        <a:pt x="104829" y="59149"/>
                        <a:pt x="100738" y="57100"/>
                        <a:pt x="93339" y="52459"/>
                      </a:cubicBezTo>
                      <a:cubicBezTo>
                        <a:pt x="85938" y="47819"/>
                        <a:pt x="66154" y="44048"/>
                        <a:pt x="55355" y="41136"/>
                      </a:cubicBezTo>
                      <a:cubicBezTo>
                        <a:pt x="55624" y="38125"/>
                        <a:pt x="70736" y="35096"/>
                        <a:pt x="79828" y="38406"/>
                      </a:cubicBezTo>
                      <a:cubicBezTo>
                        <a:pt x="98037" y="45037"/>
                        <a:pt x="106914" y="51279"/>
                        <a:pt x="125619" y="61515"/>
                      </a:cubicBezTo>
                      <a:lnTo>
                        <a:pt x="138689" y="68666"/>
                      </a:lnTo>
                      <a:lnTo>
                        <a:pt x="141684" y="61056"/>
                      </a:lnTo>
                      <a:cubicBezTo>
                        <a:pt x="146941" y="47698"/>
                        <a:pt x="136151" y="35314"/>
                        <a:pt x="125064" y="23525"/>
                      </a:cubicBezTo>
                      <a:cubicBezTo>
                        <a:pt x="119084" y="17168"/>
                        <a:pt x="108515" y="11208"/>
                        <a:pt x="103717" y="8095"/>
                      </a:cubicBezTo>
                      <a:cubicBezTo>
                        <a:pt x="99620" y="5437"/>
                        <a:pt x="81166" y="-2331"/>
                        <a:pt x="78809" y="687"/>
                      </a:cubicBezTo>
                      <a:cubicBezTo>
                        <a:pt x="76453" y="3705"/>
                        <a:pt x="93343" y="14599"/>
                        <a:pt x="97941" y="19391"/>
                      </a:cubicBezTo>
                      <a:close/>
                    </a:path>
                  </a:pathLst>
                </a:custGeom>
                <a:solidFill>
                  <a:srgbClr val="B591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46" name="Google Shape;546;p6"/>
                <p:cNvSpPr/>
                <p:nvPr/>
              </p:nvSpPr>
              <p:spPr>
                <a:xfrm>
                  <a:off x="5979471" y="2978335"/>
                  <a:ext cx="31473" cy="31617"/>
                </a:xfrm>
                <a:custGeom>
                  <a:avLst/>
                  <a:gdLst/>
                  <a:ahLst/>
                  <a:cxnLst/>
                  <a:rect l="l" t="t" r="r" b="b"/>
                  <a:pathLst>
                    <a:path w="31473" h="31617" extrusionOk="0">
                      <a:moveTo>
                        <a:pt x="26563" y="27301"/>
                      </a:moveTo>
                      <a:cubicBezTo>
                        <a:pt x="20307" y="33230"/>
                        <a:pt x="10474" y="33028"/>
                        <a:pt x="4465" y="26847"/>
                      </a:cubicBezTo>
                      <a:cubicBezTo>
                        <a:pt x="-1543" y="20665"/>
                        <a:pt x="-1508" y="10786"/>
                        <a:pt x="4543" y="4646"/>
                      </a:cubicBezTo>
                      <a:cubicBezTo>
                        <a:pt x="10595" y="-1494"/>
                        <a:pt x="20429" y="-1627"/>
                        <a:pt x="27018" y="4731"/>
                      </a:cubicBezTo>
                      <a:cubicBezTo>
                        <a:pt x="33188" y="11500"/>
                        <a:pt x="32819" y="21372"/>
                        <a:pt x="26563" y="27301"/>
                      </a:cubicBezTo>
                      <a:close/>
                    </a:path>
                  </a:pathLst>
                </a:custGeom>
                <a:solidFill>
                  <a:srgbClr val="000000"/>
                </a:solidFill>
                <a:ln w="9525" cap="rnd" cmpd="sng">
                  <a:solidFill>
                    <a:srgbClr val="B64E4E"/>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47" name="Google Shape;547;p6"/>
                <p:cNvSpPr/>
                <p:nvPr/>
              </p:nvSpPr>
              <p:spPr>
                <a:xfrm>
                  <a:off x="5987145" y="2985252"/>
                  <a:ext cx="18461" cy="18545"/>
                </a:xfrm>
                <a:custGeom>
                  <a:avLst/>
                  <a:gdLst/>
                  <a:ahLst/>
                  <a:cxnLst/>
                  <a:rect l="l" t="t" r="r" b="b"/>
                  <a:pathLst>
                    <a:path w="18461" h="18545" extrusionOk="0">
                      <a:moveTo>
                        <a:pt x="15573" y="16014"/>
                      </a:moveTo>
                      <a:cubicBezTo>
                        <a:pt x="11904" y="19492"/>
                        <a:pt x="6136" y="19374"/>
                        <a:pt x="2612" y="15748"/>
                      </a:cubicBezTo>
                      <a:cubicBezTo>
                        <a:pt x="-913" y="12122"/>
                        <a:pt x="-892" y="6327"/>
                        <a:pt x="2657" y="2725"/>
                      </a:cubicBezTo>
                      <a:cubicBezTo>
                        <a:pt x="6207" y="-876"/>
                        <a:pt x="11976" y="-953"/>
                        <a:pt x="15839" y="2775"/>
                      </a:cubicBezTo>
                      <a:cubicBezTo>
                        <a:pt x="19459" y="6746"/>
                        <a:pt x="19243" y="12536"/>
                        <a:pt x="15573" y="16014"/>
                      </a:cubicBezTo>
                      <a:close/>
                    </a:path>
                  </a:pathLst>
                </a:custGeom>
                <a:solidFill>
                  <a:srgbClr val="3E1616"/>
                </a:solidFill>
                <a:ln w="952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548" name="Google Shape;548;p6"/>
              <p:cNvGrpSpPr/>
              <p:nvPr/>
            </p:nvGrpSpPr>
            <p:grpSpPr>
              <a:xfrm>
                <a:off x="515893" y="5033977"/>
                <a:ext cx="740475" cy="711150"/>
                <a:chOff x="5559596" y="2911154"/>
                <a:chExt cx="1076741" cy="1034099"/>
              </a:xfrm>
            </p:grpSpPr>
            <p:sp>
              <p:nvSpPr>
                <p:cNvPr id="549" name="Google Shape;549;p6"/>
                <p:cNvSpPr/>
                <p:nvPr/>
              </p:nvSpPr>
              <p:spPr>
                <a:xfrm>
                  <a:off x="6122887" y="3695499"/>
                  <a:ext cx="284874" cy="214467"/>
                </a:xfrm>
                <a:custGeom>
                  <a:avLst/>
                  <a:gdLst/>
                  <a:ahLst/>
                  <a:cxnLst/>
                  <a:rect l="l" t="t" r="r" b="b"/>
                  <a:pathLst>
                    <a:path w="284874" h="214467" extrusionOk="0">
                      <a:moveTo>
                        <a:pt x="3" y="1"/>
                      </a:moveTo>
                      <a:lnTo>
                        <a:pt x="61305" y="8956"/>
                      </a:lnTo>
                      <a:cubicBezTo>
                        <a:pt x="92863" y="45522"/>
                        <a:pt x="122128" y="82087"/>
                        <a:pt x="146497" y="118652"/>
                      </a:cubicBezTo>
                      <a:cubicBezTo>
                        <a:pt x="151826" y="110593"/>
                        <a:pt x="154272" y="102534"/>
                        <a:pt x="178050" y="94474"/>
                      </a:cubicBezTo>
                      <a:cubicBezTo>
                        <a:pt x="193263" y="91218"/>
                        <a:pt x="208963" y="97602"/>
                        <a:pt x="225378" y="118205"/>
                      </a:cubicBezTo>
                      <a:lnTo>
                        <a:pt x="196530" y="117309"/>
                      </a:lnTo>
                      <a:lnTo>
                        <a:pt x="173542" y="131636"/>
                      </a:lnTo>
                      <a:lnTo>
                        <a:pt x="260988" y="148203"/>
                      </a:lnTo>
                      <a:cubicBezTo>
                        <a:pt x="281351" y="165515"/>
                        <a:pt x="281825" y="182828"/>
                        <a:pt x="284878" y="200140"/>
                      </a:cubicBezTo>
                      <a:lnTo>
                        <a:pt x="241154" y="170142"/>
                      </a:lnTo>
                      <a:cubicBezTo>
                        <a:pt x="216877" y="175053"/>
                        <a:pt x="188700" y="154222"/>
                        <a:pt x="164526" y="158501"/>
                      </a:cubicBezTo>
                      <a:cubicBezTo>
                        <a:pt x="172523" y="172829"/>
                        <a:pt x="182466" y="187156"/>
                        <a:pt x="178950" y="201483"/>
                      </a:cubicBezTo>
                      <a:lnTo>
                        <a:pt x="173091" y="214469"/>
                      </a:lnTo>
                      <a:cubicBezTo>
                        <a:pt x="160482" y="189773"/>
                        <a:pt x="144636" y="182773"/>
                        <a:pt x="129819" y="170142"/>
                      </a:cubicBezTo>
                      <a:lnTo>
                        <a:pt x="96914" y="135219"/>
                      </a:lnTo>
                      <a:lnTo>
                        <a:pt x="60403" y="146859"/>
                      </a:lnTo>
                      <a:cubicBezTo>
                        <a:pt x="52495" y="152468"/>
                        <a:pt x="51325" y="162538"/>
                        <a:pt x="50487" y="172829"/>
                      </a:cubicBezTo>
                      <a:cubicBezTo>
                        <a:pt x="43671" y="173437"/>
                        <a:pt x="40246" y="163943"/>
                        <a:pt x="36964" y="154023"/>
                      </a:cubicBezTo>
                      <a:cubicBezTo>
                        <a:pt x="31523" y="144762"/>
                        <a:pt x="43160" y="139742"/>
                        <a:pt x="51388" y="133875"/>
                      </a:cubicBezTo>
                      <a:cubicBezTo>
                        <a:pt x="59601" y="122598"/>
                        <a:pt x="72080" y="114146"/>
                        <a:pt x="94660" y="112384"/>
                      </a:cubicBezTo>
                      <a:lnTo>
                        <a:pt x="60403" y="78803"/>
                      </a:lnTo>
                      <a:close/>
                    </a:path>
                  </a:pathLst>
                </a:custGeom>
                <a:solidFill>
                  <a:srgbClr val="9C862B"/>
                </a:solidFill>
                <a:ln w="9525" cap="flat" cmpd="sng">
                  <a:solidFill>
                    <a:srgbClr val="66FF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50" name="Google Shape;550;p6"/>
                <p:cNvSpPr/>
                <p:nvPr/>
              </p:nvSpPr>
              <p:spPr>
                <a:xfrm>
                  <a:off x="6116827" y="3698025"/>
                  <a:ext cx="295128" cy="225750"/>
                </a:xfrm>
                <a:custGeom>
                  <a:avLst/>
                  <a:gdLst/>
                  <a:ahLst/>
                  <a:cxnLst/>
                  <a:rect l="l" t="t" r="r" b="b"/>
                  <a:pathLst>
                    <a:path w="295128" h="225750" extrusionOk="0">
                      <a:moveTo>
                        <a:pt x="20253" y="3524"/>
                      </a:moveTo>
                      <a:lnTo>
                        <a:pt x="3" y="1873"/>
                      </a:lnTo>
                      <a:cubicBezTo>
                        <a:pt x="15570" y="22072"/>
                        <a:pt x="17980" y="28386"/>
                        <a:pt x="46703" y="62470"/>
                      </a:cubicBezTo>
                      <a:cubicBezTo>
                        <a:pt x="47939" y="63936"/>
                        <a:pt x="87788" y="98821"/>
                        <a:pt x="91574" y="105994"/>
                      </a:cubicBezTo>
                      <a:cubicBezTo>
                        <a:pt x="71465" y="110267"/>
                        <a:pt x="57866" y="115077"/>
                        <a:pt x="51709" y="130990"/>
                      </a:cubicBezTo>
                      <a:cubicBezTo>
                        <a:pt x="38206" y="135217"/>
                        <a:pt x="37041" y="147635"/>
                        <a:pt x="38174" y="154838"/>
                      </a:cubicBezTo>
                      <a:cubicBezTo>
                        <a:pt x="39339" y="162239"/>
                        <a:pt x="42883" y="167814"/>
                        <a:pt x="48254" y="171004"/>
                      </a:cubicBezTo>
                      <a:lnTo>
                        <a:pt x="61271" y="178736"/>
                      </a:lnTo>
                      <a:lnTo>
                        <a:pt x="60366" y="168689"/>
                      </a:lnTo>
                      <a:cubicBezTo>
                        <a:pt x="58425" y="147162"/>
                        <a:pt x="73787" y="145023"/>
                        <a:pt x="83070" y="146489"/>
                      </a:cubicBezTo>
                      <a:cubicBezTo>
                        <a:pt x="88118" y="147286"/>
                        <a:pt x="96545" y="141919"/>
                        <a:pt x="103042" y="140954"/>
                      </a:cubicBezTo>
                      <a:cubicBezTo>
                        <a:pt x="114109" y="151967"/>
                        <a:pt x="122895" y="171458"/>
                        <a:pt x="137655" y="179799"/>
                      </a:cubicBezTo>
                      <a:cubicBezTo>
                        <a:pt x="152417" y="188141"/>
                        <a:pt x="164562" y="196757"/>
                        <a:pt x="172140" y="215762"/>
                      </a:cubicBezTo>
                      <a:lnTo>
                        <a:pt x="176124" y="225752"/>
                      </a:lnTo>
                      <a:lnTo>
                        <a:pt x="185308" y="220098"/>
                      </a:lnTo>
                      <a:cubicBezTo>
                        <a:pt x="199762" y="211193"/>
                        <a:pt x="185297" y="171935"/>
                        <a:pt x="178599" y="160804"/>
                      </a:cubicBezTo>
                      <a:cubicBezTo>
                        <a:pt x="189416" y="162507"/>
                        <a:pt x="194424" y="165153"/>
                        <a:pt x="198575" y="166215"/>
                      </a:cubicBezTo>
                      <a:cubicBezTo>
                        <a:pt x="211774" y="169592"/>
                        <a:pt x="226261" y="173774"/>
                        <a:pt x="239420" y="175771"/>
                      </a:cubicBezTo>
                      <a:cubicBezTo>
                        <a:pt x="252579" y="177767"/>
                        <a:pt x="264658" y="183458"/>
                        <a:pt x="277340" y="195244"/>
                      </a:cubicBezTo>
                      <a:cubicBezTo>
                        <a:pt x="277340" y="195244"/>
                        <a:pt x="290318" y="208681"/>
                        <a:pt x="293644" y="207293"/>
                      </a:cubicBezTo>
                      <a:cubicBezTo>
                        <a:pt x="296970" y="205895"/>
                        <a:pt x="293681" y="187074"/>
                        <a:pt x="293681" y="187074"/>
                      </a:cubicBezTo>
                      <a:cubicBezTo>
                        <a:pt x="293196" y="175544"/>
                        <a:pt x="287957" y="165444"/>
                        <a:pt x="281982" y="156281"/>
                      </a:cubicBezTo>
                      <a:cubicBezTo>
                        <a:pt x="276008" y="147120"/>
                        <a:pt x="266721" y="139486"/>
                        <a:pt x="260426" y="138418"/>
                      </a:cubicBezTo>
                      <a:lnTo>
                        <a:pt x="192248" y="126854"/>
                      </a:lnTo>
                      <a:cubicBezTo>
                        <a:pt x="193260" y="126342"/>
                        <a:pt x="196937" y="119847"/>
                        <a:pt x="209675" y="118726"/>
                      </a:cubicBezTo>
                      <a:cubicBezTo>
                        <a:pt x="219613" y="117852"/>
                        <a:pt x="236797" y="123980"/>
                        <a:pt x="241551" y="122949"/>
                      </a:cubicBezTo>
                      <a:cubicBezTo>
                        <a:pt x="239414" y="117212"/>
                        <a:pt x="224669" y="102098"/>
                        <a:pt x="217003" y="95529"/>
                      </a:cubicBezTo>
                      <a:cubicBezTo>
                        <a:pt x="206303" y="86361"/>
                        <a:pt x="193850" y="84788"/>
                        <a:pt x="181282" y="86570"/>
                      </a:cubicBezTo>
                      <a:cubicBezTo>
                        <a:pt x="169846" y="88191"/>
                        <a:pt x="157840" y="100348"/>
                        <a:pt x="151166" y="108827"/>
                      </a:cubicBezTo>
                      <a:cubicBezTo>
                        <a:pt x="151166" y="108827"/>
                        <a:pt x="125661" y="70095"/>
                        <a:pt x="111701" y="51587"/>
                      </a:cubicBezTo>
                      <a:cubicBezTo>
                        <a:pt x="98293" y="33810"/>
                        <a:pt x="69231" y="1"/>
                        <a:pt x="69231" y="1"/>
                      </a:cubicBezTo>
                      <a:lnTo>
                        <a:pt x="55247" y="11379"/>
                      </a:lnTo>
                      <a:cubicBezTo>
                        <a:pt x="55247" y="11379"/>
                        <a:pt x="87802" y="40917"/>
                        <a:pt x="102083" y="58053"/>
                      </a:cubicBezTo>
                      <a:cubicBezTo>
                        <a:pt x="120647" y="80326"/>
                        <a:pt x="153873" y="129529"/>
                        <a:pt x="153873" y="129529"/>
                      </a:cubicBezTo>
                      <a:cubicBezTo>
                        <a:pt x="154882" y="125497"/>
                        <a:pt x="156070" y="121423"/>
                        <a:pt x="160459" y="116644"/>
                      </a:cubicBezTo>
                      <a:cubicBezTo>
                        <a:pt x="168647" y="107727"/>
                        <a:pt x="173858" y="100949"/>
                        <a:pt x="181080" y="99454"/>
                      </a:cubicBezTo>
                      <a:cubicBezTo>
                        <a:pt x="188301" y="97958"/>
                        <a:pt x="199046" y="98207"/>
                        <a:pt x="201056" y="98511"/>
                      </a:cubicBezTo>
                      <a:cubicBezTo>
                        <a:pt x="205463" y="99175"/>
                        <a:pt x="218563" y="105482"/>
                        <a:pt x="221794" y="110760"/>
                      </a:cubicBezTo>
                      <a:cubicBezTo>
                        <a:pt x="212143" y="106424"/>
                        <a:pt x="200053" y="109904"/>
                        <a:pt x="194847" y="112258"/>
                      </a:cubicBezTo>
                      <a:cubicBezTo>
                        <a:pt x="181525" y="118281"/>
                        <a:pt x="177206" y="122577"/>
                        <a:pt x="171618" y="128387"/>
                      </a:cubicBezTo>
                      <a:cubicBezTo>
                        <a:pt x="175350" y="134223"/>
                        <a:pt x="203276" y="136676"/>
                        <a:pt x="208168" y="137736"/>
                      </a:cubicBezTo>
                      <a:lnTo>
                        <a:pt x="257694" y="148472"/>
                      </a:lnTo>
                      <a:cubicBezTo>
                        <a:pt x="264453" y="149937"/>
                        <a:pt x="275822" y="165050"/>
                        <a:pt x="277197" y="177724"/>
                      </a:cubicBezTo>
                      <a:cubicBezTo>
                        <a:pt x="270310" y="174369"/>
                        <a:pt x="250904" y="162023"/>
                        <a:pt x="240556" y="160849"/>
                      </a:cubicBezTo>
                      <a:cubicBezTo>
                        <a:pt x="230209" y="159675"/>
                        <a:pt x="218502" y="159119"/>
                        <a:pt x="205087" y="155687"/>
                      </a:cubicBezTo>
                      <a:cubicBezTo>
                        <a:pt x="191671" y="152255"/>
                        <a:pt x="184969" y="146608"/>
                        <a:pt x="171264" y="149179"/>
                      </a:cubicBezTo>
                      <a:lnTo>
                        <a:pt x="152645" y="135556"/>
                      </a:lnTo>
                      <a:lnTo>
                        <a:pt x="150017" y="137883"/>
                      </a:lnTo>
                      <a:cubicBezTo>
                        <a:pt x="161756" y="149274"/>
                        <a:pt x="168043" y="161741"/>
                        <a:pt x="175758" y="173624"/>
                      </a:cubicBezTo>
                      <a:cubicBezTo>
                        <a:pt x="180874" y="181505"/>
                        <a:pt x="181604" y="191425"/>
                        <a:pt x="180607" y="196232"/>
                      </a:cubicBezTo>
                      <a:cubicBezTo>
                        <a:pt x="171408" y="181987"/>
                        <a:pt x="160537" y="171643"/>
                        <a:pt x="145760" y="162600"/>
                      </a:cubicBezTo>
                      <a:cubicBezTo>
                        <a:pt x="130983" y="153557"/>
                        <a:pt x="119992" y="139409"/>
                        <a:pt x="106561" y="126799"/>
                      </a:cubicBezTo>
                      <a:cubicBezTo>
                        <a:pt x="96321" y="129542"/>
                        <a:pt x="85318" y="129622"/>
                        <a:pt x="77477" y="132180"/>
                      </a:cubicBezTo>
                      <a:cubicBezTo>
                        <a:pt x="71659" y="134079"/>
                        <a:pt x="50645" y="146679"/>
                        <a:pt x="54326" y="162260"/>
                      </a:cubicBezTo>
                      <a:cubicBezTo>
                        <a:pt x="49847" y="161500"/>
                        <a:pt x="39951" y="142051"/>
                        <a:pt x="60042" y="135209"/>
                      </a:cubicBezTo>
                      <a:cubicBezTo>
                        <a:pt x="63916" y="129285"/>
                        <a:pt x="71721" y="120395"/>
                        <a:pt x="85827" y="116712"/>
                      </a:cubicBezTo>
                      <a:cubicBezTo>
                        <a:pt x="99934" y="113031"/>
                        <a:pt x="104574" y="114531"/>
                        <a:pt x="105466" y="109821"/>
                      </a:cubicBezTo>
                      <a:cubicBezTo>
                        <a:pt x="106359" y="105111"/>
                        <a:pt x="91945" y="94578"/>
                        <a:pt x="87085" y="90359"/>
                      </a:cubicBezTo>
                      <a:cubicBezTo>
                        <a:pt x="82319" y="86223"/>
                        <a:pt x="59937" y="58306"/>
                        <a:pt x="59270" y="57431"/>
                      </a:cubicBezTo>
                      <a:cubicBezTo>
                        <a:pt x="39945" y="32043"/>
                        <a:pt x="33259" y="21493"/>
                        <a:pt x="20254" y="3524"/>
                      </a:cubicBezTo>
                      <a:close/>
                    </a:path>
                  </a:pathLst>
                </a:custGeom>
                <a:solidFill>
                  <a:srgbClr val="7867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51" name="Google Shape;551;p6"/>
                <p:cNvSpPr/>
                <p:nvPr/>
              </p:nvSpPr>
              <p:spPr>
                <a:xfrm>
                  <a:off x="5907206" y="3734453"/>
                  <a:ext cx="237268" cy="203718"/>
                </a:xfrm>
                <a:custGeom>
                  <a:avLst/>
                  <a:gdLst/>
                  <a:ahLst/>
                  <a:cxnLst/>
                  <a:rect l="l" t="t" r="r" b="b"/>
                  <a:pathLst>
                    <a:path w="237268" h="203718" extrusionOk="0">
                      <a:moveTo>
                        <a:pt x="25918" y="1"/>
                      </a:moveTo>
                      <a:lnTo>
                        <a:pt x="52062" y="104773"/>
                      </a:lnTo>
                      <a:lnTo>
                        <a:pt x="15101" y="124025"/>
                      </a:lnTo>
                      <a:cubicBezTo>
                        <a:pt x="5029" y="139246"/>
                        <a:pt x="-3047" y="155294"/>
                        <a:pt x="1126" y="176407"/>
                      </a:cubicBezTo>
                      <a:cubicBezTo>
                        <a:pt x="19332" y="161657"/>
                        <a:pt x="39146" y="138923"/>
                        <a:pt x="55217" y="134771"/>
                      </a:cubicBezTo>
                      <a:lnTo>
                        <a:pt x="107505" y="170592"/>
                      </a:lnTo>
                      <a:cubicBezTo>
                        <a:pt x="117722" y="180814"/>
                        <a:pt x="127694" y="191158"/>
                        <a:pt x="133197" y="203720"/>
                      </a:cubicBezTo>
                      <a:cubicBezTo>
                        <a:pt x="137532" y="197348"/>
                        <a:pt x="142011" y="191188"/>
                        <a:pt x="144015" y="181331"/>
                      </a:cubicBezTo>
                      <a:lnTo>
                        <a:pt x="124632" y="153128"/>
                      </a:lnTo>
                      <a:lnTo>
                        <a:pt x="110208" y="139696"/>
                      </a:lnTo>
                      <a:lnTo>
                        <a:pt x="128239" y="145516"/>
                      </a:lnTo>
                      <a:lnTo>
                        <a:pt x="164749" y="163874"/>
                      </a:lnTo>
                      <a:lnTo>
                        <a:pt x="212529" y="170592"/>
                      </a:lnTo>
                      <a:lnTo>
                        <a:pt x="236870" y="182678"/>
                      </a:lnTo>
                      <a:cubicBezTo>
                        <a:pt x="239335" y="171574"/>
                        <a:pt x="229909" y="157518"/>
                        <a:pt x="223348" y="144174"/>
                      </a:cubicBezTo>
                      <a:cubicBezTo>
                        <a:pt x="201561" y="137396"/>
                        <a:pt x="179775" y="136124"/>
                        <a:pt x="157988" y="132532"/>
                      </a:cubicBezTo>
                      <a:cubicBezTo>
                        <a:pt x="145108" y="130729"/>
                        <a:pt x="131482" y="137093"/>
                        <a:pt x="119674" y="123577"/>
                      </a:cubicBezTo>
                      <a:lnTo>
                        <a:pt x="154383" y="113280"/>
                      </a:lnTo>
                      <a:lnTo>
                        <a:pt x="185484" y="122234"/>
                      </a:lnTo>
                      <a:cubicBezTo>
                        <a:pt x="179277" y="111956"/>
                        <a:pt x="176112" y="100417"/>
                        <a:pt x="156185" y="95818"/>
                      </a:cubicBezTo>
                      <a:lnTo>
                        <a:pt x="106603" y="103877"/>
                      </a:lnTo>
                      <a:cubicBezTo>
                        <a:pt x="102843" y="93815"/>
                        <a:pt x="98356" y="84167"/>
                        <a:pt x="86318" y="78803"/>
                      </a:cubicBezTo>
                      <a:cubicBezTo>
                        <a:pt x="86318" y="78803"/>
                        <a:pt x="72796" y="1"/>
                        <a:pt x="68740" y="449"/>
                      </a:cubicBezTo>
                      <a:cubicBezTo>
                        <a:pt x="64683" y="897"/>
                        <a:pt x="25918" y="1"/>
                        <a:pt x="25918" y="1"/>
                      </a:cubicBezTo>
                      <a:close/>
                    </a:path>
                  </a:pathLst>
                </a:custGeom>
                <a:solidFill>
                  <a:srgbClr val="BA9509"/>
                </a:solidFill>
                <a:ln w="9525" cap="flat" cmpd="sng">
                  <a:solidFill>
                    <a:srgbClr val="AA44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52" name="Google Shape;552;p6"/>
                <p:cNvSpPr/>
                <p:nvPr/>
              </p:nvSpPr>
              <p:spPr>
                <a:xfrm>
                  <a:off x="5566431" y="2961897"/>
                  <a:ext cx="962929" cy="772333"/>
                </a:xfrm>
                <a:custGeom>
                  <a:avLst/>
                  <a:gdLst/>
                  <a:ahLst/>
                  <a:cxnLst/>
                  <a:rect l="l" t="t" r="r" b="b"/>
                  <a:pathLst>
                    <a:path w="962929" h="772333" extrusionOk="0">
                      <a:moveTo>
                        <a:pt x="962932" y="60465"/>
                      </a:moveTo>
                      <a:cubicBezTo>
                        <a:pt x="931922" y="47237"/>
                        <a:pt x="900913" y="49966"/>
                        <a:pt x="869903" y="53620"/>
                      </a:cubicBezTo>
                      <a:cubicBezTo>
                        <a:pt x="830088" y="68070"/>
                        <a:pt x="800424" y="88822"/>
                        <a:pt x="768836" y="108379"/>
                      </a:cubicBezTo>
                      <a:lnTo>
                        <a:pt x="704520" y="193941"/>
                      </a:lnTo>
                      <a:lnTo>
                        <a:pt x="543730" y="224742"/>
                      </a:lnTo>
                      <a:cubicBezTo>
                        <a:pt x="493962" y="245242"/>
                        <a:pt x="444194" y="249300"/>
                        <a:pt x="394425" y="241855"/>
                      </a:cubicBezTo>
                      <a:cubicBezTo>
                        <a:pt x="353732" y="239748"/>
                        <a:pt x="324864" y="219370"/>
                        <a:pt x="293358" y="203067"/>
                      </a:cubicBezTo>
                      <a:cubicBezTo>
                        <a:pt x="269435" y="173022"/>
                        <a:pt x="250192" y="137057"/>
                        <a:pt x="215260" y="120928"/>
                      </a:cubicBezTo>
                      <a:cubicBezTo>
                        <a:pt x="200901" y="94539"/>
                        <a:pt x="184757" y="69570"/>
                        <a:pt x="154390" y="55902"/>
                      </a:cubicBezTo>
                      <a:cubicBezTo>
                        <a:pt x="126347" y="31912"/>
                        <a:pt x="98825" y="10161"/>
                        <a:pt x="73995" y="1"/>
                      </a:cubicBezTo>
                      <a:cubicBezTo>
                        <a:pt x="59006" y="340"/>
                        <a:pt x="44803" y="1497"/>
                        <a:pt x="51025" y="23959"/>
                      </a:cubicBezTo>
                      <a:lnTo>
                        <a:pt x="68253" y="60465"/>
                      </a:lnTo>
                      <a:cubicBezTo>
                        <a:pt x="53607" y="58704"/>
                        <a:pt x="39143" y="53159"/>
                        <a:pt x="23461" y="73014"/>
                      </a:cubicBezTo>
                      <a:cubicBezTo>
                        <a:pt x="9482" y="76670"/>
                        <a:pt x="-2603" y="81736"/>
                        <a:pt x="491" y="98112"/>
                      </a:cubicBezTo>
                      <a:cubicBezTo>
                        <a:pt x="7858" y="109901"/>
                        <a:pt x="20517" y="121688"/>
                        <a:pt x="21164" y="133477"/>
                      </a:cubicBezTo>
                      <a:cubicBezTo>
                        <a:pt x="15379" y="151743"/>
                        <a:pt x="22433" y="166182"/>
                        <a:pt x="26907" y="181391"/>
                      </a:cubicBezTo>
                      <a:cubicBezTo>
                        <a:pt x="24082" y="193331"/>
                        <a:pt x="24890" y="200042"/>
                        <a:pt x="39204" y="219430"/>
                      </a:cubicBezTo>
                      <a:lnTo>
                        <a:pt x="49877" y="253263"/>
                      </a:lnTo>
                      <a:cubicBezTo>
                        <a:pt x="24016" y="269851"/>
                        <a:pt x="32777" y="284416"/>
                        <a:pt x="42986" y="298896"/>
                      </a:cubicBezTo>
                      <a:cubicBezTo>
                        <a:pt x="30351" y="313346"/>
                        <a:pt x="19653" y="327963"/>
                        <a:pt x="31501" y="344529"/>
                      </a:cubicBezTo>
                      <a:lnTo>
                        <a:pt x="59065" y="369627"/>
                      </a:lnTo>
                      <a:cubicBezTo>
                        <a:pt x="56440" y="422097"/>
                        <a:pt x="75296" y="425223"/>
                        <a:pt x="88926" y="440357"/>
                      </a:cubicBezTo>
                      <a:cubicBezTo>
                        <a:pt x="88973" y="463199"/>
                        <a:pt x="101537" y="480921"/>
                        <a:pt x="119935" y="496257"/>
                      </a:cubicBezTo>
                      <a:cubicBezTo>
                        <a:pt x="116652" y="505487"/>
                        <a:pt x="112341" y="514207"/>
                        <a:pt x="115283" y="526530"/>
                      </a:cubicBezTo>
                      <a:cubicBezTo>
                        <a:pt x="129674" y="532089"/>
                        <a:pt x="144375" y="538886"/>
                        <a:pt x="156687" y="536186"/>
                      </a:cubicBezTo>
                      <a:cubicBezTo>
                        <a:pt x="154488" y="556033"/>
                        <a:pt x="146351" y="576537"/>
                        <a:pt x="162429" y="594368"/>
                      </a:cubicBezTo>
                      <a:lnTo>
                        <a:pt x="189993" y="598931"/>
                      </a:lnTo>
                      <a:cubicBezTo>
                        <a:pt x="198420" y="617910"/>
                        <a:pt x="200726" y="640436"/>
                        <a:pt x="221003" y="652549"/>
                      </a:cubicBezTo>
                      <a:lnTo>
                        <a:pt x="261200" y="647986"/>
                      </a:lnTo>
                      <a:cubicBezTo>
                        <a:pt x="273683" y="663167"/>
                        <a:pt x="286841" y="676780"/>
                        <a:pt x="302546" y="684492"/>
                      </a:cubicBezTo>
                      <a:cubicBezTo>
                        <a:pt x="311309" y="712236"/>
                        <a:pt x="327233" y="735862"/>
                        <a:pt x="356526" y="751800"/>
                      </a:cubicBezTo>
                      <a:lnTo>
                        <a:pt x="377199" y="768913"/>
                      </a:lnTo>
                      <a:lnTo>
                        <a:pt x="417395" y="772335"/>
                      </a:lnTo>
                      <a:lnTo>
                        <a:pt x="441514" y="735829"/>
                      </a:lnTo>
                      <a:lnTo>
                        <a:pt x="509275" y="686774"/>
                      </a:lnTo>
                      <a:cubicBezTo>
                        <a:pt x="521739" y="707858"/>
                        <a:pt x="538821" y="724354"/>
                        <a:pt x="562107" y="734688"/>
                      </a:cubicBezTo>
                      <a:lnTo>
                        <a:pt x="616086" y="741532"/>
                      </a:lnTo>
                      <a:cubicBezTo>
                        <a:pt x="629427" y="726484"/>
                        <a:pt x="636272" y="708208"/>
                        <a:pt x="634462" y="685633"/>
                      </a:cubicBezTo>
                      <a:lnTo>
                        <a:pt x="636759" y="630874"/>
                      </a:lnTo>
                      <a:lnTo>
                        <a:pt x="697629" y="613762"/>
                      </a:lnTo>
                      <a:cubicBezTo>
                        <a:pt x="733409" y="598844"/>
                        <a:pt x="768834" y="583128"/>
                        <a:pt x="792954" y="541890"/>
                      </a:cubicBezTo>
                      <a:lnTo>
                        <a:pt x="875647" y="411837"/>
                      </a:lnTo>
                      <a:lnTo>
                        <a:pt x="927329" y="263530"/>
                      </a:lnTo>
                      <a:cubicBezTo>
                        <a:pt x="933621" y="234052"/>
                        <a:pt x="943063" y="197562"/>
                        <a:pt x="932862" y="176275"/>
                      </a:cubicBezTo>
                      <a:lnTo>
                        <a:pt x="912515" y="182664"/>
                      </a:lnTo>
                      <a:cubicBezTo>
                        <a:pt x="898301" y="181248"/>
                        <a:pt x="905852" y="170742"/>
                        <a:pt x="904800" y="159270"/>
                      </a:cubicBezTo>
                      <a:cubicBezTo>
                        <a:pt x="892609" y="149527"/>
                        <a:pt x="884546" y="138074"/>
                        <a:pt x="885309" y="122969"/>
                      </a:cubicBezTo>
                      <a:cubicBezTo>
                        <a:pt x="891227" y="107566"/>
                        <a:pt x="897468" y="92808"/>
                        <a:pt x="907642" y="85862"/>
                      </a:cubicBezTo>
                      <a:cubicBezTo>
                        <a:pt x="920687" y="71283"/>
                        <a:pt x="942704" y="66890"/>
                        <a:pt x="962932" y="60465"/>
                      </a:cubicBezTo>
                      <a:close/>
                    </a:path>
                  </a:pathLst>
                </a:custGeom>
                <a:solidFill>
                  <a:srgbClr val="FFFFFF"/>
                </a:solidFill>
                <a:ln w="9525" cap="flat" cmpd="sng">
                  <a:solidFill>
                    <a:srgbClr val="FFCC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53" name="Google Shape;553;p6"/>
                <p:cNvSpPr/>
                <p:nvPr/>
              </p:nvSpPr>
              <p:spPr>
                <a:xfrm>
                  <a:off x="5568530" y="2960156"/>
                  <a:ext cx="962928" cy="772333"/>
                </a:xfrm>
                <a:custGeom>
                  <a:avLst/>
                  <a:gdLst/>
                  <a:ahLst/>
                  <a:cxnLst/>
                  <a:rect l="l" t="t" r="r" b="b"/>
                  <a:pathLst>
                    <a:path w="962928" h="772333" extrusionOk="0">
                      <a:moveTo>
                        <a:pt x="962932" y="60465"/>
                      </a:moveTo>
                      <a:cubicBezTo>
                        <a:pt x="931923" y="47236"/>
                        <a:pt x="900913" y="49966"/>
                        <a:pt x="869904" y="53619"/>
                      </a:cubicBezTo>
                      <a:cubicBezTo>
                        <a:pt x="830088" y="68070"/>
                        <a:pt x="800425" y="88822"/>
                        <a:pt x="768836" y="108379"/>
                      </a:cubicBezTo>
                      <a:lnTo>
                        <a:pt x="704520" y="193941"/>
                      </a:lnTo>
                      <a:lnTo>
                        <a:pt x="543731" y="224743"/>
                      </a:lnTo>
                      <a:cubicBezTo>
                        <a:pt x="493962" y="245242"/>
                        <a:pt x="444194" y="249300"/>
                        <a:pt x="394426" y="241855"/>
                      </a:cubicBezTo>
                      <a:cubicBezTo>
                        <a:pt x="353732" y="239749"/>
                        <a:pt x="324864" y="219370"/>
                        <a:pt x="293357" y="203067"/>
                      </a:cubicBezTo>
                      <a:cubicBezTo>
                        <a:pt x="269434" y="173021"/>
                        <a:pt x="250192" y="137058"/>
                        <a:pt x="215260" y="120928"/>
                      </a:cubicBezTo>
                      <a:cubicBezTo>
                        <a:pt x="200902" y="94539"/>
                        <a:pt x="184756" y="69570"/>
                        <a:pt x="154389" y="55902"/>
                      </a:cubicBezTo>
                      <a:cubicBezTo>
                        <a:pt x="126347" y="31912"/>
                        <a:pt x="98825" y="10161"/>
                        <a:pt x="73995" y="1"/>
                      </a:cubicBezTo>
                      <a:cubicBezTo>
                        <a:pt x="59006" y="340"/>
                        <a:pt x="44803" y="1497"/>
                        <a:pt x="51025" y="23959"/>
                      </a:cubicBezTo>
                      <a:lnTo>
                        <a:pt x="68253" y="60465"/>
                      </a:lnTo>
                      <a:cubicBezTo>
                        <a:pt x="53607" y="58703"/>
                        <a:pt x="39143" y="53160"/>
                        <a:pt x="23461" y="73014"/>
                      </a:cubicBezTo>
                      <a:cubicBezTo>
                        <a:pt x="9482" y="76670"/>
                        <a:pt x="-2603" y="81736"/>
                        <a:pt x="491" y="98111"/>
                      </a:cubicBezTo>
                      <a:cubicBezTo>
                        <a:pt x="7858" y="109900"/>
                        <a:pt x="20517" y="121689"/>
                        <a:pt x="21164" y="133477"/>
                      </a:cubicBezTo>
                      <a:cubicBezTo>
                        <a:pt x="15379" y="151743"/>
                        <a:pt x="22433" y="166182"/>
                        <a:pt x="26907" y="181391"/>
                      </a:cubicBezTo>
                      <a:cubicBezTo>
                        <a:pt x="24082" y="193331"/>
                        <a:pt x="24890" y="200043"/>
                        <a:pt x="39204" y="219430"/>
                      </a:cubicBezTo>
                      <a:lnTo>
                        <a:pt x="49877" y="253263"/>
                      </a:lnTo>
                      <a:cubicBezTo>
                        <a:pt x="24016" y="269850"/>
                        <a:pt x="32777" y="284416"/>
                        <a:pt x="42986" y="298895"/>
                      </a:cubicBezTo>
                      <a:cubicBezTo>
                        <a:pt x="30351" y="313346"/>
                        <a:pt x="19653" y="327964"/>
                        <a:pt x="31501" y="344528"/>
                      </a:cubicBezTo>
                      <a:lnTo>
                        <a:pt x="59065" y="369627"/>
                      </a:lnTo>
                      <a:cubicBezTo>
                        <a:pt x="56440" y="422097"/>
                        <a:pt x="75296" y="425223"/>
                        <a:pt x="88925" y="440357"/>
                      </a:cubicBezTo>
                      <a:cubicBezTo>
                        <a:pt x="88976" y="463199"/>
                        <a:pt x="101538" y="480920"/>
                        <a:pt x="119935" y="496257"/>
                      </a:cubicBezTo>
                      <a:cubicBezTo>
                        <a:pt x="116651" y="505487"/>
                        <a:pt x="112342" y="514207"/>
                        <a:pt x="115283" y="526530"/>
                      </a:cubicBezTo>
                      <a:cubicBezTo>
                        <a:pt x="129673" y="532090"/>
                        <a:pt x="144376" y="538886"/>
                        <a:pt x="156686" y="536186"/>
                      </a:cubicBezTo>
                      <a:cubicBezTo>
                        <a:pt x="154488" y="556034"/>
                        <a:pt x="146350" y="576537"/>
                        <a:pt x="162430" y="594368"/>
                      </a:cubicBezTo>
                      <a:lnTo>
                        <a:pt x="189993" y="598931"/>
                      </a:lnTo>
                      <a:cubicBezTo>
                        <a:pt x="198420" y="617911"/>
                        <a:pt x="200725" y="640436"/>
                        <a:pt x="221002" y="652549"/>
                      </a:cubicBezTo>
                      <a:lnTo>
                        <a:pt x="261200" y="647986"/>
                      </a:lnTo>
                      <a:cubicBezTo>
                        <a:pt x="273682" y="663166"/>
                        <a:pt x="286841" y="676780"/>
                        <a:pt x="302546" y="684492"/>
                      </a:cubicBezTo>
                      <a:cubicBezTo>
                        <a:pt x="311308" y="712237"/>
                        <a:pt x="327233" y="735862"/>
                        <a:pt x="356525" y="751801"/>
                      </a:cubicBezTo>
                      <a:lnTo>
                        <a:pt x="377198" y="768912"/>
                      </a:lnTo>
                      <a:lnTo>
                        <a:pt x="417396" y="772335"/>
                      </a:lnTo>
                      <a:lnTo>
                        <a:pt x="441514" y="735829"/>
                      </a:lnTo>
                      <a:lnTo>
                        <a:pt x="509275" y="686774"/>
                      </a:lnTo>
                      <a:cubicBezTo>
                        <a:pt x="521738" y="707858"/>
                        <a:pt x="538821" y="724354"/>
                        <a:pt x="562106" y="734688"/>
                      </a:cubicBezTo>
                      <a:lnTo>
                        <a:pt x="616086" y="741533"/>
                      </a:lnTo>
                      <a:cubicBezTo>
                        <a:pt x="629428" y="726483"/>
                        <a:pt x="636272" y="708207"/>
                        <a:pt x="634462" y="685633"/>
                      </a:cubicBezTo>
                      <a:lnTo>
                        <a:pt x="636759" y="630873"/>
                      </a:lnTo>
                      <a:lnTo>
                        <a:pt x="697629" y="613761"/>
                      </a:lnTo>
                      <a:cubicBezTo>
                        <a:pt x="733408" y="598844"/>
                        <a:pt x="768834" y="583128"/>
                        <a:pt x="792955" y="541890"/>
                      </a:cubicBezTo>
                      <a:lnTo>
                        <a:pt x="875646" y="411836"/>
                      </a:lnTo>
                      <a:lnTo>
                        <a:pt x="927329" y="263531"/>
                      </a:lnTo>
                      <a:cubicBezTo>
                        <a:pt x="933620" y="234052"/>
                        <a:pt x="943063" y="197563"/>
                        <a:pt x="932862" y="176274"/>
                      </a:cubicBezTo>
                      <a:lnTo>
                        <a:pt x="912515" y="182664"/>
                      </a:lnTo>
                      <a:cubicBezTo>
                        <a:pt x="898301" y="181249"/>
                        <a:pt x="905851" y="170743"/>
                        <a:pt x="904800" y="159270"/>
                      </a:cubicBezTo>
                      <a:cubicBezTo>
                        <a:pt x="892609" y="149526"/>
                        <a:pt x="884547" y="138074"/>
                        <a:pt x="885309" y="122969"/>
                      </a:cubicBezTo>
                      <a:cubicBezTo>
                        <a:pt x="891226" y="107567"/>
                        <a:pt x="897468" y="92808"/>
                        <a:pt x="907642" y="85862"/>
                      </a:cubicBezTo>
                      <a:cubicBezTo>
                        <a:pt x="920687" y="71282"/>
                        <a:pt x="942704" y="66889"/>
                        <a:pt x="962932" y="60465"/>
                      </a:cubicBezTo>
                      <a:close/>
                    </a:path>
                  </a:pathLst>
                </a:custGeom>
                <a:solidFill>
                  <a:srgbClr val="9F3939"/>
                </a:solidFill>
                <a:ln w="9525" cap="flat" cmpd="sng">
                  <a:solidFill>
                    <a:srgbClr val="FFCC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54" name="Google Shape;554;p6"/>
                <p:cNvSpPr/>
                <p:nvPr/>
              </p:nvSpPr>
              <p:spPr>
                <a:xfrm>
                  <a:off x="5567508" y="2963513"/>
                  <a:ext cx="962928" cy="772333"/>
                </a:xfrm>
                <a:custGeom>
                  <a:avLst/>
                  <a:gdLst/>
                  <a:ahLst/>
                  <a:cxnLst/>
                  <a:rect l="l" t="t" r="r" b="b"/>
                  <a:pathLst>
                    <a:path w="962928" h="772333" extrusionOk="0">
                      <a:moveTo>
                        <a:pt x="962932" y="60464"/>
                      </a:moveTo>
                      <a:cubicBezTo>
                        <a:pt x="931923" y="47236"/>
                        <a:pt x="900913" y="49967"/>
                        <a:pt x="869903" y="53620"/>
                      </a:cubicBezTo>
                      <a:cubicBezTo>
                        <a:pt x="830088" y="68070"/>
                        <a:pt x="800425" y="88822"/>
                        <a:pt x="768836" y="108379"/>
                      </a:cubicBezTo>
                      <a:lnTo>
                        <a:pt x="704520" y="193940"/>
                      </a:lnTo>
                      <a:lnTo>
                        <a:pt x="543731" y="224743"/>
                      </a:lnTo>
                      <a:cubicBezTo>
                        <a:pt x="493962" y="245242"/>
                        <a:pt x="444194" y="249300"/>
                        <a:pt x="394426" y="241854"/>
                      </a:cubicBezTo>
                      <a:cubicBezTo>
                        <a:pt x="353732" y="239748"/>
                        <a:pt x="324864" y="219369"/>
                        <a:pt x="293358" y="203067"/>
                      </a:cubicBezTo>
                      <a:cubicBezTo>
                        <a:pt x="269434" y="173021"/>
                        <a:pt x="250192" y="137058"/>
                        <a:pt x="215260" y="120928"/>
                      </a:cubicBezTo>
                      <a:cubicBezTo>
                        <a:pt x="200901" y="94540"/>
                        <a:pt x="184756" y="69570"/>
                        <a:pt x="154389" y="55901"/>
                      </a:cubicBezTo>
                      <a:cubicBezTo>
                        <a:pt x="126347" y="31912"/>
                        <a:pt x="98824" y="10161"/>
                        <a:pt x="73995" y="1"/>
                      </a:cubicBezTo>
                      <a:cubicBezTo>
                        <a:pt x="59006" y="340"/>
                        <a:pt x="44803" y="1498"/>
                        <a:pt x="51025" y="23959"/>
                      </a:cubicBezTo>
                      <a:lnTo>
                        <a:pt x="68252" y="60464"/>
                      </a:lnTo>
                      <a:cubicBezTo>
                        <a:pt x="53607" y="58704"/>
                        <a:pt x="39143" y="53160"/>
                        <a:pt x="23461" y="73014"/>
                      </a:cubicBezTo>
                      <a:cubicBezTo>
                        <a:pt x="9482" y="76669"/>
                        <a:pt x="-2603" y="81736"/>
                        <a:pt x="491" y="98112"/>
                      </a:cubicBezTo>
                      <a:cubicBezTo>
                        <a:pt x="7858" y="109900"/>
                        <a:pt x="20517" y="121689"/>
                        <a:pt x="21164" y="133478"/>
                      </a:cubicBezTo>
                      <a:cubicBezTo>
                        <a:pt x="15379" y="151743"/>
                        <a:pt x="22433" y="166183"/>
                        <a:pt x="26907" y="181392"/>
                      </a:cubicBezTo>
                      <a:cubicBezTo>
                        <a:pt x="24082" y="193330"/>
                        <a:pt x="24890" y="200042"/>
                        <a:pt x="39204" y="219430"/>
                      </a:cubicBezTo>
                      <a:lnTo>
                        <a:pt x="49877" y="253263"/>
                      </a:lnTo>
                      <a:cubicBezTo>
                        <a:pt x="24016" y="269851"/>
                        <a:pt x="32777" y="284415"/>
                        <a:pt x="42986" y="298896"/>
                      </a:cubicBezTo>
                      <a:cubicBezTo>
                        <a:pt x="30351" y="313346"/>
                        <a:pt x="19653" y="327964"/>
                        <a:pt x="31501" y="344528"/>
                      </a:cubicBezTo>
                      <a:lnTo>
                        <a:pt x="59065" y="369626"/>
                      </a:lnTo>
                      <a:cubicBezTo>
                        <a:pt x="56440" y="422096"/>
                        <a:pt x="75296" y="425223"/>
                        <a:pt x="88926" y="440357"/>
                      </a:cubicBezTo>
                      <a:cubicBezTo>
                        <a:pt x="88977" y="463199"/>
                        <a:pt x="101537" y="480921"/>
                        <a:pt x="119935" y="496257"/>
                      </a:cubicBezTo>
                      <a:cubicBezTo>
                        <a:pt x="116651" y="505487"/>
                        <a:pt x="112342" y="514208"/>
                        <a:pt x="115283" y="526529"/>
                      </a:cubicBezTo>
                      <a:cubicBezTo>
                        <a:pt x="129673" y="532089"/>
                        <a:pt x="144376" y="538886"/>
                        <a:pt x="156687" y="536186"/>
                      </a:cubicBezTo>
                      <a:cubicBezTo>
                        <a:pt x="154488" y="556033"/>
                        <a:pt x="146350" y="576537"/>
                        <a:pt x="162430" y="594367"/>
                      </a:cubicBezTo>
                      <a:lnTo>
                        <a:pt x="189993" y="598930"/>
                      </a:lnTo>
                      <a:cubicBezTo>
                        <a:pt x="198420" y="617910"/>
                        <a:pt x="200726" y="640437"/>
                        <a:pt x="221002" y="652549"/>
                      </a:cubicBezTo>
                      <a:lnTo>
                        <a:pt x="261200" y="647986"/>
                      </a:lnTo>
                      <a:cubicBezTo>
                        <a:pt x="273683" y="663167"/>
                        <a:pt x="286841" y="676780"/>
                        <a:pt x="302546" y="684492"/>
                      </a:cubicBezTo>
                      <a:cubicBezTo>
                        <a:pt x="311309" y="712236"/>
                        <a:pt x="327233" y="735862"/>
                        <a:pt x="356525" y="751800"/>
                      </a:cubicBezTo>
                      <a:lnTo>
                        <a:pt x="377198" y="768913"/>
                      </a:lnTo>
                      <a:lnTo>
                        <a:pt x="417396" y="772335"/>
                      </a:lnTo>
                      <a:lnTo>
                        <a:pt x="441514" y="735829"/>
                      </a:lnTo>
                      <a:lnTo>
                        <a:pt x="509275" y="686773"/>
                      </a:lnTo>
                      <a:cubicBezTo>
                        <a:pt x="521739" y="707858"/>
                        <a:pt x="538821" y="724354"/>
                        <a:pt x="562107" y="734688"/>
                      </a:cubicBezTo>
                      <a:lnTo>
                        <a:pt x="616086" y="741533"/>
                      </a:lnTo>
                      <a:cubicBezTo>
                        <a:pt x="629428" y="726483"/>
                        <a:pt x="636272" y="708208"/>
                        <a:pt x="634462" y="685633"/>
                      </a:cubicBezTo>
                      <a:lnTo>
                        <a:pt x="636759" y="630874"/>
                      </a:lnTo>
                      <a:lnTo>
                        <a:pt x="697629" y="613761"/>
                      </a:lnTo>
                      <a:cubicBezTo>
                        <a:pt x="733408" y="598843"/>
                        <a:pt x="768834" y="583129"/>
                        <a:pt x="792955" y="541890"/>
                      </a:cubicBezTo>
                      <a:lnTo>
                        <a:pt x="875646" y="411837"/>
                      </a:lnTo>
                      <a:lnTo>
                        <a:pt x="927329" y="263530"/>
                      </a:lnTo>
                      <a:cubicBezTo>
                        <a:pt x="933620" y="234051"/>
                        <a:pt x="943063" y="197562"/>
                        <a:pt x="932862" y="176275"/>
                      </a:cubicBezTo>
                      <a:lnTo>
                        <a:pt x="912515" y="182663"/>
                      </a:lnTo>
                      <a:cubicBezTo>
                        <a:pt x="898301" y="181248"/>
                        <a:pt x="905852" y="170742"/>
                        <a:pt x="904799" y="159269"/>
                      </a:cubicBezTo>
                      <a:cubicBezTo>
                        <a:pt x="892609" y="149526"/>
                        <a:pt x="884547" y="138074"/>
                        <a:pt x="885309" y="122970"/>
                      </a:cubicBezTo>
                      <a:cubicBezTo>
                        <a:pt x="891226" y="107566"/>
                        <a:pt x="897468" y="92808"/>
                        <a:pt x="907642" y="85862"/>
                      </a:cubicBezTo>
                      <a:cubicBezTo>
                        <a:pt x="920687" y="71283"/>
                        <a:pt x="942704" y="66890"/>
                        <a:pt x="962932" y="60464"/>
                      </a:cubicBezTo>
                      <a:close/>
                    </a:path>
                  </a:pathLst>
                </a:custGeom>
                <a:noFill/>
                <a:ln w="9525" cap="flat" cmpd="sng">
                  <a:solidFill>
                    <a:srgbClr val="FFCC00">
                      <a:alpha val="29800"/>
                    </a:srgbClr>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55" name="Google Shape;555;p6"/>
                <p:cNvSpPr/>
                <p:nvPr/>
              </p:nvSpPr>
              <p:spPr>
                <a:xfrm>
                  <a:off x="6451034" y="2922258"/>
                  <a:ext cx="153709" cy="245744"/>
                </a:xfrm>
                <a:custGeom>
                  <a:avLst/>
                  <a:gdLst/>
                  <a:ahLst/>
                  <a:cxnLst/>
                  <a:rect l="l" t="t" r="r" b="b"/>
                  <a:pathLst>
                    <a:path w="153709" h="245744" extrusionOk="0">
                      <a:moveTo>
                        <a:pt x="41472" y="92235"/>
                      </a:moveTo>
                      <a:lnTo>
                        <a:pt x="11723" y="64476"/>
                      </a:lnTo>
                      <a:cubicBezTo>
                        <a:pt x="8836" y="44424"/>
                        <a:pt x="15643" y="40420"/>
                        <a:pt x="19386" y="31343"/>
                      </a:cubicBezTo>
                      <a:cubicBezTo>
                        <a:pt x="31161" y="18411"/>
                        <a:pt x="43826" y="27579"/>
                        <a:pt x="56798" y="44327"/>
                      </a:cubicBezTo>
                      <a:lnTo>
                        <a:pt x="67615" y="1"/>
                      </a:lnTo>
                      <a:cubicBezTo>
                        <a:pt x="74816" y="7327"/>
                        <a:pt x="83751" y="12928"/>
                        <a:pt x="82941" y="28209"/>
                      </a:cubicBezTo>
                      <a:cubicBezTo>
                        <a:pt x="80896" y="42320"/>
                        <a:pt x="74886" y="61025"/>
                        <a:pt x="79335" y="67610"/>
                      </a:cubicBezTo>
                      <a:cubicBezTo>
                        <a:pt x="85947" y="63808"/>
                        <a:pt x="92558" y="49723"/>
                        <a:pt x="99168" y="36716"/>
                      </a:cubicBezTo>
                      <a:lnTo>
                        <a:pt x="108634" y="13881"/>
                      </a:lnTo>
                      <a:cubicBezTo>
                        <a:pt x="111491" y="21641"/>
                        <a:pt x="118789" y="26249"/>
                        <a:pt x="114043" y="39402"/>
                      </a:cubicBezTo>
                      <a:cubicBezTo>
                        <a:pt x="109853" y="60579"/>
                        <a:pt x="102790" y="87176"/>
                        <a:pt x="109986" y="86863"/>
                      </a:cubicBezTo>
                      <a:cubicBezTo>
                        <a:pt x="133497" y="73777"/>
                        <a:pt x="127418" y="52044"/>
                        <a:pt x="132528" y="33582"/>
                      </a:cubicBezTo>
                      <a:cubicBezTo>
                        <a:pt x="146226" y="41353"/>
                        <a:pt x="151999" y="54635"/>
                        <a:pt x="153712" y="70744"/>
                      </a:cubicBezTo>
                      <a:lnTo>
                        <a:pt x="134323" y="106563"/>
                      </a:lnTo>
                      <a:cubicBezTo>
                        <a:pt x="142299" y="118640"/>
                        <a:pt x="147674" y="130915"/>
                        <a:pt x="140188" y="144173"/>
                      </a:cubicBezTo>
                      <a:lnTo>
                        <a:pt x="127112" y="141935"/>
                      </a:lnTo>
                      <a:lnTo>
                        <a:pt x="119452" y="155814"/>
                      </a:lnTo>
                      <a:lnTo>
                        <a:pt x="88351" y="159843"/>
                      </a:lnTo>
                      <a:lnTo>
                        <a:pt x="96013" y="174619"/>
                      </a:lnTo>
                      <a:lnTo>
                        <a:pt x="119452" y="183574"/>
                      </a:lnTo>
                      <a:cubicBezTo>
                        <a:pt x="123879" y="198216"/>
                        <a:pt x="121564" y="209035"/>
                        <a:pt x="117649" y="218944"/>
                      </a:cubicBezTo>
                      <a:cubicBezTo>
                        <a:pt x="109242" y="230757"/>
                        <a:pt x="101547" y="244928"/>
                        <a:pt x="89703" y="245361"/>
                      </a:cubicBezTo>
                      <a:cubicBezTo>
                        <a:pt x="75457" y="247085"/>
                        <a:pt x="63532" y="243041"/>
                        <a:pt x="54093" y="232825"/>
                      </a:cubicBezTo>
                      <a:lnTo>
                        <a:pt x="45529" y="214915"/>
                      </a:lnTo>
                      <a:cubicBezTo>
                        <a:pt x="38017" y="224679"/>
                        <a:pt x="30504" y="223158"/>
                        <a:pt x="22991" y="222527"/>
                      </a:cubicBezTo>
                      <a:lnTo>
                        <a:pt x="15779" y="191633"/>
                      </a:lnTo>
                      <a:cubicBezTo>
                        <a:pt x="10124" y="184606"/>
                        <a:pt x="2420" y="183684"/>
                        <a:pt x="3" y="167007"/>
                      </a:cubicBezTo>
                      <a:lnTo>
                        <a:pt x="14878" y="132532"/>
                      </a:lnTo>
                      <a:lnTo>
                        <a:pt x="36064" y="112831"/>
                      </a:lnTo>
                      <a:cubicBezTo>
                        <a:pt x="50430" y="105675"/>
                        <a:pt x="67128" y="104307"/>
                        <a:pt x="83842" y="102981"/>
                      </a:cubicBezTo>
                      <a:close/>
                    </a:path>
                  </a:pathLst>
                </a:custGeom>
                <a:solidFill>
                  <a:srgbClr val="FFFFFF"/>
                </a:solidFill>
                <a:ln w="9525" cap="flat" cmpd="sng">
                  <a:solidFill>
                    <a:srgbClr val="FF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56" name="Google Shape;556;p6"/>
                <p:cNvSpPr/>
                <p:nvPr/>
              </p:nvSpPr>
              <p:spPr>
                <a:xfrm>
                  <a:off x="6451345" y="2922813"/>
                  <a:ext cx="153703" cy="245744"/>
                </a:xfrm>
                <a:custGeom>
                  <a:avLst/>
                  <a:gdLst/>
                  <a:ahLst/>
                  <a:cxnLst/>
                  <a:rect l="l" t="t" r="r" b="b"/>
                  <a:pathLst>
                    <a:path w="153703" h="245744" extrusionOk="0">
                      <a:moveTo>
                        <a:pt x="41472" y="92235"/>
                      </a:moveTo>
                      <a:lnTo>
                        <a:pt x="11723" y="64476"/>
                      </a:lnTo>
                      <a:cubicBezTo>
                        <a:pt x="8837" y="44424"/>
                        <a:pt x="15643" y="40420"/>
                        <a:pt x="19386" y="31343"/>
                      </a:cubicBezTo>
                      <a:cubicBezTo>
                        <a:pt x="31161" y="18411"/>
                        <a:pt x="43826" y="27579"/>
                        <a:pt x="56798" y="44327"/>
                      </a:cubicBezTo>
                      <a:lnTo>
                        <a:pt x="67616" y="1"/>
                      </a:lnTo>
                      <a:cubicBezTo>
                        <a:pt x="74816" y="7327"/>
                        <a:pt x="83751" y="12928"/>
                        <a:pt x="82942" y="28209"/>
                      </a:cubicBezTo>
                      <a:cubicBezTo>
                        <a:pt x="80896" y="42320"/>
                        <a:pt x="74886" y="61025"/>
                        <a:pt x="79335" y="67610"/>
                      </a:cubicBezTo>
                      <a:cubicBezTo>
                        <a:pt x="85947" y="63808"/>
                        <a:pt x="92558" y="49723"/>
                        <a:pt x="99168" y="36716"/>
                      </a:cubicBezTo>
                      <a:lnTo>
                        <a:pt x="108634" y="13881"/>
                      </a:lnTo>
                      <a:cubicBezTo>
                        <a:pt x="111491" y="21641"/>
                        <a:pt x="118784" y="26249"/>
                        <a:pt x="114044" y="39402"/>
                      </a:cubicBezTo>
                      <a:cubicBezTo>
                        <a:pt x="109853" y="60579"/>
                        <a:pt x="102790" y="87175"/>
                        <a:pt x="109986" y="86862"/>
                      </a:cubicBezTo>
                      <a:cubicBezTo>
                        <a:pt x="133502" y="73777"/>
                        <a:pt x="127413" y="52044"/>
                        <a:pt x="132523" y="33582"/>
                      </a:cubicBezTo>
                      <a:cubicBezTo>
                        <a:pt x="146221" y="41353"/>
                        <a:pt x="152004" y="54635"/>
                        <a:pt x="153707" y="70744"/>
                      </a:cubicBezTo>
                      <a:lnTo>
                        <a:pt x="134328" y="106563"/>
                      </a:lnTo>
                      <a:cubicBezTo>
                        <a:pt x="142294" y="118640"/>
                        <a:pt x="147679" y="130915"/>
                        <a:pt x="140183" y="144173"/>
                      </a:cubicBezTo>
                      <a:lnTo>
                        <a:pt x="127117" y="141934"/>
                      </a:lnTo>
                      <a:lnTo>
                        <a:pt x="119447" y="155814"/>
                      </a:lnTo>
                      <a:lnTo>
                        <a:pt x="88351" y="159844"/>
                      </a:lnTo>
                      <a:lnTo>
                        <a:pt x="96013" y="174619"/>
                      </a:lnTo>
                      <a:lnTo>
                        <a:pt x="119447" y="183573"/>
                      </a:lnTo>
                      <a:cubicBezTo>
                        <a:pt x="123874" y="198217"/>
                        <a:pt x="121559" y="209035"/>
                        <a:pt x="117649" y="218945"/>
                      </a:cubicBezTo>
                      <a:cubicBezTo>
                        <a:pt x="109242" y="230758"/>
                        <a:pt x="101547" y="244927"/>
                        <a:pt x="89703" y="245361"/>
                      </a:cubicBezTo>
                      <a:cubicBezTo>
                        <a:pt x="75457" y="247084"/>
                        <a:pt x="63532" y="243041"/>
                        <a:pt x="54093" y="232825"/>
                      </a:cubicBezTo>
                      <a:lnTo>
                        <a:pt x="45529" y="214915"/>
                      </a:lnTo>
                      <a:cubicBezTo>
                        <a:pt x="38017" y="224678"/>
                        <a:pt x="30504" y="223158"/>
                        <a:pt x="22991" y="222526"/>
                      </a:cubicBezTo>
                      <a:lnTo>
                        <a:pt x="15779" y="191633"/>
                      </a:lnTo>
                      <a:cubicBezTo>
                        <a:pt x="10124" y="184607"/>
                        <a:pt x="2420" y="183684"/>
                        <a:pt x="3" y="167008"/>
                      </a:cubicBezTo>
                      <a:lnTo>
                        <a:pt x="14878" y="132532"/>
                      </a:lnTo>
                      <a:lnTo>
                        <a:pt x="36064" y="112832"/>
                      </a:lnTo>
                      <a:cubicBezTo>
                        <a:pt x="50430" y="105675"/>
                        <a:pt x="67128" y="104306"/>
                        <a:pt x="83842" y="102981"/>
                      </a:cubicBezTo>
                      <a:close/>
                    </a:path>
                  </a:pathLst>
                </a:custGeom>
                <a:solidFill>
                  <a:srgbClr val="FF4E56"/>
                </a:solidFill>
                <a:ln w="9525" cap="flat" cmpd="sng">
                  <a:solidFill>
                    <a:srgbClr val="FF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57" name="Google Shape;557;p6"/>
                <p:cNvSpPr/>
                <p:nvPr/>
              </p:nvSpPr>
              <p:spPr>
                <a:xfrm>
                  <a:off x="6450323" y="2923638"/>
                  <a:ext cx="153706" cy="245744"/>
                </a:xfrm>
                <a:custGeom>
                  <a:avLst/>
                  <a:gdLst/>
                  <a:ahLst/>
                  <a:cxnLst/>
                  <a:rect l="l" t="t" r="r" b="b"/>
                  <a:pathLst>
                    <a:path w="153706" h="245744" extrusionOk="0">
                      <a:moveTo>
                        <a:pt x="41472" y="92235"/>
                      </a:moveTo>
                      <a:lnTo>
                        <a:pt x="11723" y="64476"/>
                      </a:lnTo>
                      <a:cubicBezTo>
                        <a:pt x="8837" y="44424"/>
                        <a:pt x="15643" y="40420"/>
                        <a:pt x="19386" y="31343"/>
                      </a:cubicBezTo>
                      <a:cubicBezTo>
                        <a:pt x="31161" y="18411"/>
                        <a:pt x="43827" y="27579"/>
                        <a:pt x="56798" y="44327"/>
                      </a:cubicBezTo>
                      <a:lnTo>
                        <a:pt x="67616" y="1"/>
                      </a:lnTo>
                      <a:cubicBezTo>
                        <a:pt x="74816" y="7327"/>
                        <a:pt x="83751" y="12928"/>
                        <a:pt x="82942" y="28209"/>
                      </a:cubicBezTo>
                      <a:cubicBezTo>
                        <a:pt x="80896" y="42320"/>
                        <a:pt x="74886" y="61025"/>
                        <a:pt x="79335" y="67610"/>
                      </a:cubicBezTo>
                      <a:cubicBezTo>
                        <a:pt x="85947" y="63808"/>
                        <a:pt x="92558" y="49723"/>
                        <a:pt x="99169" y="36716"/>
                      </a:cubicBezTo>
                      <a:lnTo>
                        <a:pt x="108634" y="13881"/>
                      </a:lnTo>
                      <a:cubicBezTo>
                        <a:pt x="111491" y="21641"/>
                        <a:pt x="118789" y="26249"/>
                        <a:pt x="114044" y="39402"/>
                      </a:cubicBezTo>
                      <a:cubicBezTo>
                        <a:pt x="109853" y="60579"/>
                        <a:pt x="102791" y="87176"/>
                        <a:pt x="109986" y="86863"/>
                      </a:cubicBezTo>
                      <a:cubicBezTo>
                        <a:pt x="133504" y="73777"/>
                        <a:pt x="127415" y="52044"/>
                        <a:pt x="132525" y="33582"/>
                      </a:cubicBezTo>
                      <a:cubicBezTo>
                        <a:pt x="146223" y="41353"/>
                        <a:pt x="151995" y="54635"/>
                        <a:pt x="153709" y="70744"/>
                      </a:cubicBezTo>
                      <a:lnTo>
                        <a:pt x="134330" y="106563"/>
                      </a:lnTo>
                      <a:cubicBezTo>
                        <a:pt x="142296" y="118640"/>
                        <a:pt x="147681" y="130915"/>
                        <a:pt x="140185" y="144173"/>
                      </a:cubicBezTo>
                      <a:lnTo>
                        <a:pt x="127119" y="141935"/>
                      </a:lnTo>
                      <a:lnTo>
                        <a:pt x="119449" y="155814"/>
                      </a:lnTo>
                      <a:lnTo>
                        <a:pt x="88351" y="159843"/>
                      </a:lnTo>
                      <a:lnTo>
                        <a:pt x="96013" y="174619"/>
                      </a:lnTo>
                      <a:lnTo>
                        <a:pt x="119449" y="183574"/>
                      </a:lnTo>
                      <a:cubicBezTo>
                        <a:pt x="123876" y="198216"/>
                        <a:pt x="121561" y="209035"/>
                        <a:pt x="117649" y="218944"/>
                      </a:cubicBezTo>
                      <a:cubicBezTo>
                        <a:pt x="109242" y="230757"/>
                        <a:pt x="101546" y="244928"/>
                        <a:pt x="89703" y="245361"/>
                      </a:cubicBezTo>
                      <a:cubicBezTo>
                        <a:pt x="75457" y="247085"/>
                        <a:pt x="63532" y="243041"/>
                        <a:pt x="54093" y="232825"/>
                      </a:cubicBezTo>
                      <a:lnTo>
                        <a:pt x="45529" y="214915"/>
                      </a:lnTo>
                      <a:cubicBezTo>
                        <a:pt x="38017" y="224679"/>
                        <a:pt x="30504" y="223158"/>
                        <a:pt x="22991" y="222527"/>
                      </a:cubicBezTo>
                      <a:lnTo>
                        <a:pt x="15779" y="191633"/>
                      </a:lnTo>
                      <a:cubicBezTo>
                        <a:pt x="10124" y="184606"/>
                        <a:pt x="2420" y="183684"/>
                        <a:pt x="3" y="167007"/>
                      </a:cubicBezTo>
                      <a:lnTo>
                        <a:pt x="14878" y="132532"/>
                      </a:lnTo>
                      <a:lnTo>
                        <a:pt x="36064" y="112831"/>
                      </a:lnTo>
                      <a:cubicBezTo>
                        <a:pt x="50430" y="105675"/>
                        <a:pt x="67128" y="104307"/>
                        <a:pt x="83843" y="102981"/>
                      </a:cubicBezTo>
                      <a:close/>
                    </a:path>
                  </a:pathLst>
                </a:custGeom>
                <a:noFill/>
                <a:ln w="9525" cap="flat" cmpd="sng">
                  <a:solidFill>
                    <a:srgbClr val="FF0000">
                      <a:alpha val="30980"/>
                    </a:srgbClr>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58" name="Google Shape;558;p6"/>
                <p:cNvSpPr/>
                <p:nvPr/>
              </p:nvSpPr>
              <p:spPr>
                <a:xfrm>
                  <a:off x="5902181" y="3729827"/>
                  <a:ext cx="249529" cy="215426"/>
                </a:xfrm>
                <a:custGeom>
                  <a:avLst/>
                  <a:gdLst/>
                  <a:ahLst/>
                  <a:cxnLst/>
                  <a:rect l="l" t="t" r="r" b="b"/>
                  <a:pathLst>
                    <a:path w="249529" h="215426" extrusionOk="0">
                      <a:moveTo>
                        <a:pt x="80347" y="4390"/>
                      </a:moveTo>
                      <a:lnTo>
                        <a:pt x="67147" y="8706"/>
                      </a:lnTo>
                      <a:cubicBezTo>
                        <a:pt x="75736" y="31459"/>
                        <a:pt x="81425" y="46700"/>
                        <a:pt x="85386" y="71227"/>
                      </a:cubicBezTo>
                      <a:cubicBezTo>
                        <a:pt x="89349" y="95754"/>
                        <a:pt x="94385" y="98604"/>
                        <a:pt x="96523" y="100636"/>
                      </a:cubicBezTo>
                      <a:cubicBezTo>
                        <a:pt x="101914" y="108401"/>
                        <a:pt x="106438" y="104931"/>
                        <a:pt x="108137" y="114837"/>
                      </a:cubicBezTo>
                      <a:cubicBezTo>
                        <a:pt x="123948" y="112948"/>
                        <a:pt x="140184" y="109220"/>
                        <a:pt x="155679" y="106396"/>
                      </a:cubicBezTo>
                      <a:cubicBezTo>
                        <a:pt x="162843" y="105090"/>
                        <a:pt x="176722" y="106752"/>
                        <a:pt x="182391" y="121297"/>
                      </a:cubicBezTo>
                      <a:cubicBezTo>
                        <a:pt x="182183" y="121470"/>
                        <a:pt x="161015" y="111517"/>
                        <a:pt x="150638" y="113496"/>
                      </a:cubicBezTo>
                      <a:cubicBezTo>
                        <a:pt x="139316" y="115654"/>
                        <a:pt x="136129" y="122148"/>
                        <a:pt x="128123" y="122991"/>
                      </a:cubicBezTo>
                      <a:cubicBezTo>
                        <a:pt x="118192" y="124039"/>
                        <a:pt x="104711" y="119160"/>
                        <a:pt x="104711" y="119160"/>
                      </a:cubicBezTo>
                      <a:lnTo>
                        <a:pt x="126127" y="135063"/>
                      </a:lnTo>
                      <a:cubicBezTo>
                        <a:pt x="145217" y="149238"/>
                        <a:pt x="181696" y="136783"/>
                        <a:pt x="217573" y="150245"/>
                      </a:cubicBezTo>
                      <a:cubicBezTo>
                        <a:pt x="222729" y="152113"/>
                        <a:pt x="232200" y="171813"/>
                        <a:pt x="234190" y="174417"/>
                      </a:cubicBezTo>
                      <a:cubicBezTo>
                        <a:pt x="228700" y="172279"/>
                        <a:pt x="212167" y="162709"/>
                        <a:pt x="203178" y="163202"/>
                      </a:cubicBezTo>
                      <a:cubicBezTo>
                        <a:pt x="194188" y="163695"/>
                        <a:pt x="174978" y="163593"/>
                        <a:pt x="158981" y="158856"/>
                      </a:cubicBezTo>
                      <a:cubicBezTo>
                        <a:pt x="142983" y="154118"/>
                        <a:pt x="138255" y="147118"/>
                        <a:pt x="127592" y="144319"/>
                      </a:cubicBezTo>
                      <a:lnTo>
                        <a:pt x="102475" y="139399"/>
                      </a:lnTo>
                      <a:cubicBezTo>
                        <a:pt x="109339" y="143763"/>
                        <a:pt x="122361" y="150837"/>
                        <a:pt x="131082" y="164290"/>
                      </a:cubicBezTo>
                      <a:cubicBezTo>
                        <a:pt x="138226" y="175309"/>
                        <a:pt x="139045" y="189827"/>
                        <a:pt x="138874" y="196108"/>
                      </a:cubicBezTo>
                      <a:cubicBezTo>
                        <a:pt x="134814" y="193524"/>
                        <a:pt x="113529" y="162517"/>
                        <a:pt x="104981" y="159826"/>
                      </a:cubicBezTo>
                      <a:cubicBezTo>
                        <a:pt x="96432" y="157135"/>
                        <a:pt x="94832" y="154005"/>
                        <a:pt x="91064" y="145336"/>
                      </a:cubicBezTo>
                      <a:cubicBezTo>
                        <a:pt x="85922" y="144659"/>
                        <a:pt x="81160" y="142174"/>
                        <a:pt x="76741" y="140210"/>
                      </a:cubicBezTo>
                      <a:cubicBezTo>
                        <a:pt x="75500" y="139051"/>
                        <a:pt x="74126" y="136574"/>
                        <a:pt x="70905" y="132098"/>
                      </a:cubicBezTo>
                      <a:lnTo>
                        <a:pt x="65507" y="124579"/>
                      </a:lnTo>
                      <a:cubicBezTo>
                        <a:pt x="61450" y="128695"/>
                        <a:pt x="54754" y="131849"/>
                        <a:pt x="51483" y="133503"/>
                      </a:cubicBezTo>
                      <a:cubicBezTo>
                        <a:pt x="48213" y="134666"/>
                        <a:pt x="42478" y="137007"/>
                        <a:pt x="33474" y="141833"/>
                      </a:cubicBezTo>
                      <a:cubicBezTo>
                        <a:pt x="27293" y="144282"/>
                        <a:pt x="15846" y="165376"/>
                        <a:pt x="12865" y="169959"/>
                      </a:cubicBezTo>
                      <a:cubicBezTo>
                        <a:pt x="13149" y="167478"/>
                        <a:pt x="17032" y="143595"/>
                        <a:pt x="18818" y="141309"/>
                      </a:cubicBezTo>
                      <a:cubicBezTo>
                        <a:pt x="27242" y="130525"/>
                        <a:pt x="32708" y="124498"/>
                        <a:pt x="41219" y="121922"/>
                      </a:cubicBezTo>
                      <a:cubicBezTo>
                        <a:pt x="49729" y="119345"/>
                        <a:pt x="59038" y="119090"/>
                        <a:pt x="61880" y="112348"/>
                      </a:cubicBezTo>
                      <a:cubicBezTo>
                        <a:pt x="64723" y="105604"/>
                        <a:pt x="68722" y="100851"/>
                        <a:pt x="60490" y="80571"/>
                      </a:cubicBezTo>
                      <a:cubicBezTo>
                        <a:pt x="52257" y="60292"/>
                        <a:pt x="45487" y="32735"/>
                        <a:pt x="40586" y="5676"/>
                      </a:cubicBezTo>
                      <a:lnTo>
                        <a:pt x="25381" y="1"/>
                      </a:lnTo>
                      <a:cubicBezTo>
                        <a:pt x="30382" y="27617"/>
                        <a:pt x="34921" y="65384"/>
                        <a:pt x="48394" y="97094"/>
                      </a:cubicBezTo>
                      <a:cubicBezTo>
                        <a:pt x="50915" y="104552"/>
                        <a:pt x="50318" y="107728"/>
                        <a:pt x="40420" y="111190"/>
                      </a:cubicBezTo>
                      <a:cubicBezTo>
                        <a:pt x="30520" y="114652"/>
                        <a:pt x="14832" y="120848"/>
                        <a:pt x="6543" y="140246"/>
                      </a:cubicBezTo>
                      <a:cubicBezTo>
                        <a:pt x="-1747" y="159644"/>
                        <a:pt x="-336" y="175400"/>
                        <a:pt x="1092" y="182785"/>
                      </a:cubicBezTo>
                      <a:cubicBezTo>
                        <a:pt x="2520" y="190161"/>
                        <a:pt x="3669" y="191843"/>
                        <a:pt x="5845" y="193099"/>
                      </a:cubicBezTo>
                      <a:cubicBezTo>
                        <a:pt x="8019" y="194355"/>
                        <a:pt x="8729" y="188631"/>
                        <a:pt x="15829" y="182097"/>
                      </a:cubicBezTo>
                      <a:cubicBezTo>
                        <a:pt x="22929" y="175572"/>
                        <a:pt x="28663" y="174660"/>
                        <a:pt x="32339" y="168625"/>
                      </a:cubicBezTo>
                      <a:cubicBezTo>
                        <a:pt x="36014" y="162594"/>
                        <a:pt x="41079" y="158136"/>
                        <a:pt x="45753" y="155550"/>
                      </a:cubicBezTo>
                      <a:cubicBezTo>
                        <a:pt x="50960" y="153036"/>
                        <a:pt x="55880" y="150912"/>
                        <a:pt x="60865" y="148699"/>
                      </a:cubicBezTo>
                      <a:cubicBezTo>
                        <a:pt x="61969" y="150242"/>
                        <a:pt x="62605" y="151660"/>
                        <a:pt x="64351" y="153291"/>
                      </a:cubicBezTo>
                      <a:cubicBezTo>
                        <a:pt x="67654" y="156376"/>
                        <a:pt x="73035" y="158278"/>
                        <a:pt x="78933" y="160097"/>
                      </a:cubicBezTo>
                      <a:cubicBezTo>
                        <a:pt x="84679" y="170162"/>
                        <a:pt x="93642" y="177477"/>
                        <a:pt x="106545" y="179979"/>
                      </a:cubicBezTo>
                      <a:cubicBezTo>
                        <a:pt x="119448" y="182482"/>
                        <a:pt x="123303" y="193484"/>
                        <a:pt x="131165" y="205722"/>
                      </a:cubicBezTo>
                      <a:lnTo>
                        <a:pt x="137380" y="215428"/>
                      </a:lnTo>
                      <a:lnTo>
                        <a:pt x="145328" y="207090"/>
                      </a:lnTo>
                      <a:cubicBezTo>
                        <a:pt x="153780" y="198246"/>
                        <a:pt x="155284" y="186929"/>
                        <a:pt x="152559" y="178834"/>
                      </a:cubicBezTo>
                      <a:cubicBezTo>
                        <a:pt x="150737" y="173424"/>
                        <a:pt x="130800" y="155525"/>
                        <a:pt x="128280" y="152224"/>
                      </a:cubicBezTo>
                      <a:cubicBezTo>
                        <a:pt x="131950" y="153407"/>
                        <a:pt x="151117" y="169213"/>
                        <a:pt x="154950" y="170344"/>
                      </a:cubicBezTo>
                      <a:cubicBezTo>
                        <a:pt x="171780" y="175329"/>
                        <a:pt x="189456" y="179685"/>
                        <a:pt x="201374" y="178986"/>
                      </a:cubicBezTo>
                      <a:cubicBezTo>
                        <a:pt x="213291" y="178297"/>
                        <a:pt x="221625" y="182937"/>
                        <a:pt x="233457" y="190060"/>
                      </a:cubicBezTo>
                      <a:lnTo>
                        <a:pt x="249532" y="199735"/>
                      </a:lnTo>
                      <a:lnTo>
                        <a:pt x="247083" y="181215"/>
                      </a:lnTo>
                      <a:cubicBezTo>
                        <a:pt x="246153" y="174184"/>
                        <a:pt x="245153" y="166251"/>
                        <a:pt x="241147" y="158516"/>
                      </a:cubicBezTo>
                      <a:cubicBezTo>
                        <a:pt x="237139" y="150780"/>
                        <a:pt x="229677" y="143810"/>
                        <a:pt x="211602" y="141952"/>
                      </a:cubicBezTo>
                      <a:cubicBezTo>
                        <a:pt x="196151" y="137860"/>
                        <a:pt x="147001" y="132819"/>
                        <a:pt x="138663" y="130157"/>
                      </a:cubicBezTo>
                      <a:cubicBezTo>
                        <a:pt x="133060" y="125166"/>
                        <a:pt x="166963" y="124355"/>
                        <a:pt x="167898" y="124264"/>
                      </a:cubicBezTo>
                      <a:cubicBezTo>
                        <a:pt x="168834" y="124173"/>
                        <a:pt x="186246" y="128412"/>
                        <a:pt x="195557" y="136195"/>
                      </a:cubicBezTo>
                      <a:cubicBezTo>
                        <a:pt x="197334" y="120943"/>
                        <a:pt x="188785" y="108821"/>
                        <a:pt x="178555" y="101172"/>
                      </a:cubicBezTo>
                      <a:cubicBezTo>
                        <a:pt x="170756" y="95341"/>
                        <a:pt x="159288" y="93555"/>
                        <a:pt x="153095" y="94713"/>
                      </a:cubicBezTo>
                      <a:lnTo>
                        <a:pt x="115607" y="101726"/>
                      </a:lnTo>
                      <a:cubicBezTo>
                        <a:pt x="113508" y="96539"/>
                        <a:pt x="111459" y="92273"/>
                        <a:pt x="108726" y="89673"/>
                      </a:cubicBezTo>
                      <a:cubicBezTo>
                        <a:pt x="104697" y="85842"/>
                        <a:pt x="99883" y="84224"/>
                        <a:pt x="98046" y="81623"/>
                      </a:cubicBezTo>
                      <a:cubicBezTo>
                        <a:pt x="94966" y="43870"/>
                        <a:pt x="87896" y="24392"/>
                        <a:pt x="80347" y="4392"/>
                      </a:cubicBezTo>
                      <a:close/>
                    </a:path>
                  </a:pathLst>
                </a:custGeom>
                <a:solidFill>
                  <a:srgbClr val="7867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59" name="Google Shape;559;p6"/>
                <p:cNvSpPr/>
                <p:nvPr/>
              </p:nvSpPr>
              <p:spPr>
                <a:xfrm>
                  <a:off x="5559596" y="2954553"/>
                  <a:ext cx="1005325" cy="786888"/>
                </a:xfrm>
                <a:custGeom>
                  <a:avLst/>
                  <a:gdLst/>
                  <a:ahLst/>
                  <a:cxnLst/>
                  <a:rect l="l" t="t" r="r" b="b"/>
                  <a:pathLst>
                    <a:path w="1005325" h="786888" extrusionOk="0">
                      <a:moveTo>
                        <a:pt x="79542" y="42"/>
                      </a:moveTo>
                      <a:cubicBezTo>
                        <a:pt x="77698" y="-37"/>
                        <a:pt x="75851" y="1"/>
                        <a:pt x="74004" y="141"/>
                      </a:cubicBezTo>
                      <a:cubicBezTo>
                        <a:pt x="69077" y="512"/>
                        <a:pt x="64129" y="1668"/>
                        <a:pt x="59203" y="3702"/>
                      </a:cubicBezTo>
                      <a:cubicBezTo>
                        <a:pt x="36315" y="21364"/>
                        <a:pt x="54448" y="37779"/>
                        <a:pt x="62410" y="56337"/>
                      </a:cubicBezTo>
                      <a:cubicBezTo>
                        <a:pt x="43121" y="53614"/>
                        <a:pt x="30907" y="58493"/>
                        <a:pt x="23485" y="75333"/>
                      </a:cubicBezTo>
                      <a:cubicBezTo>
                        <a:pt x="10637" y="79353"/>
                        <a:pt x="3044" y="86613"/>
                        <a:pt x="576" y="98305"/>
                      </a:cubicBezTo>
                      <a:cubicBezTo>
                        <a:pt x="-2899" y="114775"/>
                        <a:pt x="10124" y="125180"/>
                        <a:pt x="20676" y="135427"/>
                      </a:cubicBezTo>
                      <a:cubicBezTo>
                        <a:pt x="19151" y="142931"/>
                        <a:pt x="17331" y="150399"/>
                        <a:pt x="17828" y="158954"/>
                      </a:cubicBezTo>
                      <a:cubicBezTo>
                        <a:pt x="18374" y="168368"/>
                        <a:pt x="22131" y="178242"/>
                        <a:pt x="28286" y="187428"/>
                      </a:cubicBezTo>
                      <a:cubicBezTo>
                        <a:pt x="27023" y="193233"/>
                        <a:pt x="25186" y="199256"/>
                        <a:pt x="26194" y="207809"/>
                      </a:cubicBezTo>
                      <a:cubicBezTo>
                        <a:pt x="27134" y="215786"/>
                        <a:pt x="32076" y="223889"/>
                        <a:pt x="38944" y="231356"/>
                      </a:cubicBezTo>
                      <a:cubicBezTo>
                        <a:pt x="28754" y="242981"/>
                        <a:pt x="24425" y="247529"/>
                        <a:pt x="42450" y="257831"/>
                      </a:cubicBezTo>
                      <a:cubicBezTo>
                        <a:pt x="35210" y="265064"/>
                        <a:pt x="25780" y="270521"/>
                        <a:pt x="24899" y="279004"/>
                      </a:cubicBezTo>
                      <a:cubicBezTo>
                        <a:pt x="23877" y="288851"/>
                        <a:pt x="26510" y="299378"/>
                        <a:pt x="41354" y="305440"/>
                      </a:cubicBezTo>
                      <a:cubicBezTo>
                        <a:pt x="27315" y="313803"/>
                        <a:pt x="23261" y="323438"/>
                        <a:pt x="22429" y="337555"/>
                      </a:cubicBezTo>
                      <a:cubicBezTo>
                        <a:pt x="21595" y="351716"/>
                        <a:pt x="36048" y="371429"/>
                        <a:pt x="58864" y="378851"/>
                      </a:cubicBezTo>
                      <a:cubicBezTo>
                        <a:pt x="48324" y="406190"/>
                        <a:pt x="63199" y="448030"/>
                        <a:pt x="87410" y="453984"/>
                      </a:cubicBezTo>
                      <a:cubicBezTo>
                        <a:pt x="78993" y="478694"/>
                        <a:pt x="98539" y="495428"/>
                        <a:pt x="113008" y="509567"/>
                      </a:cubicBezTo>
                      <a:cubicBezTo>
                        <a:pt x="106952" y="520297"/>
                        <a:pt x="110930" y="531049"/>
                        <a:pt x="117610" y="538337"/>
                      </a:cubicBezTo>
                      <a:cubicBezTo>
                        <a:pt x="125781" y="547254"/>
                        <a:pt x="143179" y="549896"/>
                        <a:pt x="157548" y="552230"/>
                      </a:cubicBezTo>
                      <a:cubicBezTo>
                        <a:pt x="150083" y="575904"/>
                        <a:pt x="154722" y="600067"/>
                        <a:pt x="166276" y="611570"/>
                      </a:cubicBezTo>
                      <a:cubicBezTo>
                        <a:pt x="173330" y="618594"/>
                        <a:pt x="188327" y="615625"/>
                        <a:pt x="197043" y="618252"/>
                      </a:cubicBezTo>
                      <a:cubicBezTo>
                        <a:pt x="197646" y="632228"/>
                        <a:pt x="204835" y="648712"/>
                        <a:pt x="216596" y="660822"/>
                      </a:cubicBezTo>
                      <a:cubicBezTo>
                        <a:pt x="231056" y="675712"/>
                        <a:pt x="248962" y="670095"/>
                        <a:pt x="267334" y="667239"/>
                      </a:cubicBezTo>
                      <a:cubicBezTo>
                        <a:pt x="266138" y="689161"/>
                        <a:pt x="279933" y="692869"/>
                        <a:pt x="296696" y="693827"/>
                      </a:cubicBezTo>
                      <a:cubicBezTo>
                        <a:pt x="309923" y="719156"/>
                        <a:pt x="323518" y="750081"/>
                        <a:pt x="359186" y="767890"/>
                      </a:cubicBezTo>
                      <a:cubicBezTo>
                        <a:pt x="368798" y="785580"/>
                        <a:pt x="384031" y="784325"/>
                        <a:pt x="399047" y="785363"/>
                      </a:cubicBezTo>
                      <a:cubicBezTo>
                        <a:pt x="415699" y="786514"/>
                        <a:pt x="428978" y="790473"/>
                        <a:pt x="437435" y="778181"/>
                      </a:cubicBezTo>
                      <a:cubicBezTo>
                        <a:pt x="448653" y="766748"/>
                        <a:pt x="450744" y="755532"/>
                        <a:pt x="454247" y="749054"/>
                      </a:cubicBezTo>
                      <a:cubicBezTo>
                        <a:pt x="462895" y="748456"/>
                        <a:pt x="474247" y="750124"/>
                        <a:pt x="481917" y="745749"/>
                      </a:cubicBezTo>
                      <a:cubicBezTo>
                        <a:pt x="496067" y="735456"/>
                        <a:pt x="501503" y="722524"/>
                        <a:pt x="511499" y="710468"/>
                      </a:cubicBezTo>
                      <a:cubicBezTo>
                        <a:pt x="526689" y="725553"/>
                        <a:pt x="540061" y="745771"/>
                        <a:pt x="559647" y="747985"/>
                      </a:cubicBezTo>
                      <a:cubicBezTo>
                        <a:pt x="559647" y="747985"/>
                        <a:pt x="559767" y="747998"/>
                        <a:pt x="559827" y="748005"/>
                      </a:cubicBezTo>
                      <a:cubicBezTo>
                        <a:pt x="559887" y="748011"/>
                        <a:pt x="546197" y="743595"/>
                        <a:pt x="560006" y="748025"/>
                      </a:cubicBezTo>
                      <a:cubicBezTo>
                        <a:pt x="577941" y="753773"/>
                        <a:pt x="585819" y="756800"/>
                        <a:pt x="602696" y="756454"/>
                      </a:cubicBezTo>
                      <a:cubicBezTo>
                        <a:pt x="609558" y="756314"/>
                        <a:pt x="628929" y="756342"/>
                        <a:pt x="634907" y="750835"/>
                      </a:cubicBezTo>
                      <a:cubicBezTo>
                        <a:pt x="640886" y="745327"/>
                        <a:pt x="646982" y="744089"/>
                        <a:pt x="650028" y="733719"/>
                      </a:cubicBezTo>
                      <a:cubicBezTo>
                        <a:pt x="653648" y="721384"/>
                        <a:pt x="652475" y="707311"/>
                        <a:pt x="650028" y="695985"/>
                      </a:cubicBezTo>
                      <a:cubicBezTo>
                        <a:pt x="655644" y="682836"/>
                        <a:pt x="660060" y="666079"/>
                        <a:pt x="659130" y="644003"/>
                      </a:cubicBezTo>
                      <a:cubicBezTo>
                        <a:pt x="666660" y="642514"/>
                        <a:pt x="675136" y="637080"/>
                        <a:pt x="681661" y="637394"/>
                      </a:cubicBezTo>
                      <a:cubicBezTo>
                        <a:pt x="701585" y="638352"/>
                        <a:pt x="717600" y="630790"/>
                        <a:pt x="730606" y="623662"/>
                      </a:cubicBezTo>
                      <a:cubicBezTo>
                        <a:pt x="743321" y="616692"/>
                        <a:pt x="761170" y="611395"/>
                        <a:pt x="776443" y="597463"/>
                      </a:cubicBezTo>
                      <a:cubicBezTo>
                        <a:pt x="810781" y="566141"/>
                        <a:pt x="823640" y="535322"/>
                        <a:pt x="860588" y="482123"/>
                      </a:cubicBezTo>
                      <a:cubicBezTo>
                        <a:pt x="902869" y="421243"/>
                        <a:pt x="912751" y="358066"/>
                        <a:pt x="930529" y="306173"/>
                      </a:cubicBezTo>
                      <a:cubicBezTo>
                        <a:pt x="941011" y="275576"/>
                        <a:pt x="946282" y="243481"/>
                        <a:pt x="950011" y="216022"/>
                      </a:cubicBezTo>
                      <a:cubicBezTo>
                        <a:pt x="951059" y="208306"/>
                        <a:pt x="947552" y="204462"/>
                        <a:pt x="950868" y="196729"/>
                      </a:cubicBezTo>
                      <a:cubicBezTo>
                        <a:pt x="947253" y="191913"/>
                        <a:pt x="943708" y="186079"/>
                        <a:pt x="940887" y="172450"/>
                      </a:cubicBezTo>
                      <a:lnTo>
                        <a:pt x="944413" y="156996"/>
                      </a:lnTo>
                      <a:cubicBezTo>
                        <a:pt x="946489" y="147884"/>
                        <a:pt x="923136" y="159138"/>
                        <a:pt x="937282" y="168869"/>
                      </a:cubicBezTo>
                      <a:cubicBezTo>
                        <a:pt x="939292" y="182312"/>
                        <a:pt x="925713" y="185115"/>
                        <a:pt x="918756" y="179949"/>
                      </a:cubicBezTo>
                      <a:cubicBezTo>
                        <a:pt x="914109" y="176499"/>
                        <a:pt x="918936" y="170300"/>
                        <a:pt x="913317" y="157056"/>
                      </a:cubicBezTo>
                      <a:cubicBezTo>
                        <a:pt x="912274" y="154596"/>
                        <a:pt x="906458" y="146103"/>
                        <a:pt x="904413" y="144372"/>
                      </a:cubicBezTo>
                      <a:cubicBezTo>
                        <a:pt x="902677" y="142903"/>
                        <a:pt x="900505" y="132776"/>
                        <a:pt x="909593" y="128384"/>
                      </a:cubicBezTo>
                      <a:cubicBezTo>
                        <a:pt x="917873" y="124381"/>
                        <a:pt x="929173" y="126485"/>
                        <a:pt x="931864" y="121498"/>
                      </a:cubicBezTo>
                      <a:cubicBezTo>
                        <a:pt x="934920" y="115833"/>
                        <a:pt x="916243" y="96005"/>
                        <a:pt x="923238" y="92093"/>
                      </a:cubicBezTo>
                      <a:cubicBezTo>
                        <a:pt x="932111" y="87133"/>
                        <a:pt x="948345" y="79106"/>
                        <a:pt x="956346" y="79252"/>
                      </a:cubicBezTo>
                      <a:cubicBezTo>
                        <a:pt x="964845" y="79407"/>
                        <a:pt x="969491" y="78620"/>
                        <a:pt x="978697" y="86553"/>
                      </a:cubicBezTo>
                      <a:lnTo>
                        <a:pt x="993359" y="99197"/>
                      </a:lnTo>
                      <a:cubicBezTo>
                        <a:pt x="1007184" y="111110"/>
                        <a:pt x="1006524" y="98914"/>
                        <a:pt x="1003638" y="93558"/>
                      </a:cubicBezTo>
                      <a:cubicBezTo>
                        <a:pt x="989227" y="66816"/>
                        <a:pt x="961527" y="56930"/>
                        <a:pt x="934972" y="54240"/>
                      </a:cubicBezTo>
                      <a:cubicBezTo>
                        <a:pt x="911351" y="51848"/>
                        <a:pt x="888477" y="50992"/>
                        <a:pt x="867859" y="57861"/>
                      </a:cubicBezTo>
                      <a:cubicBezTo>
                        <a:pt x="840958" y="66824"/>
                        <a:pt x="812089" y="79310"/>
                        <a:pt x="790467" y="93261"/>
                      </a:cubicBezTo>
                      <a:cubicBezTo>
                        <a:pt x="769455" y="106820"/>
                        <a:pt x="756166" y="126589"/>
                        <a:pt x="743594" y="144193"/>
                      </a:cubicBezTo>
                      <a:cubicBezTo>
                        <a:pt x="731023" y="161797"/>
                        <a:pt x="719274" y="177141"/>
                        <a:pt x="704311" y="185589"/>
                      </a:cubicBezTo>
                      <a:cubicBezTo>
                        <a:pt x="669268" y="205374"/>
                        <a:pt x="620713" y="201955"/>
                        <a:pt x="572536" y="213133"/>
                      </a:cubicBezTo>
                      <a:cubicBezTo>
                        <a:pt x="530876" y="222799"/>
                        <a:pt x="494663" y="242449"/>
                        <a:pt x="459965" y="241805"/>
                      </a:cubicBezTo>
                      <a:cubicBezTo>
                        <a:pt x="410108" y="240879"/>
                        <a:pt x="358956" y="237836"/>
                        <a:pt x="319883" y="209274"/>
                      </a:cubicBezTo>
                      <a:cubicBezTo>
                        <a:pt x="305284" y="198603"/>
                        <a:pt x="293847" y="173710"/>
                        <a:pt x="281935" y="162695"/>
                      </a:cubicBezTo>
                      <a:cubicBezTo>
                        <a:pt x="269300" y="151011"/>
                        <a:pt x="259858" y="143563"/>
                        <a:pt x="252910" y="137822"/>
                      </a:cubicBezTo>
                      <a:cubicBezTo>
                        <a:pt x="235511" y="123444"/>
                        <a:pt x="218665" y="110420"/>
                        <a:pt x="211216" y="95042"/>
                      </a:cubicBezTo>
                      <a:cubicBezTo>
                        <a:pt x="201860" y="75724"/>
                        <a:pt x="186665" y="64154"/>
                        <a:pt x="172551" y="57267"/>
                      </a:cubicBezTo>
                      <a:cubicBezTo>
                        <a:pt x="150342" y="46431"/>
                        <a:pt x="135649" y="29967"/>
                        <a:pt x="117470" y="15872"/>
                      </a:cubicBezTo>
                      <a:cubicBezTo>
                        <a:pt x="105213" y="6369"/>
                        <a:pt x="92445" y="589"/>
                        <a:pt x="79542" y="43"/>
                      </a:cubicBezTo>
                      <a:close/>
                      <a:moveTo>
                        <a:pt x="84841" y="23905"/>
                      </a:moveTo>
                      <a:cubicBezTo>
                        <a:pt x="91128" y="24452"/>
                        <a:pt x="98273" y="28831"/>
                        <a:pt x="104223" y="33344"/>
                      </a:cubicBezTo>
                      <a:cubicBezTo>
                        <a:pt x="110545" y="38139"/>
                        <a:pt x="121690" y="47171"/>
                        <a:pt x="126534" y="52439"/>
                      </a:cubicBezTo>
                      <a:cubicBezTo>
                        <a:pt x="138995" y="65989"/>
                        <a:pt x="155293" y="71906"/>
                        <a:pt x="167411" y="78776"/>
                      </a:cubicBezTo>
                      <a:cubicBezTo>
                        <a:pt x="179529" y="85646"/>
                        <a:pt x="191369" y="96017"/>
                        <a:pt x="197213" y="108081"/>
                      </a:cubicBezTo>
                      <a:cubicBezTo>
                        <a:pt x="208858" y="132123"/>
                        <a:pt x="225441" y="143784"/>
                        <a:pt x="243030" y="155907"/>
                      </a:cubicBezTo>
                      <a:cubicBezTo>
                        <a:pt x="261529" y="168657"/>
                        <a:pt x="269411" y="182252"/>
                        <a:pt x="279803" y="199399"/>
                      </a:cubicBezTo>
                      <a:cubicBezTo>
                        <a:pt x="284754" y="207568"/>
                        <a:pt x="304364" y="222450"/>
                        <a:pt x="315680" y="228467"/>
                      </a:cubicBezTo>
                      <a:cubicBezTo>
                        <a:pt x="365833" y="255132"/>
                        <a:pt x="404963" y="263231"/>
                        <a:pt x="459427" y="264242"/>
                      </a:cubicBezTo>
                      <a:cubicBezTo>
                        <a:pt x="504551" y="265080"/>
                        <a:pt x="543025" y="249464"/>
                        <a:pt x="579110" y="241092"/>
                      </a:cubicBezTo>
                      <a:cubicBezTo>
                        <a:pt x="621000" y="231372"/>
                        <a:pt x="673227" y="236174"/>
                        <a:pt x="718594" y="210559"/>
                      </a:cubicBezTo>
                      <a:cubicBezTo>
                        <a:pt x="740598" y="198136"/>
                        <a:pt x="754461" y="178605"/>
                        <a:pt x="767180" y="160794"/>
                      </a:cubicBezTo>
                      <a:cubicBezTo>
                        <a:pt x="779900" y="142984"/>
                        <a:pt x="790378" y="124701"/>
                        <a:pt x="803057" y="112771"/>
                      </a:cubicBezTo>
                      <a:cubicBezTo>
                        <a:pt x="820705" y="96164"/>
                        <a:pt x="846448" y="84872"/>
                        <a:pt x="868755" y="75966"/>
                      </a:cubicBezTo>
                      <a:cubicBezTo>
                        <a:pt x="881738" y="70783"/>
                        <a:pt x="924439" y="63347"/>
                        <a:pt x="949134" y="69654"/>
                      </a:cubicBezTo>
                      <a:cubicBezTo>
                        <a:pt x="932566" y="70435"/>
                        <a:pt x="910942" y="83563"/>
                        <a:pt x="901504" y="97396"/>
                      </a:cubicBezTo>
                      <a:cubicBezTo>
                        <a:pt x="894420" y="107780"/>
                        <a:pt x="886550" y="120999"/>
                        <a:pt x="886086" y="132458"/>
                      </a:cubicBezTo>
                      <a:cubicBezTo>
                        <a:pt x="885747" y="140847"/>
                        <a:pt x="889661" y="149075"/>
                        <a:pt x="891723" y="155432"/>
                      </a:cubicBezTo>
                      <a:cubicBezTo>
                        <a:pt x="893469" y="160813"/>
                        <a:pt x="898960" y="163700"/>
                        <a:pt x="905289" y="167700"/>
                      </a:cubicBezTo>
                      <a:cubicBezTo>
                        <a:pt x="906826" y="173961"/>
                        <a:pt x="904401" y="184211"/>
                        <a:pt x="907381" y="188615"/>
                      </a:cubicBezTo>
                      <a:cubicBezTo>
                        <a:pt x="912876" y="196733"/>
                        <a:pt x="928480" y="201326"/>
                        <a:pt x="936644" y="190198"/>
                      </a:cubicBezTo>
                      <a:cubicBezTo>
                        <a:pt x="941548" y="216682"/>
                        <a:pt x="928840" y="259596"/>
                        <a:pt x="914791" y="299346"/>
                      </a:cubicBezTo>
                      <a:cubicBezTo>
                        <a:pt x="895120" y="355008"/>
                        <a:pt x="874779" y="411116"/>
                        <a:pt x="836803" y="465797"/>
                      </a:cubicBezTo>
                      <a:cubicBezTo>
                        <a:pt x="798738" y="520605"/>
                        <a:pt x="786816" y="549021"/>
                        <a:pt x="756901" y="576310"/>
                      </a:cubicBezTo>
                      <a:cubicBezTo>
                        <a:pt x="747888" y="584530"/>
                        <a:pt x="732796" y="589677"/>
                        <a:pt x="716642" y="598530"/>
                      </a:cubicBezTo>
                      <a:cubicBezTo>
                        <a:pt x="704160" y="605372"/>
                        <a:pt x="692639" y="609502"/>
                        <a:pt x="686024" y="608998"/>
                      </a:cubicBezTo>
                      <a:cubicBezTo>
                        <a:pt x="665405" y="607427"/>
                        <a:pt x="649425" y="618594"/>
                        <a:pt x="632756" y="629459"/>
                      </a:cubicBezTo>
                      <a:cubicBezTo>
                        <a:pt x="639383" y="652415"/>
                        <a:pt x="626939" y="675829"/>
                        <a:pt x="619907" y="693470"/>
                      </a:cubicBezTo>
                      <a:cubicBezTo>
                        <a:pt x="623435" y="703228"/>
                        <a:pt x="623950" y="713944"/>
                        <a:pt x="622856" y="723389"/>
                      </a:cubicBezTo>
                      <a:cubicBezTo>
                        <a:pt x="622206" y="728996"/>
                        <a:pt x="622023" y="737789"/>
                        <a:pt x="619269" y="740862"/>
                      </a:cubicBezTo>
                      <a:cubicBezTo>
                        <a:pt x="618006" y="740902"/>
                        <a:pt x="593668" y="740455"/>
                        <a:pt x="584886" y="738230"/>
                      </a:cubicBezTo>
                      <a:cubicBezTo>
                        <a:pt x="575067" y="733704"/>
                        <a:pt x="572720" y="723956"/>
                        <a:pt x="557078" y="719669"/>
                      </a:cubicBezTo>
                      <a:cubicBezTo>
                        <a:pt x="541435" y="715382"/>
                        <a:pt x="530575" y="704811"/>
                        <a:pt x="535464" y="693669"/>
                      </a:cubicBezTo>
                      <a:cubicBezTo>
                        <a:pt x="540352" y="682525"/>
                        <a:pt x="552190" y="667660"/>
                        <a:pt x="563532" y="661256"/>
                      </a:cubicBezTo>
                      <a:cubicBezTo>
                        <a:pt x="569317" y="657990"/>
                        <a:pt x="585575" y="674792"/>
                        <a:pt x="594569" y="673743"/>
                      </a:cubicBezTo>
                      <a:cubicBezTo>
                        <a:pt x="605936" y="672415"/>
                        <a:pt x="623442" y="645124"/>
                        <a:pt x="620923" y="641133"/>
                      </a:cubicBezTo>
                      <a:cubicBezTo>
                        <a:pt x="615419" y="632413"/>
                        <a:pt x="600367" y="659356"/>
                        <a:pt x="592895" y="660029"/>
                      </a:cubicBezTo>
                      <a:cubicBezTo>
                        <a:pt x="581798" y="661030"/>
                        <a:pt x="569391" y="639360"/>
                        <a:pt x="560385" y="644892"/>
                      </a:cubicBezTo>
                      <a:cubicBezTo>
                        <a:pt x="535705" y="660054"/>
                        <a:pt x="533160" y="672663"/>
                        <a:pt x="523711" y="671902"/>
                      </a:cubicBezTo>
                      <a:cubicBezTo>
                        <a:pt x="522600" y="671813"/>
                        <a:pt x="506284" y="683890"/>
                        <a:pt x="501460" y="691175"/>
                      </a:cubicBezTo>
                      <a:cubicBezTo>
                        <a:pt x="495572" y="700066"/>
                        <a:pt x="485163" y="697489"/>
                        <a:pt x="478710" y="704353"/>
                      </a:cubicBezTo>
                      <a:cubicBezTo>
                        <a:pt x="477119" y="711545"/>
                        <a:pt x="471692" y="716707"/>
                        <a:pt x="467515" y="720836"/>
                      </a:cubicBezTo>
                      <a:cubicBezTo>
                        <a:pt x="457332" y="724879"/>
                        <a:pt x="454890" y="735973"/>
                        <a:pt x="444407" y="735539"/>
                      </a:cubicBezTo>
                      <a:cubicBezTo>
                        <a:pt x="431584" y="755394"/>
                        <a:pt x="420157" y="774713"/>
                        <a:pt x="404287" y="773649"/>
                      </a:cubicBezTo>
                      <a:cubicBezTo>
                        <a:pt x="388866" y="772616"/>
                        <a:pt x="376114" y="765955"/>
                        <a:pt x="370441" y="753169"/>
                      </a:cubicBezTo>
                      <a:cubicBezTo>
                        <a:pt x="338449" y="737077"/>
                        <a:pt x="328351" y="705998"/>
                        <a:pt x="314027" y="679382"/>
                      </a:cubicBezTo>
                      <a:cubicBezTo>
                        <a:pt x="283332" y="674366"/>
                        <a:pt x="285714" y="659987"/>
                        <a:pt x="278946" y="639372"/>
                      </a:cubicBezTo>
                      <a:cubicBezTo>
                        <a:pt x="269168" y="644480"/>
                        <a:pt x="241760" y="651048"/>
                        <a:pt x="231797" y="648043"/>
                      </a:cubicBezTo>
                      <a:cubicBezTo>
                        <a:pt x="212117" y="642107"/>
                        <a:pt x="211494" y="618286"/>
                        <a:pt x="210141" y="600569"/>
                      </a:cubicBezTo>
                      <a:cubicBezTo>
                        <a:pt x="202516" y="597067"/>
                        <a:pt x="183920" y="598359"/>
                        <a:pt x="178651" y="592670"/>
                      </a:cubicBezTo>
                      <a:cubicBezTo>
                        <a:pt x="159186" y="571651"/>
                        <a:pt x="166741" y="560380"/>
                        <a:pt x="177073" y="538833"/>
                      </a:cubicBezTo>
                      <a:cubicBezTo>
                        <a:pt x="160964" y="539277"/>
                        <a:pt x="139586" y="532095"/>
                        <a:pt x="135133" y="527914"/>
                      </a:cubicBezTo>
                      <a:cubicBezTo>
                        <a:pt x="128918" y="522076"/>
                        <a:pt x="130703" y="515076"/>
                        <a:pt x="136893" y="511782"/>
                      </a:cubicBezTo>
                      <a:cubicBezTo>
                        <a:pt x="146288" y="506784"/>
                        <a:pt x="155114" y="502486"/>
                        <a:pt x="161794" y="495498"/>
                      </a:cubicBezTo>
                      <a:cubicBezTo>
                        <a:pt x="170036" y="486876"/>
                        <a:pt x="199214" y="456953"/>
                        <a:pt x="194762" y="454537"/>
                      </a:cubicBezTo>
                      <a:cubicBezTo>
                        <a:pt x="190311" y="452122"/>
                        <a:pt x="157771" y="479747"/>
                        <a:pt x="151714" y="486217"/>
                      </a:cubicBezTo>
                      <a:cubicBezTo>
                        <a:pt x="147972" y="490214"/>
                        <a:pt x="142558" y="492227"/>
                        <a:pt x="136694" y="493835"/>
                      </a:cubicBezTo>
                      <a:cubicBezTo>
                        <a:pt x="120762" y="478789"/>
                        <a:pt x="109190" y="463279"/>
                        <a:pt x="109601" y="452064"/>
                      </a:cubicBezTo>
                      <a:cubicBezTo>
                        <a:pt x="110051" y="439822"/>
                        <a:pt x="115510" y="433846"/>
                        <a:pt x="118766" y="432059"/>
                      </a:cubicBezTo>
                      <a:cubicBezTo>
                        <a:pt x="130194" y="425789"/>
                        <a:pt x="154966" y="418738"/>
                        <a:pt x="153188" y="414646"/>
                      </a:cubicBezTo>
                      <a:cubicBezTo>
                        <a:pt x="151411" y="410555"/>
                        <a:pt x="122334" y="417438"/>
                        <a:pt x="113905" y="421988"/>
                      </a:cubicBezTo>
                      <a:cubicBezTo>
                        <a:pt x="109233" y="424509"/>
                        <a:pt x="104145" y="429560"/>
                        <a:pt x="99482" y="434671"/>
                      </a:cubicBezTo>
                      <a:cubicBezTo>
                        <a:pt x="84021" y="421950"/>
                        <a:pt x="71853" y="406949"/>
                        <a:pt x="82032" y="384333"/>
                      </a:cubicBezTo>
                      <a:cubicBezTo>
                        <a:pt x="88189" y="383992"/>
                        <a:pt x="94226" y="382982"/>
                        <a:pt x="98865" y="382056"/>
                      </a:cubicBezTo>
                      <a:cubicBezTo>
                        <a:pt x="108990" y="380036"/>
                        <a:pt x="133074" y="360197"/>
                        <a:pt x="131116" y="356155"/>
                      </a:cubicBezTo>
                      <a:cubicBezTo>
                        <a:pt x="129158" y="352113"/>
                        <a:pt x="102439" y="368287"/>
                        <a:pt x="94422" y="369888"/>
                      </a:cubicBezTo>
                      <a:cubicBezTo>
                        <a:pt x="87759" y="371217"/>
                        <a:pt x="69546" y="365808"/>
                        <a:pt x="65717" y="363417"/>
                      </a:cubicBezTo>
                      <a:cubicBezTo>
                        <a:pt x="53414" y="355736"/>
                        <a:pt x="48556" y="349701"/>
                        <a:pt x="46414" y="337792"/>
                      </a:cubicBezTo>
                      <a:cubicBezTo>
                        <a:pt x="45597" y="333252"/>
                        <a:pt x="51327" y="319210"/>
                        <a:pt x="61852" y="316878"/>
                      </a:cubicBezTo>
                      <a:cubicBezTo>
                        <a:pt x="70321" y="319414"/>
                        <a:pt x="78701" y="319973"/>
                        <a:pt x="86514" y="318915"/>
                      </a:cubicBezTo>
                      <a:cubicBezTo>
                        <a:pt x="98257" y="317326"/>
                        <a:pt x="124954" y="304944"/>
                        <a:pt x="123825" y="301206"/>
                      </a:cubicBezTo>
                      <a:cubicBezTo>
                        <a:pt x="122696" y="297466"/>
                        <a:pt x="92466" y="307375"/>
                        <a:pt x="83805" y="308547"/>
                      </a:cubicBezTo>
                      <a:cubicBezTo>
                        <a:pt x="75899" y="309617"/>
                        <a:pt x="64086" y="305694"/>
                        <a:pt x="56454" y="299722"/>
                      </a:cubicBezTo>
                      <a:cubicBezTo>
                        <a:pt x="50846" y="295334"/>
                        <a:pt x="47186" y="288313"/>
                        <a:pt x="47928" y="283377"/>
                      </a:cubicBezTo>
                      <a:cubicBezTo>
                        <a:pt x="49151" y="275234"/>
                        <a:pt x="65274" y="270729"/>
                        <a:pt x="72051" y="270061"/>
                      </a:cubicBezTo>
                      <a:cubicBezTo>
                        <a:pt x="83211" y="268959"/>
                        <a:pt x="93543" y="276141"/>
                        <a:pt x="101793" y="275976"/>
                      </a:cubicBezTo>
                      <a:cubicBezTo>
                        <a:pt x="115290" y="275708"/>
                        <a:pt x="129089" y="260395"/>
                        <a:pt x="128426" y="257693"/>
                      </a:cubicBezTo>
                      <a:cubicBezTo>
                        <a:pt x="127764" y="254991"/>
                        <a:pt x="113828" y="261965"/>
                        <a:pt x="99224" y="262303"/>
                      </a:cubicBezTo>
                      <a:cubicBezTo>
                        <a:pt x="91021" y="262494"/>
                        <a:pt x="79596" y="258641"/>
                        <a:pt x="69661" y="253023"/>
                      </a:cubicBezTo>
                      <a:cubicBezTo>
                        <a:pt x="60245" y="247699"/>
                        <a:pt x="53228" y="238013"/>
                        <a:pt x="55219" y="236283"/>
                      </a:cubicBezTo>
                      <a:cubicBezTo>
                        <a:pt x="69285" y="244664"/>
                        <a:pt x="87824" y="242691"/>
                        <a:pt x="97908" y="240854"/>
                      </a:cubicBezTo>
                      <a:cubicBezTo>
                        <a:pt x="106370" y="239312"/>
                        <a:pt x="127831" y="226972"/>
                        <a:pt x="125976" y="224311"/>
                      </a:cubicBezTo>
                      <a:cubicBezTo>
                        <a:pt x="124122" y="221652"/>
                        <a:pt x="100929" y="229778"/>
                        <a:pt x="93566" y="229358"/>
                      </a:cubicBezTo>
                      <a:cubicBezTo>
                        <a:pt x="76022" y="228355"/>
                        <a:pt x="61187" y="223260"/>
                        <a:pt x="47450" y="213310"/>
                      </a:cubicBezTo>
                      <a:cubicBezTo>
                        <a:pt x="38871" y="207097"/>
                        <a:pt x="38197" y="193891"/>
                        <a:pt x="38326" y="192691"/>
                      </a:cubicBezTo>
                      <a:cubicBezTo>
                        <a:pt x="46347" y="203368"/>
                        <a:pt x="65053" y="204295"/>
                        <a:pt x="70139" y="204940"/>
                      </a:cubicBezTo>
                      <a:cubicBezTo>
                        <a:pt x="80942" y="206307"/>
                        <a:pt x="113922" y="202108"/>
                        <a:pt x="112908" y="197520"/>
                      </a:cubicBezTo>
                      <a:cubicBezTo>
                        <a:pt x="111895" y="192931"/>
                        <a:pt x="79378" y="196535"/>
                        <a:pt x="70239" y="193364"/>
                      </a:cubicBezTo>
                      <a:cubicBezTo>
                        <a:pt x="53684" y="187620"/>
                        <a:pt x="36671" y="166618"/>
                        <a:pt x="36394" y="149575"/>
                      </a:cubicBezTo>
                      <a:cubicBezTo>
                        <a:pt x="43075" y="156164"/>
                        <a:pt x="53933" y="162627"/>
                        <a:pt x="57868" y="165187"/>
                      </a:cubicBezTo>
                      <a:cubicBezTo>
                        <a:pt x="66417" y="170748"/>
                        <a:pt x="92227" y="175068"/>
                        <a:pt x="93127" y="171855"/>
                      </a:cubicBezTo>
                      <a:cubicBezTo>
                        <a:pt x="94028" y="168643"/>
                        <a:pt x="70289" y="159106"/>
                        <a:pt x="63745" y="154739"/>
                      </a:cubicBezTo>
                      <a:cubicBezTo>
                        <a:pt x="55003" y="148906"/>
                        <a:pt x="45057" y="142496"/>
                        <a:pt x="41175" y="136990"/>
                      </a:cubicBezTo>
                      <a:lnTo>
                        <a:pt x="21573" y="109188"/>
                      </a:lnTo>
                      <a:cubicBezTo>
                        <a:pt x="18089" y="104247"/>
                        <a:pt x="13862" y="90430"/>
                        <a:pt x="29262" y="90371"/>
                      </a:cubicBezTo>
                      <a:cubicBezTo>
                        <a:pt x="43854" y="96181"/>
                        <a:pt x="58655" y="100780"/>
                        <a:pt x="69362" y="110139"/>
                      </a:cubicBezTo>
                      <a:cubicBezTo>
                        <a:pt x="88101" y="126516"/>
                        <a:pt x="100974" y="144323"/>
                        <a:pt x="104741" y="166018"/>
                      </a:cubicBezTo>
                      <a:cubicBezTo>
                        <a:pt x="116796" y="170829"/>
                        <a:pt x="130185" y="173470"/>
                        <a:pt x="142132" y="173518"/>
                      </a:cubicBezTo>
                      <a:cubicBezTo>
                        <a:pt x="149860" y="173548"/>
                        <a:pt x="171998" y="166087"/>
                        <a:pt x="171813" y="161665"/>
                      </a:cubicBezTo>
                      <a:cubicBezTo>
                        <a:pt x="171630" y="157243"/>
                        <a:pt x="148533" y="161837"/>
                        <a:pt x="143248" y="162179"/>
                      </a:cubicBezTo>
                      <a:cubicBezTo>
                        <a:pt x="138626" y="162479"/>
                        <a:pt x="124605" y="159476"/>
                        <a:pt x="114462" y="156322"/>
                      </a:cubicBezTo>
                      <a:cubicBezTo>
                        <a:pt x="109349" y="135750"/>
                        <a:pt x="98959" y="115926"/>
                        <a:pt x="77808" y="100838"/>
                      </a:cubicBezTo>
                      <a:cubicBezTo>
                        <a:pt x="64602" y="91417"/>
                        <a:pt x="52754" y="85294"/>
                        <a:pt x="41374" y="81170"/>
                      </a:cubicBezTo>
                      <a:cubicBezTo>
                        <a:pt x="50412" y="76652"/>
                        <a:pt x="62234" y="73802"/>
                        <a:pt x="73107" y="74739"/>
                      </a:cubicBezTo>
                      <a:cubicBezTo>
                        <a:pt x="87525" y="75980"/>
                        <a:pt x="97134" y="90311"/>
                        <a:pt x="113725" y="91618"/>
                      </a:cubicBezTo>
                      <a:cubicBezTo>
                        <a:pt x="120743" y="105951"/>
                        <a:pt x="130064" y="111307"/>
                        <a:pt x="138208" y="115937"/>
                      </a:cubicBezTo>
                      <a:cubicBezTo>
                        <a:pt x="149252" y="122215"/>
                        <a:pt x="184151" y="124992"/>
                        <a:pt x="185559" y="120883"/>
                      </a:cubicBezTo>
                      <a:cubicBezTo>
                        <a:pt x="186966" y="116774"/>
                        <a:pt x="151732" y="114341"/>
                        <a:pt x="143347" y="107091"/>
                      </a:cubicBezTo>
                      <a:cubicBezTo>
                        <a:pt x="134842" y="99736"/>
                        <a:pt x="128940" y="87809"/>
                        <a:pt x="120120" y="78597"/>
                      </a:cubicBezTo>
                      <a:cubicBezTo>
                        <a:pt x="106372" y="78339"/>
                        <a:pt x="92405" y="74447"/>
                        <a:pt x="84860" y="65340"/>
                      </a:cubicBezTo>
                      <a:cubicBezTo>
                        <a:pt x="75276" y="53771"/>
                        <a:pt x="65822" y="38532"/>
                        <a:pt x="74880" y="27843"/>
                      </a:cubicBezTo>
                      <a:cubicBezTo>
                        <a:pt x="77604" y="24629"/>
                        <a:pt x="81068" y="23577"/>
                        <a:pt x="84841" y="23905"/>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60" name="Google Shape;560;p6"/>
                <p:cNvSpPr/>
                <p:nvPr/>
              </p:nvSpPr>
              <p:spPr>
                <a:xfrm>
                  <a:off x="5794485" y="3224974"/>
                  <a:ext cx="319704" cy="229152"/>
                </a:xfrm>
                <a:custGeom>
                  <a:avLst/>
                  <a:gdLst/>
                  <a:ahLst/>
                  <a:cxnLst/>
                  <a:rect l="l" t="t" r="r" b="b"/>
                  <a:pathLst>
                    <a:path w="319704" h="229152" extrusionOk="0">
                      <a:moveTo>
                        <a:pt x="194100" y="35"/>
                      </a:moveTo>
                      <a:cubicBezTo>
                        <a:pt x="183809" y="-399"/>
                        <a:pt x="160139" y="3297"/>
                        <a:pt x="128003" y="15568"/>
                      </a:cubicBezTo>
                      <a:cubicBezTo>
                        <a:pt x="85155" y="31930"/>
                        <a:pt x="36505" y="45584"/>
                        <a:pt x="11766" y="78848"/>
                      </a:cubicBezTo>
                      <a:cubicBezTo>
                        <a:pt x="4904" y="88077"/>
                        <a:pt x="-1542" y="98847"/>
                        <a:pt x="332" y="112943"/>
                      </a:cubicBezTo>
                      <a:cubicBezTo>
                        <a:pt x="1269" y="119990"/>
                        <a:pt x="5585" y="129406"/>
                        <a:pt x="13380" y="126873"/>
                      </a:cubicBezTo>
                      <a:cubicBezTo>
                        <a:pt x="24503" y="123257"/>
                        <a:pt x="28759" y="121556"/>
                        <a:pt x="30512" y="122183"/>
                      </a:cubicBezTo>
                      <a:cubicBezTo>
                        <a:pt x="30427" y="124794"/>
                        <a:pt x="17403" y="134417"/>
                        <a:pt x="13201" y="145255"/>
                      </a:cubicBezTo>
                      <a:cubicBezTo>
                        <a:pt x="10971" y="151007"/>
                        <a:pt x="7714" y="158540"/>
                        <a:pt x="15133" y="161303"/>
                      </a:cubicBezTo>
                      <a:cubicBezTo>
                        <a:pt x="17467" y="162172"/>
                        <a:pt x="37408" y="156938"/>
                        <a:pt x="39735" y="157147"/>
                      </a:cubicBezTo>
                      <a:cubicBezTo>
                        <a:pt x="41963" y="163000"/>
                        <a:pt x="45219" y="168368"/>
                        <a:pt x="50592" y="171869"/>
                      </a:cubicBezTo>
                      <a:cubicBezTo>
                        <a:pt x="59926" y="177951"/>
                        <a:pt x="69947" y="178429"/>
                        <a:pt x="81926" y="178379"/>
                      </a:cubicBezTo>
                      <a:cubicBezTo>
                        <a:pt x="102064" y="178295"/>
                        <a:pt x="124856" y="181063"/>
                        <a:pt x="148761" y="176499"/>
                      </a:cubicBezTo>
                      <a:cubicBezTo>
                        <a:pt x="163495" y="173686"/>
                        <a:pt x="178673" y="182388"/>
                        <a:pt x="197506" y="195752"/>
                      </a:cubicBezTo>
                      <a:cubicBezTo>
                        <a:pt x="216338" y="209116"/>
                        <a:pt x="237220" y="226649"/>
                        <a:pt x="264917" y="229134"/>
                      </a:cubicBezTo>
                      <a:cubicBezTo>
                        <a:pt x="275318" y="230067"/>
                        <a:pt x="322008" y="199330"/>
                        <a:pt x="319619" y="192804"/>
                      </a:cubicBezTo>
                      <a:cubicBezTo>
                        <a:pt x="317231" y="186278"/>
                        <a:pt x="265320" y="212604"/>
                        <a:pt x="264080" y="212492"/>
                      </a:cubicBezTo>
                      <a:cubicBezTo>
                        <a:pt x="248197" y="211068"/>
                        <a:pt x="227611" y="194305"/>
                        <a:pt x="207984" y="180377"/>
                      </a:cubicBezTo>
                      <a:cubicBezTo>
                        <a:pt x="188358" y="166450"/>
                        <a:pt x="171540" y="148609"/>
                        <a:pt x="143302" y="154001"/>
                      </a:cubicBezTo>
                      <a:cubicBezTo>
                        <a:pt x="125226" y="157452"/>
                        <a:pt x="107735" y="162404"/>
                        <a:pt x="85253" y="162193"/>
                      </a:cubicBezTo>
                      <a:cubicBezTo>
                        <a:pt x="67468" y="162026"/>
                        <a:pt x="65745" y="154054"/>
                        <a:pt x="70911" y="150083"/>
                      </a:cubicBezTo>
                      <a:cubicBezTo>
                        <a:pt x="79104" y="143786"/>
                        <a:pt x="87977" y="142380"/>
                        <a:pt x="94477" y="138032"/>
                      </a:cubicBezTo>
                      <a:cubicBezTo>
                        <a:pt x="104576" y="131278"/>
                        <a:pt x="112848" y="123452"/>
                        <a:pt x="125294" y="113238"/>
                      </a:cubicBezTo>
                      <a:cubicBezTo>
                        <a:pt x="150738" y="92361"/>
                        <a:pt x="134862" y="96398"/>
                        <a:pt x="116827" y="105502"/>
                      </a:cubicBezTo>
                      <a:cubicBezTo>
                        <a:pt x="103239" y="112361"/>
                        <a:pt x="95497" y="120020"/>
                        <a:pt x="85991" y="125923"/>
                      </a:cubicBezTo>
                      <a:cubicBezTo>
                        <a:pt x="80976" y="129037"/>
                        <a:pt x="75181" y="131773"/>
                        <a:pt x="68878" y="133936"/>
                      </a:cubicBezTo>
                      <a:cubicBezTo>
                        <a:pt x="67133" y="134535"/>
                        <a:pt x="64201" y="135462"/>
                        <a:pt x="54260" y="140297"/>
                      </a:cubicBezTo>
                      <a:cubicBezTo>
                        <a:pt x="44317" y="145130"/>
                        <a:pt x="23944" y="156725"/>
                        <a:pt x="24137" y="148777"/>
                      </a:cubicBezTo>
                      <a:cubicBezTo>
                        <a:pt x="24304" y="141896"/>
                        <a:pt x="39024" y="129093"/>
                        <a:pt x="50592" y="119908"/>
                      </a:cubicBezTo>
                      <a:cubicBezTo>
                        <a:pt x="62159" y="110722"/>
                        <a:pt x="66313" y="106299"/>
                        <a:pt x="75512" y="101010"/>
                      </a:cubicBezTo>
                      <a:cubicBezTo>
                        <a:pt x="81209" y="97736"/>
                        <a:pt x="89376" y="93301"/>
                        <a:pt x="100911" y="91315"/>
                      </a:cubicBezTo>
                      <a:cubicBezTo>
                        <a:pt x="134499" y="85528"/>
                        <a:pt x="118753" y="81392"/>
                        <a:pt x="106887" y="81638"/>
                      </a:cubicBezTo>
                      <a:cubicBezTo>
                        <a:pt x="72236" y="82359"/>
                        <a:pt x="73472" y="95215"/>
                        <a:pt x="50273" y="105106"/>
                      </a:cubicBezTo>
                      <a:cubicBezTo>
                        <a:pt x="41225" y="108964"/>
                        <a:pt x="28369" y="109191"/>
                        <a:pt x="21806" y="109024"/>
                      </a:cubicBezTo>
                      <a:cubicBezTo>
                        <a:pt x="19383" y="97360"/>
                        <a:pt x="32565" y="85938"/>
                        <a:pt x="36189" y="81065"/>
                      </a:cubicBezTo>
                      <a:cubicBezTo>
                        <a:pt x="53028" y="58422"/>
                        <a:pt x="92538" y="41481"/>
                        <a:pt x="133501" y="25838"/>
                      </a:cubicBezTo>
                      <a:cubicBezTo>
                        <a:pt x="174464" y="10196"/>
                        <a:pt x="200858" y="5292"/>
                        <a:pt x="199757" y="1698"/>
                      </a:cubicBezTo>
                      <a:cubicBezTo>
                        <a:pt x="199482" y="799"/>
                        <a:pt x="197530" y="180"/>
                        <a:pt x="194100" y="35"/>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61" name="Google Shape;561;p6"/>
                <p:cNvSpPr/>
                <p:nvPr/>
              </p:nvSpPr>
              <p:spPr>
                <a:xfrm>
                  <a:off x="6134516" y="3198153"/>
                  <a:ext cx="298660" cy="207717"/>
                </a:xfrm>
                <a:custGeom>
                  <a:avLst/>
                  <a:gdLst/>
                  <a:ahLst/>
                  <a:cxnLst/>
                  <a:rect l="l" t="t" r="r" b="b"/>
                  <a:pathLst>
                    <a:path w="298660" h="207717" extrusionOk="0">
                      <a:moveTo>
                        <a:pt x="511" y="341"/>
                      </a:moveTo>
                      <a:cubicBezTo>
                        <a:pt x="-2301" y="2713"/>
                        <a:pt x="7208" y="17372"/>
                        <a:pt x="13024" y="21970"/>
                      </a:cubicBezTo>
                      <a:cubicBezTo>
                        <a:pt x="27632" y="33516"/>
                        <a:pt x="35988" y="36954"/>
                        <a:pt x="53492" y="34623"/>
                      </a:cubicBezTo>
                      <a:cubicBezTo>
                        <a:pt x="44521" y="39843"/>
                        <a:pt x="27316" y="57994"/>
                        <a:pt x="34987" y="67814"/>
                      </a:cubicBezTo>
                      <a:cubicBezTo>
                        <a:pt x="48657" y="85316"/>
                        <a:pt x="77859" y="69168"/>
                        <a:pt x="95493" y="70973"/>
                      </a:cubicBezTo>
                      <a:cubicBezTo>
                        <a:pt x="86884" y="82149"/>
                        <a:pt x="71599" y="107615"/>
                        <a:pt x="80914" y="110695"/>
                      </a:cubicBezTo>
                      <a:cubicBezTo>
                        <a:pt x="80263" y="123279"/>
                        <a:pt x="106297" y="119257"/>
                        <a:pt x="111788" y="117327"/>
                      </a:cubicBezTo>
                      <a:cubicBezTo>
                        <a:pt x="107246" y="128711"/>
                        <a:pt x="102369" y="137879"/>
                        <a:pt x="109135" y="146399"/>
                      </a:cubicBezTo>
                      <a:cubicBezTo>
                        <a:pt x="117067" y="156390"/>
                        <a:pt x="130048" y="149847"/>
                        <a:pt x="146089" y="145621"/>
                      </a:cubicBezTo>
                      <a:cubicBezTo>
                        <a:pt x="138503" y="159631"/>
                        <a:pt x="141866" y="171865"/>
                        <a:pt x="148473" y="175808"/>
                      </a:cubicBezTo>
                      <a:cubicBezTo>
                        <a:pt x="155149" y="179792"/>
                        <a:pt x="184614" y="163450"/>
                        <a:pt x="191789" y="160719"/>
                      </a:cubicBezTo>
                      <a:cubicBezTo>
                        <a:pt x="196144" y="173977"/>
                        <a:pt x="199612" y="192047"/>
                        <a:pt x="209625" y="195561"/>
                      </a:cubicBezTo>
                      <a:cubicBezTo>
                        <a:pt x="221402" y="199693"/>
                        <a:pt x="237061" y="182652"/>
                        <a:pt x="244699" y="166893"/>
                      </a:cubicBezTo>
                      <a:cubicBezTo>
                        <a:pt x="252131" y="186108"/>
                        <a:pt x="242350" y="204419"/>
                        <a:pt x="256328" y="207303"/>
                      </a:cubicBezTo>
                      <a:cubicBezTo>
                        <a:pt x="271018" y="210333"/>
                        <a:pt x="271115" y="196256"/>
                        <a:pt x="283239" y="182914"/>
                      </a:cubicBezTo>
                      <a:cubicBezTo>
                        <a:pt x="293254" y="171892"/>
                        <a:pt x="291741" y="163260"/>
                        <a:pt x="298663" y="146048"/>
                      </a:cubicBezTo>
                      <a:cubicBezTo>
                        <a:pt x="282834" y="155772"/>
                        <a:pt x="267481" y="182961"/>
                        <a:pt x="262372" y="186070"/>
                      </a:cubicBezTo>
                      <a:cubicBezTo>
                        <a:pt x="256978" y="189352"/>
                        <a:pt x="249521" y="148831"/>
                        <a:pt x="247121" y="143048"/>
                      </a:cubicBezTo>
                      <a:cubicBezTo>
                        <a:pt x="238192" y="149998"/>
                        <a:pt x="223418" y="175099"/>
                        <a:pt x="214033" y="173527"/>
                      </a:cubicBezTo>
                      <a:cubicBezTo>
                        <a:pt x="204462" y="171923"/>
                        <a:pt x="204270" y="148530"/>
                        <a:pt x="202913" y="135050"/>
                      </a:cubicBezTo>
                      <a:cubicBezTo>
                        <a:pt x="192575" y="138554"/>
                        <a:pt x="171612" y="159964"/>
                        <a:pt x="160937" y="156444"/>
                      </a:cubicBezTo>
                      <a:cubicBezTo>
                        <a:pt x="152189" y="153561"/>
                        <a:pt x="163607" y="127039"/>
                        <a:pt x="176384" y="116143"/>
                      </a:cubicBezTo>
                      <a:cubicBezTo>
                        <a:pt x="154622" y="123712"/>
                        <a:pt x="145292" y="134115"/>
                        <a:pt x="128488" y="128021"/>
                      </a:cubicBezTo>
                      <a:cubicBezTo>
                        <a:pt x="120569" y="125147"/>
                        <a:pt x="130085" y="102752"/>
                        <a:pt x="138090" y="88786"/>
                      </a:cubicBezTo>
                      <a:cubicBezTo>
                        <a:pt x="131806" y="93838"/>
                        <a:pt x="111603" y="101168"/>
                        <a:pt x="98500" y="100330"/>
                      </a:cubicBezTo>
                      <a:cubicBezTo>
                        <a:pt x="85397" y="99491"/>
                        <a:pt x="102817" y="77118"/>
                        <a:pt x="107714" y="71882"/>
                      </a:cubicBezTo>
                      <a:cubicBezTo>
                        <a:pt x="114672" y="65041"/>
                        <a:pt x="121854" y="58428"/>
                        <a:pt x="128913" y="51690"/>
                      </a:cubicBezTo>
                      <a:cubicBezTo>
                        <a:pt x="105101" y="52812"/>
                        <a:pt x="73621" y="69742"/>
                        <a:pt x="57378" y="52223"/>
                      </a:cubicBezTo>
                      <a:cubicBezTo>
                        <a:pt x="47040" y="41075"/>
                        <a:pt x="78831" y="29394"/>
                        <a:pt x="75020" y="24529"/>
                      </a:cubicBezTo>
                      <a:cubicBezTo>
                        <a:pt x="71209" y="19664"/>
                        <a:pt x="51999" y="21894"/>
                        <a:pt x="29394" y="11174"/>
                      </a:cubicBezTo>
                      <a:cubicBezTo>
                        <a:pt x="24215" y="8718"/>
                        <a:pt x="3323" y="-2031"/>
                        <a:pt x="511" y="341"/>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62" name="Google Shape;562;p6"/>
                <p:cNvSpPr/>
                <p:nvPr/>
              </p:nvSpPr>
              <p:spPr>
                <a:xfrm>
                  <a:off x="6456556" y="2911154"/>
                  <a:ext cx="152328" cy="266213"/>
                </a:xfrm>
                <a:custGeom>
                  <a:avLst/>
                  <a:gdLst/>
                  <a:ahLst/>
                  <a:cxnLst/>
                  <a:rect l="l" t="t" r="r" b="b"/>
                  <a:pathLst>
                    <a:path w="152328" h="266213" extrusionOk="0">
                      <a:moveTo>
                        <a:pt x="17935" y="77000"/>
                      </a:moveTo>
                      <a:cubicBezTo>
                        <a:pt x="12462" y="70033"/>
                        <a:pt x="15982" y="59976"/>
                        <a:pt x="19078" y="53513"/>
                      </a:cubicBezTo>
                      <a:cubicBezTo>
                        <a:pt x="21195" y="49096"/>
                        <a:pt x="30379" y="45365"/>
                        <a:pt x="32072" y="46572"/>
                      </a:cubicBezTo>
                      <a:cubicBezTo>
                        <a:pt x="33765" y="47780"/>
                        <a:pt x="42336" y="54655"/>
                        <a:pt x="43422" y="57441"/>
                      </a:cubicBezTo>
                      <a:cubicBezTo>
                        <a:pt x="45594" y="63011"/>
                        <a:pt x="46143" y="77106"/>
                        <a:pt x="46143" y="77106"/>
                      </a:cubicBezTo>
                      <a:cubicBezTo>
                        <a:pt x="52201" y="77635"/>
                        <a:pt x="65035" y="38062"/>
                        <a:pt x="67222" y="22985"/>
                      </a:cubicBezTo>
                      <a:cubicBezTo>
                        <a:pt x="73774" y="31821"/>
                        <a:pt x="71066" y="49579"/>
                        <a:pt x="69023" y="57847"/>
                      </a:cubicBezTo>
                      <a:cubicBezTo>
                        <a:pt x="68343" y="60595"/>
                        <a:pt x="65818" y="78871"/>
                        <a:pt x="70779" y="85099"/>
                      </a:cubicBezTo>
                      <a:cubicBezTo>
                        <a:pt x="77734" y="82631"/>
                        <a:pt x="84931" y="77196"/>
                        <a:pt x="89711" y="68655"/>
                      </a:cubicBezTo>
                      <a:cubicBezTo>
                        <a:pt x="91307" y="65803"/>
                        <a:pt x="101495" y="38144"/>
                        <a:pt x="103050" y="35357"/>
                      </a:cubicBezTo>
                      <a:cubicBezTo>
                        <a:pt x="108311" y="39311"/>
                        <a:pt x="101975" y="63775"/>
                        <a:pt x="100749" y="67796"/>
                      </a:cubicBezTo>
                      <a:cubicBezTo>
                        <a:pt x="98118" y="76429"/>
                        <a:pt x="94665" y="91935"/>
                        <a:pt x="101067" y="103805"/>
                      </a:cubicBezTo>
                      <a:cubicBezTo>
                        <a:pt x="108331" y="101700"/>
                        <a:pt x="115878" y="99932"/>
                        <a:pt x="122447" y="89499"/>
                      </a:cubicBezTo>
                      <a:cubicBezTo>
                        <a:pt x="125221" y="85098"/>
                        <a:pt x="133503" y="67469"/>
                        <a:pt x="131810" y="55759"/>
                      </a:cubicBezTo>
                      <a:cubicBezTo>
                        <a:pt x="140285" y="65257"/>
                        <a:pt x="138674" y="73384"/>
                        <a:pt x="134380" y="87003"/>
                      </a:cubicBezTo>
                      <a:cubicBezTo>
                        <a:pt x="130555" y="99120"/>
                        <a:pt x="125099" y="106928"/>
                        <a:pt x="120458" y="116891"/>
                      </a:cubicBezTo>
                      <a:cubicBezTo>
                        <a:pt x="127383" y="128443"/>
                        <a:pt x="133187" y="133928"/>
                        <a:pt x="123375" y="148373"/>
                      </a:cubicBezTo>
                      <a:cubicBezTo>
                        <a:pt x="117133" y="148851"/>
                        <a:pt x="115542" y="152613"/>
                        <a:pt x="112829" y="157020"/>
                      </a:cubicBezTo>
                      <a:cubicBezTo>
                        <a:pt x="107321" y="155533"/>
                        <a:pt x="101430" y="159024"/>
                        <a:pt x="92945" y="162115"/>
                      </a:cubicBezTo>
                      <a:cubicBezTo>
                        <a:pt x="84447" y="165210"/>
                        <a:pt x="73118" y="167297"/>
                        <a:pt x="74444" y="173922"/>
                      </a:cubicBezTo>
                      <a:cubicBezTo>
                        <a:pt x="76254" y="182975"/>
                        <a:pt x="83249" y="188507"/>
                        <a:pt x="91024" y="192074"/>
                      </a:cubicBezTo>
                      <a:cubicBezTo>
                        <a:pt x="91599" y="196372"/>
                        <a:pt x="89755" y="197734"/>
                        <a:pt x="83710" y="200748"/>
                      </a:cubicBezTo>
                      <a:cubicBezTo>
                        <a:pt x="72251" y="206461"/>
                        <a:pt x="50305" y="212877"/>
                        <a:pt x="51412" y="213268"/>
                      </a:cubicBezTo>
                      <a:cubicBezTo>
                        <a:pt x="52228" y="213556"/>
                        <a:pt x="73732" y="209451"/>
                        <a:pt x="87111" y="204450"/>
                      </a:cubicBezTo>
                      <a:cubicBezTo>
                        <a:pt x="93908" y="201908"/>
                        <a:pt x="97507" y="198608"/>
                        <a:pt x="99740" y="195301"/>
                      </a:cubicBezTo>
                      <a:cubicBezTo>
                        <a:pt x="102050" y="195994"/>
                        <a:pt x="104285" y="196563"/>
                        <a:pt x="106328" y="197050"/>
                      </a:cubicBezTo>
                      <a:cubicBezTo>
                        <a:pt x="111327" y="204891"/>
                        <a:pt x="109755" y="219596"/>
                        <a:pt x="105933" y="223857"/>
                      </a:cubicBezTo>
                      <a:cubicBezTo>
                        <a:pt x="102028" y="228209"/>
                        <a:pt x="94122" y="241980"/>
                        <a:pt x="89587" y="243990"/>
                      </a:cubicBezTo>
                      <a:cubicBezTo>
                        <a:pt x="77851" y="249193"/>
                        <a:pt x="63267" y="248897"/>
                        <a:pt x="56604" y="241857"/>
                      </a:cubicBezTo>
                      <a:cubicBezTo>
                        <a:pt x="50615" y="235530"/>
                        <a:pt x="44534" y="221913"/>
                        <a:pt x="44534" y="221913"/>
                      </a:cubicBezTo>
                      <a:lnTo>
                        <a:pt x="38483" y="226396"/>
                      </a:lnTo>
                      <a:cubicBezTo>
                        <a:pt x="38483" y="226396"/>
                        <a:pt x="37887" y="235456"/>
                        <a:pt x="44821" y="243216"/>
                      </a:cubicBezTo>
                      <a:cubicBezTo>
                        <a:pt x="51754" y="250977"/>
                        <a:pt x="64754" y="266200"/>
                        <a:pt x="77961" y="266215"/>
                      </a:cubicBezTo>
                      <a:cubicBezTo>
                        <a:pt x="86909" y="266225"/>
                        <a:pt x="95816" y="258636"/>
                        <a:pt x="101759" y="253255"/>
                      </a:cubicBezTo>
                      <a:cubicBezTo>
                        <a:pt x="107701" y="247874"/>
                        <a:pt x="113889" y="239402"/>
                        <a:pt x="117306" y="232567"/>
                      </a:cubicBezTo>
                      <a:cubicBezTo>
                        <a:pt x="122355" y="222484"/>
                        <a:pt x="119326" y="209466"/>
                        <a:pt x="118887" y="199464"/>
                      </a:cubicBezTo>
                      <a:cubicBezTo>
                        <a:pt x="118234" y="196270"/>
                        <a:pt x="116144" y="195278"/>
                        <a:pt x="110242" y="192825"/>
                      </a:cubicBezTo>
                      <a:cubicBezTo>
                        <a:pt x="102824" y="192305"/>
                        <a:pt x="92557" y="183620"/>
                        <a:pt x="90002" y="180640"/>
                      </a:cubicBezTo>
                      <a:cubicBezTo>
                        <a:pt x="86092" y="176080"/>
                        <a:pt x="92413" y="170933"/>
                        <a:pt x="94012" y="170682"/>
                      </a:cubicBezTo>
                      <a:cubicBezTo>
                        <a:pt x="103266" y="169236"/>
                        <a:pt x="125914" y="182473"/>
                        <a:pt x="134156" y="175504"/>
                      </a:cubicBezTo>
                      <a:cubicBezTo>
                        <a:pt x="137623" y="172575"/>
                        <a:pt x="121937" y="163927"/>
                        <a:pt x="123620" y="159900"/>
                      </a:cubicBezTo>
                      <a:cubicBezTo>
                        <a:pt x="127006" y="153953"/>
                        <a:pt x="133176" y="158640"/>
                        <a:pt x="137542" y="160517"/>
                      </a:cubicBezTo>
                      <a:cubicBezTo>
                        <a:pt x="139969" y="156586"/>
                        <a:pt x="142417" y="152665"/>
                        <a:pt x="143345" y="147993"/>
                      </a:cubicBezTo>
                      <a:cubicBezTo>
                        <a:pt x="147394" y="127721"/>
                        <a:pt x="139214" y="125318"/>
                        <a:pt x="135553" y="118165"/>
                      </a:cubicBezTo>
                      <a:cubicBezTo>
                        <a:pt x="141734" y="112047"/>
                        <a:pt x="149699" y="98549"/>
                        <a:pt x="151617" y="89529"/>
                      </a:cubicBezTo>
                      <a:cubicBezTo>
                        <a:pt x="153881" y="78856"/>
                        <a:pt x="151290" y="59312"/>
                        <a:pt x="136134" y="46699"/>
                      </a:cubicBezTo>
                      <a:lnTo>
                        <a:pt x="122936" y="35724"/>
                      </a:lnTo>
                      <a:cubicBezTo>
                        <a:pt x="122895" y="36542"/>
                        <a:pt x="123150" y="52432"/>
                        <a:pt x="118805" y="67150"/>
                      </a:cubicBezTo>
                      <a:cubicBezTo>
                        <a:pt x="115929" y="76878"/>
                        <a:pt x="113553" y="81506"/>
                        <a:pt x="104972" y="91677"/>
                      </a:cubicBezTo>
                      <a:cubicBezTo>
                        <a:pt x="106396" y="82264"/>
                        <a:pt x="115848" y="56188"/>
                        <a:pt x="115052" y="42199"/>
                      </a:cubicBezTo>
                      <a:cubicBezTo>
                        <a:pt x="114838" y="38492"/>
                        <a:pt x="109695" y="25162"/>
                        <a:pt x="101724" y="16400"/>
                      </a:cubicBezTo>
                      <a:cubicBezTo>
                        <a:pt x="97569" y="19169"/>
                        <a:pt x="97149" y="31453"/>
                        <a:pt x="93402" y="38869"/>
                      </a:cubicBezTo>
                      <a:cubicBezTo>
                        <a:pt x="86678" y="52177"/>
                        <a:pt x="79374" y="63660"/>
                        <a:pt x="76511" y="69700"/>
                      </a:cubicBezTo>
                      <a:cubicBezTo>
                        <a:pt x="77502" y="64986"/>
                        <a:pt x="82212" y="45501"/>
                        <a:pt x="81749" y="40088"/>
                      </a:cubicBezTo>
                      <a:cubicBezTo>
                        <a:pt x="81098" y="32480"/>
                        <a:pt x="77608" y="18617"/>
                        <a:pt x="70698" y="12147"/>
                      </a:cubicBezTo>
                      <a:cubicBezTo>
                        <a:pt x="66655" y="8361"/>
                        <a:pt x="60224" y="-573"/>
                        <a:pt x="54708" y="31"/>
                      </a:cubicBezTo>
                      <a:cubicBezTo>
                        <a:pt x="55683" y="7997"/>
                        <a:pt x="55422" y="15349"/>
                        <a:pt x="54880" y="22562"/>
                      </a:cubicBezTo>
                      <a:cubicBezTo>
                        <a:pt x="54374" y="29294"/>
                        <a:pt x="51735" y="39009"/>
                        <a:pt x="48246" y="46392"/>
                      </a:cubicBezTo>
                      <a:cubicBezTo>
                        <a:pt x="45321" y="38073"/>
                        <a:pt x="38749" y="32657"/>
                        <a:pt x="32443" y="31511"/>
                      </a:cubicBezTo>
                      <a:cubicBezTo>
                        <a:pt x="22145" y="29639"/>
                        <a:pt x="10602" y="36777"/>
                        <a:pt x="5869" y="44142"/>
                      </a:cubicBezTo>
                      <a:cubicBezTo>
                        <a:pt x="1137" y="51507"/>
                        <a:pt x="-272" y="60356"/>
                        <a:pt x="45" y="68766"/>
                      </a:cubicBezTo>
                      <a:cubicBezTo>
                        <a:pt x="298" y="75475"/>
                        <a:pt x="5522" y="83684"/>
                        <a:pt x="9087" y="88267"/>
                      </a:cubicBezTo>
                      <a:cubicBezTo>
                        <a:pt x="12653" y="92850"/>
                        <a:pt x="20406" y="96679"/>
                        <a:pt x="24604" y="100289"/>
                      </a:cubicBezTo>
                      <a:cubicBezTo>
                        <a:pt x="33001" y="107512"/>
                        <a:pt x="40625" y="108477"/>
                        <a:pt x="40625" y="108477"/>
                      </a:cubicBezTo>
                      <a:lnTo>
                        <a:pt x="51306" y="102812"/>
                      </a:lnTo>
                      <a:cubicBezTo>
                        <a:pt x="51306" y="102812"/>
                        <a:pt x="43595" y="97508"/>
                        <a:pt x="37458" y="92796"/>
                      </a:cubicBezTo>
                      <a:cubicBezTo>
                        <a:pt x="25725" y="83790"/>
                        <a:pt x="20348" y="80073"/>
                        <a:pt x="17935" y="77000"/>
                      </a:cubicBezTo>
                      <a:close/>
                    </a:path>
                  </a:pathLst>
                </a:custGeom>
                <a:solidFill>
                  <a:srgbClr val="8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63" name="Google Shape;563;p6"/>
                <p:cNvSpPr/>
                <p:nvPr/>
              </p:nvSpPr>
              <p:spPr>
                <a:xfrm>
                  <a:off x="6534873" y="3063704"/>
                  <a:ext cx="97473" cy="78392"/>
                </a:xfrm>
                <a:custGeom>
                  <a:avLst/>
                  <a:gdLst/>
                  <a:ahLst/>
                  <a:cxnLst/>
                  <a:rect l="l" t="t" r="r" b="b"/>
                  <a:pathLst>
                    <a:path w="97473" h="78392" extrusionOk="0">
                      <a:moveTo>
                        <a:pt x="3" y="22875"/>
                      </a:moveTo>
                      <a:cubicBezTo>
                        <a:pt x="8830" y="31297"/>
                        <a:pt x="18424" y="38389"/>
                        <a:pt x="32006" y="38546"/>
                      </a:cubicBezTo>
                      <a:lnTo>
                        <a:pt x="90608" y="78394"/>
                      </a:lnTo>
                      <a:cubicBezTo>
                        <a:pt x="95973" y="70406"/>
                        <a:pt x="98747" y="60704"/>
                        <a:pt x="96911" y="47948"/>
                      </a:cubicBezTo>
                      <a:cubicBezTo>
                        <a:pt x="88027" y="32320"/>
                        <a:pt x="75411" y="17617"/>
                        <a:pt x="61754" y="3174"/>
                      </a:cubicBezTo>
                      <a:cubicBezTo>
                        <a:pt x="55236" y="-383"/>
                        <a:pt x="48291" y="-1316"/>
                        <a:pt x="40570" y="2279"/>
                      </a:cubicBezTo>
                      <a:lnTo>
                        <a:pt x="38764" y="16159"/>
                      </a:lnTo>
                      <a:cubicBezTo>
                        <a:pt x="25405" y="11835"/>
                        <a:pt x="12180" y="9544"/>
                        <a:pt x="3" y="22875"/>
                      </a:cubicBezTo>
                      <a:close/>
                    </a:path>
                  </a:pathLst>
                </a:custGeom>
                <a:solidFill>
                  <a:srgbClr val="FFD723"/>
                </a:solidFill>
                <a:ln w="9525" cap="flat" cmpd="sng">
                  <a:solidFill>
                    <a:srgbClr val="FF66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64" name="Google Shape;564;p6"/>
                <p:cNvSpPr/>
                <p:nvPr/>
              </p:nvSpPr>
              <p:spPr>
                <a:xfrm>
                  <a:off x="6530385" y="3051308"/>
                  <a:ext cx="105952" cy="94568"/>
                </a:xfrm>
                <a:custGeom>
                  <a:avLst/>
                  <a:gdLst/>
                  <a:ahLst/>
                  <a:cxnLst/>
                  <a:rect l="l" t="t" r="r" b="b"/>
                  <a:pathLst>
                    <a:path w="105952" h="94568" extrusionOk="0">
                      <a:moveTo>
                        <a:pt x="54074" y="85"/>
                      </a:moveTo>
                      <a:cubicBezTo>
                        <a:pt x="54931" y="4314"/>
                        <a:pt x="50035" y="5317"/>
                        <a:pt x="50005" y="8176"/>
                      </a:cubicBezTo>
                      <a:cubicBezTo>
                        <a:pt x="47720" y="8611"/>
                        <a:pt x="42927" y="7102"/>
                        <a:pt x="39347" y="17413"/>
                      </a:cubicBezTo>
                      <a:cubicBezTo>
                        <a:pt x="36778" y="15787"/>
                        <a:pt x="32935" y="16775"/>
                        <a:pt x="27431" y="19075"/>
                      </a:cubicBezTo>
                      <a:cubicBezTo>
                        <a:pt x="14328" y="24551"/>
                        <a:pt x="15718" y="22936"/>
                        <a:pt x="6376" y="26367"/>
                      </a:cubicBezTo>
                      <a:cubicBezTo>
                        <a:pt x="1931" y="27999"/>
                        <a:pt x="-2758" y="29876"/>
                        <a:pt x="1989" y="39811"/>
                      </a:cubicBezTo>
                      <a:cubicBezTo>
                        <a:pt x="9278" y="55061"/>
                        <a:pt x="30129" y="51403"/>
                        <a:pt x="40254" y="59785"/>
                      </a:cubicBezTo>
                      <a:lnTo>
                        <a:pt x="68670" y="83291"/>
                      </a:lnTo>
                      <a:cubicBezTo>
                        <a:pt x="77788" y="90839"/>
                        <a:pt x="88589" y="94297"/>
                        <a:pt x="99421" y="94570"/>
                      </a:cubicBezTo>
                      <a:lnTo>
                        <a:pt x="102032" y="85152"/>
                      </a:lnTo>
                      <a:cubicBezTo>
                        <a:pt x="104775" y="75252"/>
                        <a:pt x="106856" y="68154"/>
                        <a:pt x="105561" y="60161"/>
                      </a:cubicBezTo>
                      <a:cubicBezTo>
                        <a:pt x="104255" y="52168"/>
                        <a:pt x="99604" y="45760"/>
                        <a:pt x="92567" y="37881"/>
                      </a:cubicBezTo>
                      <a:lnTo>
                        <a:pt x="67334" y="9605"/>
                      </a:lnTo>
                      <a:cubicBezTo>
                        <a:pt x="63091" y="4625"/>
                        <a:pt x="58960" y="-736"/>
                        <a:pt x="54074" y="85"/>
                      </a:cubicBezTo>
                      <a:close/>
                      <a:moveTo>
                        <a:pt x="83918" y="43944"/>
                      </a:moveTo>
                      <a:cubicBezTo>
                        <a:pt x="90313" y="51115"/>
                        <a:pt x="92801" y="55415"/>
                        <a:pt x="94005" y="57988"/>
                      </a:cubicBezTo>
                      <a:cubicBezTo>
                        <a:pt x="96840" y="64057"/>
                        <a:pt x="98890" y="70409"/>
                        <a:pt x="94076" y="78917"/>
                      </a:cubicBezTo>
                      <a:cubicBezTo>
                        <a:pt x="94076" y="78917"/>
                        <a:pt x="83234" y="66556"/>
                        <a:pt x="77380" y="61664"/>
                      </a:cubicBezTo>
                      <a:cubicBezTo>
                        <a:pt x="69414" y="55003"/>
                        <a:pt x="57297" y="48955"/>
                        <a:pt x="50902" y="46502"/>
                      </a:cubicBezTo>
                      <a:cubicBezTo>
                        <a:pt x="46496" y="44809"/>
                        <a:pt x="37210" y="40120"/>
                        <a:pt x="31178" y="40741"/>
                      </a:cubicBezTo>
                      <a:cubicBezTo>
                        <a:pt x="24801" y="41396"/>
                        <a:pt x="19323" y="40742"/>
                        <a:pt x="18492" y="35466"/>
                      </a:cubicBezTo>
                      <a:cubicBezTo>
                        <a:pt x="22864" y="33603"/>
                        <a:pt x="27587" y="32559"/>
                        <a:pt x="34328" y="33725"/>
                      </a:cubicBezTo>
                      <a:lnTo>
                        <a:pt x="46068" y="36702"/>
                      </a:lnTo>
                      <a:cubicBezTo>
                        <a:pt x="51147" y="39137"/>
                        <a:pt x="55645" y="37549"/>
                        <a:pt x="60204" y="36351"/>
                      </a:cubicBezTo>
                      <a:cubicBezTo>
                        <a:pt x="66038" y="34743"/>
                        <a:pt x="54533" y="26515"/>
                        <a:pt x="51259" y="24345"/>
                      </a:cubicBezTo>
                      <a:cubicBezTo>
                        <a:pt x="47792" y="17480"/>
                        <a:pt x="57848" y="15485"/>
                        <a:pt x="63529" y="20946"/>
                      </a:cubicBezTo>
                      <a:cubicBezTo>
                        <a:pt x="71321" y="25532"/>
                        <a:pt x="77319" y="36547"/>
                        <a:pt x="83928" y="43944"/>
                      </a:cubicBezTo>
                      <a:close/>
                    </a:path>
                  </a:pathLst>
                </a:custGeom>
                <a:solidFill>
                  <a:srgbClr val="B98B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65" name="Google Shape;565;p6"/>
                <p:cNvSpPr/>
                <p:nvPr/>
              </p:nvSpPr>
              <p:spPr>
                <a:xfrm>
                  <a:off x="6506382" y="3045580"/>
                  <a:ext cx="31614" cy="31406"/>
                </a:xfrm>
                <a:custGeom>
                  <a:avLst/>
                  <a:gdLst/>
                  <a:ahLst/>
                  <a:cxnLst/>
                  <a:rect l="l" t="t" r="r" b="b"/>
                  <a:pathLst>
                    <a:path w="31614" h="31406" extrusionOk="0">
                      <a:moveTo>
                        <a:pt x="26703" y="27118"/>
                      </a:moveTo>
                      <a:cubicBezTo>
                        <a:pt x="20419" y="33008"/>
                        <a:pt x="10542" y="32808"/>
                        <a:pt x="4507" y="26667"/>
                      </a:cubicBezTo>
                      <a:cubicBezTo>
                        <a:pt x="-1529" y="20526"/>
                        <a:pt x="-1494" y="10713"/>
                        <a:pt x="4586" y="4615"/>
                      </a:cubicBezTo>
                      <a:cubicBezTo>
                        <a:pt x="10664" y="-1484"/>
                        <a:pt x="20543" y="-1617"/>
                        <a:pt x="27160" y="4700"/>
                      </a:cubicBezTo>
                      <a:cubicBezTo>
                        <a:pt x="33357" y="11423"/>
                        <a:pt x="32988" y="21229"/>
                        <a:pt x="26704" y="27119"/>
                      </a:cubicBezTo>
                      <a:close/>
                    </a:path>
                  </a:pathLst>
                </a:custGeom>
                <a:solidFill>
                  <a:srgbClr val="422020"/>
                </a:solidFill>
                <a:ln w="9525" cap="rnd" cmpd="sng">
                  <a:solidFill>
                    <a:srgbClr val="9E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66" name="Google Shape;566;p6"/>
                <p:cNvSpPr/>
                <p:nvPr/>
              </p:nvSpPr>
              <p:spPr>
                <a:xfrm>
                  <a:off x="6514090" y="3052451"/>
                  <a:ext cx="18543" cy="18421"/>
                </a:xfrm>
                <a:custGeom>
                  <a:avLst/>
                  <a:gdLst/>
                  <a:ahLst/>
                  <a:cxnLst/>
                  <a:rect l="l" t="t" r="r" b="b"/>
                  <a:pathLst>
                    <a:path w="18543" h="18421" extrusionOk="0">
                      <a:moveTo>
                        <a:pt x="15664" y="15907"/>
                      </a:moveTo>
                      <a:cubicBezTo>
                        <a:pt x="11979" y="19362"/>
                        <a:pt x="6184" y="19245"/>
                        <a:pt x="2645" y="15643"/>
                      </a:cubicBezTo>
                      <a:cubicBezTo>
                        <a:pt x="-895" y="12040"/>
                        <a:pt x="-876" y="6285"/>
                        <a:pt x="2690" y="2708"/>
                      </a:cubicBezTo>
                      <a:cubicBezTo>
                        <a:pt x="6256" y="-870"/>
                        <a:pt x="12050" y="-948"/>
                        <a:pt x="15932" y="2757"/>
                      </a:cubicBezTo>
                      <a:cubicBezTo>
                        <a:pt x="19567" y="6700"/>
                        <a:pt x="19350" y="12453"/>
                        <a:pt x="15665" y="15907"/>
                      </a:cubicBezTo>
                      <a:close/>
                    </a:path>
                  </a:pathLst>
                </a:custGeom>
                <a:solidFill>
                  <a:srgbClr val="000000"/>
                </a:solidFill>
                <a:ln w="9525" cap="rnd" cmpd="sng">
                  <a:solidFill>
                    <a:srgbClr val="EEEEEE"/>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sp>
          <p:nvSpPr>
            <p:cNvPr id="567" name="Google Shape;567;p6"/>
            <p:cNvSpPr/>
            <p:nvPr/>
          </p:nvSpPr>
          <p:spPr>
            <a:xfrm>
              <a:off x="11215439" y="6002913"/>
              <a:ext cx="72000" cy="36000"/>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68" name="Google Shape;568;p6"/>
            <p:cNvSpPr/>
            <p:nvPr/>
          </p:nvSpPr>
          <p:spPr>
            <a:xfrm>
              <a:off x="11165709" y="5900243"/>
              <a:ext cx="72000" cy="36000"/>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69" name="Google Shape;569;p6"/>
            <p:cNvSpPr/>
            <p:nvPr/>
          </p:nvSpPr>
          <p:spPr>
            <a:xfrm>
              <a:off x="11091915" y="5951578"/>
              <a:ext cx="72000" cy="36000"/>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70" name="Google Shape;570;p6"/>
            <p:cNvSpPr/>
            <p:nvPr/>
          </p:nvSpPr>
          <p:spPr>
            <a:xfrm>
              <a:off x="11037371" y="5901847"/>
              <a:ext cx="72000" cy="36000"/>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71" name="Google Shape;571;p6"/>
            <p:cNvSpPr/>
            <p:nvPr/>
          </p:nvSpPr>
          <p:spPr>
            <a:xfrm>
              <a:off x="11016516" y="6006121"/>
              <a:ext cx="72000" cy="36000"/>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72" name="Google Shape;572;p6"/>
            <p:cNvSpPr/>
            <p:nvPr/>
          </p:nvSpPr>
          <p:spPr>
            <a:xfrm>
              <a:off x="11140040" y="6043018"/>
              <a:ext cx="72000" cy="36000"/>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573" name="Google Shape;573;p6"/>
          <p:cNvGrpSpPr/>
          <p:nvPr/>
        </p:nvGrpSpPr>
        <p:grpSpPr>
          <a:xfrm>
            <a:off x="7345479" y="5812508"/>
            <a:ext cx="821810" cy="727030"/>
            <a:chOff x="6957345" y="1736502"/>
            <a:chExt cx="1199197" cy="1060893"/>
          </a:xfrm>
        </p:grpSpPr>
        <p:sp>
          <p:nvSpPr>
            <p:cNvPr id="574" name="Google Shape;574;p6"/>
            <p:cNvSpPr/>
            <p:nvPr/>
          </p:nvSpPr>
          <p:spPr>
            <a:xfrm>
              <a:off x="6957345" y="1977389"/>
              <a:ext cx="379285" cy="746569"/>
            </a:xfrm>
            <a:custGeom>
              <a:avLst/>
              <a:gdLst/>
              <a:ahLst/>
              <a:cxnLst/>
              <a:rect l="l" t="t" r="r" b="b"/>
              <a:pathLst>
                <a:path w="379285" h="746569" extrusionOk="0">
                  <a:moveTo>
                    <a:pt x="379286" y="373285"/>
                  </a:moveTo>
                  <a:cubicBezTo>
                    <a:pt x="379286" y="579444"/>
                    <a:pt x="294380" y="746570"/>
                    <a:pt x="189643" y="746570"/>
                  </a:cubicBezTo>
                  <a:cubicBezTo>
                    <a:pt x="84906" y="746570"/>
                    <a:pt x="0" y="579444"/>
                    <a:pt x="0" y="373285"/>
                  </a:cubicBezTo>
                  <a:cubicBezTo>
                    <a:pt x="0" y="167125"/>
                    <a:pt x="84906" y="0"/>
                    <a:pt x="189643" y="0"/>
                  </a:cubicBezTo>
                  <a:cubicBezTo>
                    <a:pt x="294380" y="0"/>
                    <a:pt x="379286" y="167125"/>
                    <a:pt x="379286" y="373285"/>
                  </a:cubicBezTo>
                  <a:close/>
                </a:path>
              </a:pathLst>
            </a:custGeom>
            <a:solidFill>
              <a:srgbClr val="D46D08"/>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75" name="Google Shape;575;p6"/>
            <p:cNvSpPr/>
            <p:nvPr/>
          </p:nvSpPr>
          <p:spPr>
            <a:xfrm>
              <a:off x="7007446" y="1977770"/>
              <a:ext cx="335470" cy="746569"/>
            </a:xfrm>
            <a:custGeom>
              <a:avLst/>
              <a:gdLst/>
              <a:ahLst/>
              <a:cxnLst/>
              <a:rect l="l" t="t" r="r" b="b"/>
              <a:pathLst>
                <a:path w="335470" h="746569" extrusionOk="0">
                  <a:moveTo>
                    <a:pt x="335471" y="373285"/>
                  </a:moveTo>
                  <a:cubicBezTo>
                    <a:pt x="335471" y="579444"/>
                    <a:pt x="260373" y="746570"/>
                    <a:pt x="167735" y="746570"/>
                  </a:cubicBezTo>
                  <a:cubicBezTo>
                    <a:pt x="75098" y="746570"/>
                    <a:pt x="0" y="579444"/>
                    <a:pt x="0" y="373285"/>
                  </a:cubicBezTo>
                  <a:cubicBezTo>
                    <a:pt x="0" y="167125"/>
                    <a:pt x="75098" y="0"/>
                    <a:pt x="167735" y="0"/>
                  </a:cubicBezTo>
                  <a:cubicBezTo>
                    <a:pt x="260373" y="0"/>
                    <a:pt x="335471" y="167125"/>
                    <a:pt x="335471" y="373285"/>
                  </a:cubicBezTo>
                  <a:close/>
                </a:path>
              </a:pathLst>
            </a:custGeom>
            <a:solidFill>
              <a:srgbClr val="F4840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76" name="Google Shape;576;p6"/>
            <p:cNvSpPr/>
            <p:nvPr/>
          </p:nvSpPr>
          <p:spPr>
            <a:xfrm>
              <a:off x="7054309" y="1977770"/>
              <a:ext cx="266319" cy="746569"/>
            </a:xfrm>
            <a:custGeom>
              <a:avLst/>
              <a:gdLst/>
              <a:ahLst/>
              <a:cxnLst/>
              <a:rect l="l" t="t" r="r" b="b"/>
              <a:pathLst>
                <a:path w="266319" h="746569" extrusionOk="0">
                  <a:moveTo>
                    <a:pt x="266319" y="373285"/>
                  </a:moveTo>
                  <a:cubicBezTo>
                    <a:pt x="266319" y="579444"/>
                    <a:pt x="206701" y="746570"/>
                    <a:pt x="133159" y="746570"/>
                  </a:cubicBezTo>
                  <a:cubicBezTo>
                    <a:pt x="59617" y="746570"/>
                    <a:pt x="0" y="579444"/>
                    <a:pt x="0" y="373285"/>
                  </a:cubicBezTo>
                  <a:cubicBezTo>
                    <a:pt x="0" y="167125"/>
                    <a:pt x="59617" y="0"/>
                    <a:pt x="133159" y="0"/>
                  </a:cubicBezTo>
                  <a:cubicBezTo>
                    <a:pt x="206701" y="0"/>
                    <a:pt x="266319" y="167125"/>
                    <a:pt x="266319" y="373285"/>
                  </a:cubicBezTo>
                  <a:close/>
                </a:path>
              </a:pathLst>
            </a:custGeom>
            <a:solidFill>
              <a:srgbClr val="F39D4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77" name="Google Shape;577;p6"/>
            <p:cNvSpPr/>
            <p:nvPr/>
          </p:nvSpPr>
          <p:spPr>
            <a:xfrm>
              <a:off x="7140892" y="1940718"/>
              <a:ext cx="379285" cy="795528"/>
            </a:xfrm>
            <a:custGeom>
              <a:avLst/>
              <a:gdLst/>
              <a:ahLst/>
              <a:cxnLst/>
              <a:rect l="l" t="t" r="r" b="b"/>
              <a:pathLst>
                <a:path w="379285" h="795528" extrusionOk="0">
                  <a:moveTo>
                    <a:pt x="379285" y="397764"/>
                  </a:moveTo>
                  <a:cubicBezTo>
                    <a:pt x="379285" y="617443"/>
                    <a:pt x="294380" y="795528"/>
                    <a:pt x="189643" y="795528"/>
                  </a:cubicBezTo>
                  <a:cubicBezTo>
                    <a:pt x="84906" y="795528"/>
                    <a:pt x="0" y="617443"/>
                    <a:pt x="0" y="397764"/>
                  </a:cubicBezTo>
                  <a:cubicBezTo>
                    <a:pt x="0" y="178085"/>
                    <a:pt x="84906" y="0"/>
                    <a:pt x="189643" y="0"/>
                  </a:cubicBezTo>
                  <a:cubicBezTo>
                    <a:pt x="294380" y="0"/>
                    <a:pt x="379285" y="178085"/>
                    <a:pt x="379285" y="397764"/>
                  </a:cubicBezTo>
                  <a:close/>
                </a:path>
              </a:pathLst>
            </a:custGeom>
            <a:solidFill>
              <a:srgbClr val="D46D08"/>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78" name="Google Shape;578;p6"/>
            <p:cNvSpPr/>
            <p:nvPr/>
          </p:nvSpPr>
          <p:spPr>
            <a:xfrm>
              <a:off x="7166514" y="1977770"/>
              <a:ext cx="335470" cy="746569"/>
            </a:xfrm>
            <a:custGeom>
              <a:avLst/>
              <a:gdLst/>
              <a:ahLst/>
              <a:cxnLst/>
              <a:rect l="l" t="t" r="r" b="b"/>
              <a:pathLst>
                <a:path w="335470" h="746569" extrusionOk="0">
                  <a:moveTo>
                    <a:pt x="335470" y="373285"/>
                  </a:moveTo>
                  <a:cubicBezTo>
                    <a:pt x="335470" y="579444"/>
                    <a:pt x="260373" y="746570"/>
                    <a:pt x="167735" y="746570"/>
                  </a:cubicBezTo>
                  <a:cubicBezTo>
                    <a:pt x="75098" y="746570"/>
                    <a:pt x="0" y="579444"/>
                    <a:pt x="0" y="373285"/>
                  </a:cubicBezTo>
                  <a:cubicBezTo>
                    <a:pt x="0" y="167125"/>
                    <a:pt x="75098" y="0"/>
                    <a:pt x="167735" y="0"/>
                  </a:cubicBezTo>
                  <a:cubicBezTo>
                    <a:pt x="260373" y="0"/>
                    <a:pt x="335470" y="167125"/>
                    <a:pt x="335470" y="373285"/>
                  </a:cubicBezTo>
                  <a:close/>
                </a:path>
              </a:pathLst>
            </a:custGeom>
            <a:solidFill>
              <a:srgbClr val="F4840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79" name="Google Shape;579;p6"/>
            <p:cNvSpPr/>
            <p:nvPr/>
          </p:nvSpPr>
          <p:spPr>
            <a:xfrm>
              <a:off x="7225569" y="1989676"/>
              <a:ext cx="266319" cy="722376"/>
            </a:xfrm>
            <a:custGeom>
              <a:avLst/>
              <a:gdLst/>
              <a:ahLst/>
              <a:cxnLst/>
              <a:rect l="l" t="t" r="r" b="b"/>
              <a:pathLst>
                <a:path w="266319" h="722376" extrusionOk="0">
                  <a:moveTo>
                    <a:pt x="266319" y="361188"/>
                  </a:moveTo>
                  <a:cubicBezTo>
                    <a:pt x="266319" y="560667"/>
                    <a:pt x="206701" y="722376"/>
                    <a:pt x="133159" y="722376"/>
                  </a:cubicBezTo>
                  <a:cubicBezTo>
                    <a:pt x="59617" y="722376"/>
                    <a:pt x="0" y="560667"/>
                    <a:pt x="0" y="361188"/>
                  </a:cubicBezTo>
                  <a:cubicBezTo>
                    <a:pt x="0" y="161709"/>
                    <a:pt x="59617" y="0"/>
                    <a:pt x="133159" y="0"/>
                  </a:cubicBezTo>
                  <a:cubicBezTo>
                    <a:pt x="206701" y="0"/>
                    <a:pt x="266319" y="161709"/>
                    <a:pt x="266319" y="361188"/>
                  </a:cubicBezTo>
                  <a:close/>
                </a:path>
              </a:pathLst>
            </a:custGeom>
            <a:solidFill>
              <a:srgbClr val="F39D4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80" name="Google Shape;580;p6"/>
            <p:cNvSpPr/>
            <p:nvPr/>
          </p:nvSpPr>
          <p:spPr>
            <a:xfrm>
              <a:off x="7777257" y="1965197"/>
              <a:ext cx="379285" cy="746569"/>
            </a:xfrm>
            <a:custGeom>
              <a:avLst/>
              <a:gdLst/>
              <a:ahLst/>
              <a:cxnLst/>
              <a:rect l="l" t="t" r="r" b="b"/>
              <a:pathLst>
                <a:path w="379285" h="746569" extrusionOk="0">
                  <a:moveTo>
                    <a:pt x="379285" y="373285"/>
                  </a:moveTo>
                  <a:cubicBezTo>
                    <a:pt x="379285" y="579444"/>
                    <a:pt x="294380" y="746570"/>
                    <a:pt x="189643" y="746570"/>
                  </a:cubicBezTo>
                  <a:cubicBezTo>
                    <a:pt x="84906" y="746570"/>
                    <a:pt x="0" y="579444"/>
                    <a:pt x="0" y="373285"/>
                  </a:cubicBezTo>
                  <a:cubicBezTo>
                    <a:pt x="0" y="167125"/>
                    <a:pt x="84906" y="0"/>
                    <a:pt x="189643" y="0"/>
                  </a:cubicBezTo>
                  <a:cubicBezTo>
                    <a:pt x="294380" y="0"/>
                    <a:pt x="379285" y="167125"/>
                    <a:pt x="379285" y="373285"/>
                  </a:cubicBezTo>
                  <a:close/>
                </a:path>
              </a:pathLst>
            </a:custGeom>
            <a:solidFill>
              <a:srgbClr val="D46D08"/>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81" name="Google Shape;581;p6"/>
            <p:cNvSpPr/>
            <p:nvPr/>
          </p:nvSpPr>
          <p:spPr>
            <a:xfrm>
              <a:off x="7766208" y="1977770"/>
              <a:ext cx="335470" cy="746569"/>
            </a:xfrm>
            <a:custGeom>
              <a:avLst/>
              <a:gdLst/>
              <a:ahLst/>
              <a:cxnLst/>
              <a:rect l="l" t="t" r="r" b="b"/>
              <a:pathLst>
                <a:path w="335470" h="746569" extrusionOk="0">
                  <a:moveTo>
                    <a:pt x="335471" y="373285"/>
                  </a:moveTo>
                  <a:cubicBezTo>
                    <a:pt x="335471" y="579444"/>
                    <a:pt x="260373" y="746570"/>
                    <a:pt x="167735" y="746570"/>
                  </a:cubicBezTo>
                  <a:cubicBezTo>
                    <a:pt x="75098" y="746570"/>
                    <a:pt x="0" y="579444"/>
                    <a:pt x="0" y="373285"/>
                  </a:cubicBezTo>
                  <a:cubicBezTo>
                    <a:pt x="0" y="167125"/>
                    <a:pt x="75098" y="0"/>
                    <a:pt x="167735" y="0"/>
                  </a:cubicBezTo>
                  <a:cubicBezTo>
                    <a:pt x="260373" y="0"/>
                    <a:pt x="335471" y="167125"/>
                    <a:pt x="335471" y="373285"/>
                  </a:cubicBezTo>
                  <a:close/>
                </a:path>
              </a:pathLst>
            </a:custGeom>
            <a:solidFill>
              <a:srgbClr val="F4840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82" name="Google Shape;582;p6"/>
            <p:cNvSpPr/>
            <p:nvPr/>
          </p:nvSpPr>
          <p:spPr>
            <a:xfrm>
              <a:off x="7800784" y="1989962"/>
              <a:ext cx="266319" cy="733996"/>
            </a:xfrm>
            <a:custGeom>
              <a:avLst/>
              <a:gdLst/>
              <a:ahLst/>
              <a:cxnLst/>
              <a:rect l="l" t="t" r="r" b="b"/>
              <a:pathLst>
                <a:path w="266319" h="733996" extrusionOk="0">
                  <a:moveTo>
                    <a:pt x="266319" y="366998"/>
                  </a:moveTo>
                  <a:cubicBezTo>
                    <a:pt x="266319" y="569686"/>
                    <a:pt x="206701" y="733996"/>
                    <a:pt x="133159" y="733996"/>
                  </a:cubicBezTo>
                  <a:cubicBezTo>
                    <a:pt x="59617" y="733996"/>
                    <a:pt x="0" y="569686"/>
                    <a:pt x="0" y="366998"/>
                  </a:cubicBezTo>
                  <a:cubicBezTo>
                    <a:pt x="0" y="164311"/>
                    <a:pt x="59617" y="0"/>
                    <a:pt x="133159" y="0"/>
                  </a:cubicBezTo>
                  <a:cubicBezTo>
                    <a:pt x="206701" y="0"/>
                    <a:pt x="266319" y="164311"/>
                    <a:pt x="266319" y="366998"/>
                  </a:cubicBezTo>
                  <a:close/>
                </a:path>
              </a:pathLst>
            </a:custGeom>
            <a:solidFill>
              <a:srgbClr val="F39D4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83" name="Google Shape;583;p6"/>
            <p:cNvSpPr/>
            <p:nvPr/>
          </p:nvSpPr>
          <p:spPr>
            <a:xfrm>
              <a:off x="7507985" y="1952910"/>
              <a:ext cx="465010" cy="795528"/>
            </a:xfrm>
            <a:custGeom>
              <a:avLst/>
              <a:gdLst/>
              <a:ahLst/>
              <a:cxnLst/>
              <a:rect l="l" t="t" r="r" b="b"/>
              <a:pathLst>
                <a:path w="465010" h="795528" extrusionOk="0">
                  <a:moveTo>
                    <a:pt x="465010" y="397764"/>
                  </a:moveTo>
                  <a:cubicBezTo>
                    <a:pt x="465010" y="617443"/>
                    <a:pt x="360914" y="795528"/>
                    <a:pt x="232505" y="795528"/>
                  </a:cubicBezTo>
                  <a:cubicBezTo>
                    <a:pt x="104096" y="795528"/>
                    <a:pt x="0" y="617443"/>
                    <a:pt x="0" y="397764"/>
                  </a:cubicBezTo>
                  <a:cubicBezTo>
                    <a:pt x="0" y="178085"/>
                    <a:pt x="104096" y="0"/>
                    <a:pt x="232505" y="0"/>
                  </a:cubicBezTo>
                  <a:cubicBezTo>
                    <a:pt x="360914" y="0"/>
                    <a:pt x="465010" y="178085"/>
                    <a:pt x="465010" y="397764"/>
                  </a:cubicBezTo>
                  <a:close/>
                </a:path>
              </a:pathLst>
            </a:custGeom>
            <a:solidFill>
              <a:srgbClr val="D46D08"/>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84" name="Google Shape;584;p6"/>
            <p:cNvSpPr/>
            <p:nvPr/>
          </p:nvSpPr>
          <p:spPr>
            <a:xfrm>
              <a:off x="7508080" y="1953291"/>
              <a:ext cx="411098" cy="795528"/>
            </a:xfrm>
            <a:custGeom>
              <a:avLst/>
              <a:gdLst/>
              <a:ahLst/>
              <a:cxnLst/>
              <a:rect l="l" t="t" r="r" b="b"/>
              <a:pathLst>
                <a:path w="411098" h="795528" extrusionOk="0">
                  <a:moveTo>
                    <a:pt x="411099" y="397764"/>
                  </a:moveTo>
                  <a:cubicBezTo>
                    <a:pt x="411099" y="617443"/>
                    <a:pt x="319072" y="795528"/>
                    <a:pt x="205550" y="795528"/>
                  </a:cubicBezTo>
                  <a:cubicBezTo>
                    <a:pt x="92028" y="795528"/>
                    <a:pt x="0" y="617443"/>
                    <a:pt x="0" y="397764"/>
                  </a:cubicBezTo>
                  <a:cubicBezTo>
                    <a:pt x="0" y="178085"/>
                    <a:pt x="92028" y="0"/>
                    <a:pt x="205550" y="0"/>
                  </a:cubicBezTo>
                  <a:cubicBezTo>
                    <a:pt x="319072" y="0"/>
                    <a:pt x="411099" y="178085"/>
                    <a:pt x="411099" y="397764"/>
                  </a:cubicBezTo>
                  <a:close/>
                </a:path>
              </a:pathLst>
            </a:custGeom>
            <a:solidFill>
              <a:srgbClr val="F4840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85" name="Google Shape;585;p6"/>
            <p:cNvSpPr/>
            <p:nvPr/>
          </p:nvSpPr>
          <p:spPr>
            <a:xfrm>
              <a:off x="7538179" y="1953005"/>
              <a:ext cx="326516" cy="795718"/>
            </a:xfrm>
            <a:custGeom>
              <a:avLst/>
              <a:gdLst/>
              <a:ahLst/>
              <a:cxnLst/>
              <a:rect l="l" t="t" r="r" b="b"/>
              <a:pathLst>
                <a:path w="326516" h="795718" extrusionOk="0">
                  <a:moveTo>
                    <a:pt x="326517" y="397859"/>
                  </a:moveTo>
                  <a:cubicBezTo>
                    <a:pt x="326517" y="617591"/>
                    <a:pt x="253424" y="795718"/>
                    <a:pt x="163258" y="795718"/>
                  </a:cubicBezTo>
                  <a:cubicBezTo>
                    <a:pt x="73093" y="795718"/>
                    <a:pt x="0" y="617591"/>
                    <a:pt x="0" y="397859"/>
                  </a:cubicBezTo>
                  <a:cubicBezTo>
                    <a:pt x="0" y="178128"/>
                    <a:pt x="73093" y="0"/>
                    <a:pt x="163258" y="0"/>
                  </a:cubicBezTo>
                  <a:cubicBezTo>
                    <a:pt x="253424" y="0"/>
                    <a:pt x="326517" y="178128"/>
                    <a:pt x="326517" y="397859"/>
                  </a:cubicBezTo>
                  <a:close/>
                </a:path>
              </a:pathLst>
            </a:custGeom>
            <a:solidFill>
              <a:srgbClr val="F39D4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86" name="Google Shape;586;p6"/>
            <p:cNvSpPr/>
            <p:nvPr/>
          </p:nvSpPr>
          <p:spPr>
            <a:xfrm>
              <a:off x="7312246" y="1917000"/>
              <a:ext cx="465010" cy="880395"/>
            </a:xfrm>
            <a:custGeom>
              <a:avLst/>
              <a:gdLst/>
              <a:ahLst/>
              <a:cxnLst/>
              <a:rect l="l" t="t" r="r" b="b"/>
              <a:pathLst>
                <a:path w="465010" h="880395" extrusionOk="0">
                  <a:moveTo>
                    <a:pt x="465011" y="439865"/>
                  </a:moveTo>
                  <a:cubicBezTo>
                    <a:pt x="465011" y="683133"/>
                    <a:pt x="360902" y="880396"/>
                    <a:pt x="232505" y="880396"/>
                  </a:cubicBezTo>
                  <a:cubicBezTo>
                    <a:pt x="104108" y="880396"/>
                    <a:pt x="0" y="683133"/>
                    <a:pt x="0" y="439865"/>
                  </a:cubicBezTo>
                  <a:cubicBezTo>
                    <a:pt x="0" y="224885"/>
                    <a:pt x="81248" y="45815"/>
                    <a:pt x="188786" y="7049"/>
                  </a:cubicBezTo>
                  <a:cubicBezTo>
                    <a:pt x="182880" y="30194"/>
                    <a:pt x="172783" y="46101"/>
                    <a:pt x="171260" y="48292"/>
                  </a:cubicBezTo>
                  <a:cubicBezTo>
                    <a:pt x="178498" y="50102"/>
                    <a:pt x="185833" y="52007"/>
                    <a:pt x="193072" y="53721"/>
                  </a:cubicBezTo>
                  <a:cubicBezTo>
                    <a:pt x="189166" y="89059"/>
                    <a:pt x="184880" y="116491"/>
                    <a:pt x="184118" y="117634"/>
                  </a:cubicBezTo>
                  <a:cubicBezTo>
                    <a:pt x="206502" y="123254"/>
                    <a:pt x="228886" y="128873"/>
                    <a:pt x="251270" y="134493"/>
                  </a:cubicBezTo>
                  <a:cubicBezTo>
                    <a:pt x="249079" y="130969"/>
                    <a:pt x="244983" y="101822"/>
                    <a:pt x="241459" y="65818"/>
                  </a:cubicBezTo>
                  <a:cubicBezTo>
                    <a:pt x="250603" y="68104"/>
                    <a:pt x="259937" y="70485"/>
                    <a:pt x="269081" y="72771"/>
                  </a:cubicBezTo>
                  <a:cubicBezTo>
                    <a:pt x="263176" y="63246"/>
                    <a:pt x="248031" y="36671"/>
                    <a:pt x="244316" y="0"/>
                  </a:cubicBezTo>
                  <a:cubicBezTo>
                    <a:pt x="367189" y="11621"/>
                    <a:pt x="465011" y="204121"/>
                    <a:pt x="465011" y="439865"/>
                  </a:cubicBezTo>
                  <a:close/>
                </a:path>
              </a:pathLst>
            </a:custGeom>
            <a:solidFill>
              <a:srgbClr val="D46D08"/>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87" name="Google Shape;587;p6"/>
            <p:cNvSpPr/>
            <p:nvPr/>
          </p:nvSpPr>
          <p:spPr>
            <a:xfrm>
              <a:off x="7336726" y="1910524"/>
              <a:ext cx="411098" cy="881062"/>
            </a:xfrm>
            <a:custGeom>
              <a:avLst/>
              <a:gdLst/>
              <a:ahLst/>
              <a:cxnLst/>
              <a:rect l="l" t="t" r="r" b="b"/>
              <a:pathLst>
                <a:path w="411098" h="881062" extrusionOk="0">
                  <a:moveTo>
                    <a:pt x="411099" y="440531"/>
                  </a:moveTo>
                  <a:cubicBezTo>
                    <a:pt x="411099" y="683830"/>
                    <a:pt x="319072" y="881063"/>
                    <a:pt x="205550" y="881063"/>
                  </a:cubicBezTo>
                  <a:cubicBezTo>
                    <a:pt x="92028" y="881063"/>
                    <a:pt x="0" y="683830"/>
                    <a:pt x="0" y="440531"/>
                  </a:cubicBezTo>
                  <a:cubicBezTo>
                    <a:pt x="0" y="197233"/>
                    <a:pt x="92028" y="0"/>
                    <a:pt x="205550" y="0"/>
                  </a:cubicBezTo>
                  <a:cubicBezTo>
                    <a:pt x="319072" y="0"/>
                    <a:pt x="411099" y="197233"/>
                    <a:pt x="411099" y="440531"/>
                  </a:cubicBezTo>
                  <a:close/>
                </a:path>
              </a:pathLst>
            </a:custGeom>
            <a:solidFill>
              <a:srgbClr val="F4840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88" name="Google Shape;588;p6"/>
            <p:cNvSpPr/>
            <p:nvPr/>
          </p:nvSpPr>
          <p:spPr>
            <a:xfrm>
              <a:off x="7379017" y="1934908"/>
              <a:ext cx="326516" cy="825817"/>
            </a:xfrm>
            <a:custGeom>
              <a:avLst/>
              <a:gdLst/>
              <a:ahLst/>
              <a:cxnLst/>
              <a:rect l="l" t="t" r="r" b="b"/>
              <a:pathLst>
                <a:path w="326516" h="825817" extrusionOk="0">
                  <a:moveTo>
                    <a:pt x="326517" y="412909"/>
                  </a:moveTo>
                  <a:cubicBezTo>
                    <a:pt x="326517" y="640952"/>
                    <a:pt x="253424" y="825817"/>
                    <a:pt x="163258" y="825817"/>
                  </a:cubicBezTo>
                  <a:cubicBezTo>
                    <a:pt x="73093" y="825817"/>
                    <a:pt x="0" y="640952"/>
                    <a:pt x="0" y="412909"/>
                  </a:cubicBezTo>
                  <a:cubicBezTo>
                    <a:pt x="0" y="184866"/>
                    <a:pt x="73093" y="0"/>
                    <a:pt x="163258" y="0"/>
                  </a:cubicBezTo>
                  <a:cubicBezTo>
                    <a:pt x="253424" y="0"/>
                    <a:pt x="326517" y="184866"/>
                    <a:pt x="326517" y="412909"/>
                  </a:cubicBezTo>
                  <a:close/>
                </a:path>
              </a:pathLst>
            </a:custGeom>
            <a:solidFill>
              <a:srgbClr val="F39D4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89" name="Google Shape;589;p6"/>
            <p:cNvSpPr/>
            <p:nvPr/>
          </p:nvSpPr>
          <p:spPr>
            <a:xfrm>
              <a:off x="7537151" y="1736502"/>
              <a:ext cx="424986" cy="393287"/>
            </a:xfrm>
            <a:custGeom>
              <a:avLst/>
              <a:gdLst/>
              <a:ahLst/>
              <a:cxnLst/>
              <a:rect l="l" t="t" r="r" b="b"/>
              <a:pathLst>
                <a:path w="424986" h="393287" extrusionOk="0">
                  <a:moveTo>
                    <a:pt x="171" y="138303"/>
                  </a:moveTo>
                  <a:cubicBezTo>
                    <a:pt x="-3067" y="151543"/>
                    <a:pt x="40462" y="161258"/>
                    <a:pt x="60083" y="197548"/>
                  </a:cubicBezTo>
                  <a:cubicBezTo>
                    <a:pt x="78657" y="232124"/>
                    <a:pt x="66941" y="274701"/>
                    <a:pt x="54273" y="304895"/>
                  </a:cubicBezTo>
                  <a:cubicBezTo>
                    <a:pt x="61512" y="301181"/>
                    <a:pt x="105803" y="279368"/>
                    <a:pt x="155905" y="298323"/>
                  </a:cubicBezTo>
                  <a:cubicBezTo>
                    <a:pt x="219341" y="322326"/>
                    <a:pt x="233057" y="389287"/>
                    <a:pt x="233819" y="393287"/>
                  </a:cubicBezTo>
                  <a:cubicBezTo>
                    <a:pt x="234391" y="381095"/>
                    <a:pt x="237915" y="334042"/>
                    <a:pt x="275539" y="297656"/>
                  </a:cubicBezTo>
                  <a:cubicBezTo>
                    <a:pt x="313448" y="260890"/>
                    <a:pt x="371265" y="249365"/>
                    <a:pt x="424986" y="266986"/>
                  </a:cubicBezTo>
                  <a:cubicBezTo>
                    <a:pt x="420414" y="264509"/>
                    <a:pt x="357644" y="228029"/>
                    <a:pt x="353072" y="154115"/>
                  </a:cubicBezTo>
                  <a:cubicBezTo>
                    <a:pt x="348977" y="87725"/>
                    <a:pt x="395078" y="45529"/>
                    <a:pt x="400697" y="40576"/>
                  </a:cubicBezTo>
                  <a:cubicBezTo>
                    <a:pt x="372027" y="80582"/>
                    <a:pt x="322307" y="99632"/>
                    <a:pt x="275158" y="88963"/>
                  </a:cubicBezTo>
                  <a:cubicBezTo>
                    <a:pt x="231057" y="78962"/>
                    <a:pt x="196196" y="44482"/>
                    <a:pt x="185337" y="0"/>
                  </a:cubicBezTo>
                  <a:cubicBezTo>
                    <a:pt x="174003" y="41910"/>
                    <a:pt x="152381" y="91059"/>
                    <a:pt x="107804" y="113728"/>
                  </a:cubicBezTo>
                  <a:cubicBezTo>
                    <a:pt x="60274" y="138017"/>
                    <a:pt x="3886" y="123158"/>
                    <a:pt x="171" y="138303"/>
                  </a:cubicBezTo>
                  <a:close/>
                </a:path>
              </a:pathLst>
            </a:custGeom>
            <a:solidFill>
              <a:srgbClr val="ADB03B"/>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90" name="Google Shape;590;p6"/>
            <p:cNvSpPr/>
            <p:nvPr/>
          </p:nvSpPr>
          <p:spPr>
            <a:xfrm>
              <a:off x="7575242" y="1791175"/>
              <a:ext cx="331554" cy="293084"/>
            </a:xfrm>
            <a:custGeom>
              <a:avLst/>
              <a:gdLst/>
              <a:ahLst/>
              <a:cxnLst/>
              <a:rect l="l" t="t" r="r" b="b"/>
              <a:pathLst>
                <a:path w="331554" h="293084" extrusionOk="0">
                  <a:moveTo>
                    <a:pt x="180" y="108395"/>
                  </a:moveTo>
                  <a:cubicBezTo>
                    <a:pt x="-2772" y="118396"/>
                    <a:pt x="31327" y="124492"/>
                    <a:pt x="45805" y="151162"/>
                  </a:cubicBezTo>
                  <a:cubicBezTo>
                    <a:pt x="59521" y="176594"/>
                    <a:pt x="49139" y="208693"/>
                    <a:pt x="38375" y="231648"/>
                  </a:cubicBezTo>
                  <a:cubicBezTo>
                    <a:pt x="44186" y="228695"/>
                    <a:pt x="79619" y="211169"/>
                    <a:pt x="118671" y="224028"/>
                  </a:cubicBezTo>
                  <a:cubicBezTo>
                    <a:pt x="168011" y="240316"/>
                    <a:pt x="177060" y="290036"/>
                    <a:pt x="177536" y="293084"/>
                  </a:cubicBezTo>
                  <a:cubicBezTo>
                    <a:pt x="178298" y="283940"/>
                    <a:pt x="182394" y="248603"/>
                    <a:pt x="212969" y="220409"/>
                  </a:cubicBezTo>
                  <a:cubicBezTo>
                    <a:pt x="243830" y="191929"/>
                    <a:pt x="289645" y="181737"/>
                    <a:pt x="331555" y="193453"/>
                  </a:cubicBezTo>
                  <a:cubicBezTo>
                    <a:pt x="328031" y="191643"/>
                    <a:pt x="279548" y="166116"/>
                    <a:pt x="277834" y="110871"/>
                  </a:cubicBezTo>
                  <a:cubicBezTo>
                    <a:pt x="276310" y="61341"/>
                    <a:pt x="313838" y="28480"/>
                    <a:pt x="318411" y="24575"/>
                  </a:cubicBezTo>
                  <a:cubicBezTo>
                    <a:pt x="294788" y="55245"/>
                    <a:pt x="255069" y="70866"/>
                    <a:pt x="218207" y="64199"/>
                  </a:cubicBezTo>
                  <a:cubicBezTo>
                    <a:pt x="183727" y="57912"/>
                    <a:pt x="157152" y="32957"/>
                    <a:pt x="149818" y="0"/>
                  </a:cubicBezTo>
                  <a:cubicBezTo>
                    <a:pt x="139721" y="31718"/>
                    <a:pt x="121433" y="69056"/>
                    <a:pt x="85715" y="87154"/>
                  </a:cubicBezTo>
                  <a:cubicBezTo>
                    <a:pt x="47520" y="106490"/>
                    <a:pt x="3514" y="96965"/>
                    <a:pt x="180" y="108395"/>
                  </a:cubicBezTo>
                  <a:close/>
                </a:path>
              </a:pathLst>
            </a:custGeom>
            <a:solidFill>
              <a:srgbClr val="C0C33C"/>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91" name="Google Shape;591;p6"/>
            <p:cNvSpPr/>
            <p:nvPr/>
          </p:nvSpPr>
          <p:spPr>
            <a:xfrm>
              <a:off x="7163995" y="1832232"/>
              <a:ext cx="382280" cy="249650"/>
            </a:xfrm>
            <a:custGeom>
              <a:avLst/>
              <a:gdLst/>
              <a:ahLst/>
              <a:cxnLst/>
              <a:rect l="l" t="t" r="r" b="b"/>
              <a:pathLst>
                <a:path w="382280" h="249650" extrusionOk="0">
                  <a:moveTo>
                    <a:pt x="382281" y="50097"/>
                  </a:moveTo>
                  <a:cubicBezTo>
                    <a:pt x="349038" y="7616"/>
                    <a:pt x="265980" y="-10291"/>
                    <a:pt x="227118" y="5901"/>
                  </a:cubicBezTo>
                  <a:cubicBezTo>
                    <a:pt x="192923" y="20093"/>
                    <a:pt x="180350" y="54764"/>
                    <a:pt x="177588" y="62480"/>
                  </a:cubicBezTo>
                  <a:cubicBezTo>
                    <a:pt x="176636" y="64956"/>
                    <a:pt x="159300" y="115439"/>
                    <a:pt x="192542" y="154015"/>
                  </a:cubicBezTo>
                  <a:cubicBezTo>
                    <a:pt x="226737" y="193639"/>
                    <a:pt x="301223" y="205355"/>
                    <a:pt x="332846" y="175256"/>
                  </a:cubicBezTo>
                  <a:cubicBezTo>
                    <a:pt x="359801" y="149538"/>
                    <a:pt x="348943" y="99627"/>
                    <a:pt x="328845" y="70957"/>
                  </a:cubicBezTo>
                  <a:cubicBezTo>
                    <a:pt x="291698" y="17903"/>
                    <a:pt x="205115" y="10949"/>
                    <a:pt x="146537" y="26761"/>
                  </a:cubicBezTo>
                  <a:cubicBezTo>
                    <a:pt x="139298" y="28666"/>
                    <a:pt x="125201" y="32571"/>
                    <a:pt x="109199" y="41239"/>
                  </a:cubicBezTo>
                  <a:cubicBezTo>
                    <a:pt x="8710" y="95531"/>
                    <a:pt x="-4053" y="248503"/>
                    <a:pt x="899" y="249646"/>
                  </a:cubicBezTo>
                  <a:cubicBezTo>
                    <a:pt x="4043" y="250313"/>
                    <a:pt x="2995" y="172493"/>
                    <a:pt x="57668" y="114200"/>
                  </a:cubicBezTo>
                  <a:cubicBezTo>
                    <a:pt x="88910" y="80863"/>
                    <a:pt x="155966" y="19998"/>
                    <a:pt x="243787" y="37429"/>
                  </a:cubicBezTo>
                  <a:cubicBezTo>
                    <a:pt x="283411" y="45239"/>
                    <a:pt x="325892" y="102104"/>
                    <a:pt x="323416" y="133631"/>
                  </a:cubicBezTo>
                  <a:cubicBezTo>
                    <a:pt x="322464" y="146109"/>
                    <a:pt x="313129" y="166969"/>
                    <a:pt x="292174" y="166969"/>
                  </a:cubicBezTo>
                  <a:cubicBezTo>
                    <a:pt x="253407" y="166874"/>
                    <a:pt x="215688" y="151062"/>
                    <a:pt x="203496" y="116677"/>
                  </a:cubicBezTo>
                  <a:cubicBezTo>
                    <a:pt x="185018" y="64861"/>
                    <a:pt x="232166" y="23808"/>
                    <a:pt x="289983" y="27142"/>
                  </a:cubicBezTo>
                  <a:cubicBezTo>
                    <a:pt x="333132" y="29618"/>
                    <a:pt x="365135" y="66194"/>
                    <a:pt x="367612" y="71147"/>
                  </a:cubicBezTo>
                </a:path>
              </a:pathLst>
            </a:custGeom>
            <a:solidFill>
              <a:srgbClr val="ADB03B"/>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92" name="Google Shape;592;p6"/>
            <p:cNvSpPr/>
            <p:nvPr/>
          </p:nvSpPr>
          <p:spPr>
            <a:xfrm>
              <a:off x="7346664" y="1831946"/>
              <a:ext cx="191991" cy="175549"/>
            </a:xfrm>
            <a:custGeom>
              <a:avLst/>
              <a:gdLst/>
              <a:ahLst/>
              <a:cxnLst/>
              <a:rect l="l" t="t" r="r" b="b"/>
              <a:pathLst>
                <a:path w="191991" h="175549" extrusionOk="0">
                  <a:moveTo>
                    <a:pt x="50164" y="5426"/>
                  </a:moveTo>
                  <a:cubicBezTo>
                    <a:pt x="42640" y="8569"/>
                    <a:pt x="36353" y="12760"/>
                    <a:pt x="30924" y="17618"/>
                  </a:cubicBezTo>
                  <a:cubicBezTo>
                    <a:pt x="25399" y="22285"/>
                    <a:pt x="20923" y="27524"/>
                    <a:pt x="17398" y="32667"/>
                  </a:cubicBezTo>
                  <a:cubicBezTo>
                    <a:pt x="9874" y="43431"/>
                    <a:pt x="6254" y="53432"/>
                    <a:pt x="4921" y="57051"/>
                  </a:cubicBezTo>
                  <a:cubicBezTo>
                    <a:pt x="4064" y="59337"/>
                    <a:pt x="-11843" y="105438"/>
                    <a:pt x="18541" y="140681"/>
                  </a:cubicBezTo>
                  <a:cubicBezTo>
                    <a:pt x="49783" y="176876"/>
                    <a:pt x="117887" y="187544"/>
                    <a:pt x="146748" y="160017"/>
                  </a:cubicBezTo>
                  <a:cubicBezTo>
                    <a:pt x="171418" y="136490"/>
                    <a:pt x="161416" y="90960"/>
                    <a:pt x="143128" y="64671"/>
                  </a:cubicBezTo>
                  <a:cubicBezTo>
                    <a:pt x="129698" y="45526"/>
                    <a:pt x="109219" y="32858"/>
                    <a:pt x="85978" y="25619"/>
                  </a:cubicBezTo>
                  <a:cubicBezTo>
                    <a:pt x="92932" y="24476"/>
                    <a:pt x="100171" y="24095"/>
                    <a:pt x="107600" y="24571"/>
                  </a:cubicBezTo>
                  <a:cubicBezTo>
                    <a:pt x="147034" y="26762"/>
                    <a:pt x="176275" y="60195"/>
                    <a:pt x="178561" y="64767"/>
                  </a:cubicBezTo>
                  <a:lnTo>
                    <a:pt x="191992" y="45717"/>
                  </a:lnTo>
                  <a:cubicBezTo>
                    <a:pt x="161512" y="6950"/>
                    <a:pt x="85693" y="-9433"/>
                    <a:pt x="50164" y="5426"/>
                  </a:cubicBezTo>
                  <a:close/>
                  <a:moveTo>
                    <a:pt x="138175" y="121917"/>
                  </a:moveTo>
                  <a:cubicBezTo>
                    <a:pt x="137223" y="133251"/>
                    <a:pt x="128841" y="152397"/>
                    <a:pt x="109600" y="152301"/>
                  </a:cubicBezTo>
                  <a:cubicBezTo>
                    <a:pt x="74167" y="152206"/>
                    <a:pt x="39877" y="137823"/>
                    <a:pt x="28543" y="106391"/>
                  </a:cubicBezTo>
                  <a:cubicBezTo>
                    <a:pt x="17208" y="74387"/>
                    <a:pt x="33210" y="46860"/>
                    <a:pt x="61023" y="33334"/>
                  </a:cubicBezTo>
                  <a:cubicBezTo>
                    <a:pt x="62452" y="33525"/>
                    <a:pt x="63976" y="33715"/>
                    <a:pt x="65405" y="34001"/>
                  </a:cubicBezTo>
                  <a:cubicBezTo>
                    <a:pt x="101695" y="41240"/>
                    <a:pt x="140461" y="93056"/>
                    <a:pt x="138175" y="121917"/>
                  </a:cubicBezTo>
                  <a:close/>
                </a:path>
              </a:pathLst>
            </a:custGeom>
            <a:solidFill>
              <a:srgbClr val="C4CA37"/>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93" name="Google Shape;593;p6"/>
            <p:cNvSpPr/>
            <p:nvPr/>
          </p:nvSpPr>
          <p:spPr>
            <a:xfrm>
              <a:off x="7517605" y="1863660"/>
              <a:ext cx="367188" cy="118586"/>
            </a:xfrm>
            <a:custGeom>
              <a:avLst/>
              <a:gdLst/>
              <a:ahLst/>
              <a:cxnLst/>
              <a:rect l="l" t="t" r="r" b="b"/>
              <a:pathLst>
                <a:path w="367188" h="118586" extrusionOk="0">
                  <a:moveTo>
                    <a:pt x="0" y="0"/>
                  </a:moveTo>
                  <a:cubicBezTo>
                    <a:pt x="1334" y="25241"/>
                    <a:pt x="-286" y="12002"/>
                    <a:pt x="1048" y="37148"/>
                  </a:cubicBezTo>
                  <a:cubicBezTo>
                    <a:pt x="762" y="31432"/>
                    <a:pt x="106871" y="38862"/>
                    <a:pt x="114776" y="39624"/>
                  </a:cubicBezTo>
                  <a:cubicBezTo>
                    <a:pt x="157163" y="43720"/>
                    <a:pt x="199930" y="48387"/>
                    <a:pt x="240602" y="61627"/>
                  </a:cubicBezTo>
                  <a:cubicBezTo>
                    <a:pt x="284702" y="75914"/>
                    <a:pt x="324517" y="100775"/>
                    <a:pt x="367189" y="118586"/>
                  </a:cubicBezTo>
                  <a:cubicBezTo>
                    <a:pt x="356902" y="114300"/>
                    <a:pt x="346329" y="101441"/>
                    <a:pt x="337566" y="94583"/>
                  </a:cubicBezTo>
                  <a:cubicBezTo>
                    <a:pt x="324517" y="84487"/>
                    <a:pt x="311087" y="74962"/>
                    <a:pt x="297085" y="66389"/>
                  </a:cubicBezTo>
                  <a:cubicBezTo>
                    <a:pt x="249746" y="37338"/>
                    <a:pt x="196120" y="23908"/>
                    <a:pt x="141827" y="14669"/>
                  </a:cubicBezTo>
                  <a:cubicBezTo>
                    <a:pt x="95155" y="6763"/>
                    <a:pt x="47530" y="381"/>
                    <a:pt x="0" y="0"/>
                  </a:cubicBezTo>
                  <a:close/>
                </a:path>
              </a:pathLst>
            </a:custGeom>
            <a:solidFill>
              <a:srgbClr val="94970C"/>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94" name="Google Shape;594;p6"/>
            <p:cNvSpPr/>
            <p:nvPr/>
          </p:nvSpPr>
          <p:spPr>
            <a:xfrm>
              <a:off x="7164124" y="1864107"/>
              <a:ext cx="212035" cy="212063"/>
            </a:xfrm>
            <a:custGeom>
              <a:avLst/>
              <a:gdLst/>
              <a:ahLst/>
              <a:cxnLst/>
              <a:rect l="l" t="t" r="r" b="b"/>
              <a:pathLst>
                <a:path w="212035" h="212063" extrusionOk="0">
                  <a:moveTo>
                    <a:pt x="212035" y="411"/>
                  </a:moveTo>
                  <a:cubicBezTo>
                    <a:pt x="205939" y="5078"/>
                    <a:pt x="200891" y="10317"/>
                    <a:pt x="196795" y="15555"/>
                  </a:cubicBezTo>
                  <a:cubicBezTo>
                    <a:pt x="136216" y="20699"/>
                    <a:pt x="88306" y="60228"/>
                    <a:pt x="62969" y="84326"/>
                  </a:cubicBezTo>
                  <a:cubicBezTo>
                    <a:pt x="6772" y="137761"/>
                    <a:pt x="7343" y="212913"/>
                    <a:pt x="676" y="212056"/>
                  </a:cubicBezTo>
                  <a:cubicBezTo>
                    <a:pt x="-4277" y="211389"/>
                    <a:pt x="16392" y="63847"/>
                    <a:pt x="116690" y="16603"/>
                  </a:cubicBezTo>
                  <a:cubicBezTo>
                    <a:pt x="132692" y="9078"/>
                    <a:pt x="146694" y="6030"/>
                    <a:pt x="153742" y="4506"/>
                  </a:cubicBezTo>
                  <a:cubicBezTo>
                    <a:pt x="171554" y="792"/>
                    <a:pt x="191652" y="-828"/>
                    <a:pt x="212035" y="411"/>
                  </a:cubicBezTo>
                  <a:close/>
                </a:path>
              </a:pathLst>
            </a:custGeom>
            <a:solidFill>
              <a:srgbClr val="C4CA37"/>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95" name="Google Shape;595;p6"/>
            <p:cNvSpPr/>
            <p:nvPr/>
          </p:nvSpPr>
          <p:spPr>
            <a:xfrm>
              <a:off x="7434547" y="1746214"/>
              <a:ext cx="159162" cy="166786"/>
            </a:xfrm>
            <a:custGeom>
              <a:avLst/>
              <a:gdLst/>
              <a:ahLst/>
              <a:cxnLst/>
              <a:rect l="l" t="t" r="r" b="b"/>
              <a:pathLst>
                <a:path w="159162" h="166786" extrusionOk="0">
                  <a:moveTo>
                    <a:pt x="122396" y="122304"/>
                  </a:moveTo>
                  <a:cubicBezTo>
                    <a:pt x="120682" y="135639"/>
                    <a:pt x="120777" y="148117"/>
                    <a:pt x="122111" y="159642"/>
                  </a:cubicBezTo>
                  <a:cubicBezTo>
                    <a:pt x="119253" y="159261"/>
                    <a:pt x="116396" y="159166"/>
                    <a:pt x="113538" y="159166"/>
                  </a:cubicBezTo>
                  <a:cubicBezTo>
                    <a:pt x="112395" y="159071"/>
                    <a:pt x="111252" y="159071"/>
                    <a:pt x="110109" y="159071"/>
                  </a:cubicBezTo>
                  <a:cubicBezTo>
                    <a:pt x="98107" y="159071"/>
                    <a:pt x="86487" y="160785"/>
                    <a:pt x="74962" y="163929"/>
                  </a:cubicBezTo>
                  <a:cubicBezTo>
                    <a:pt x="72009" y="164881"/>
                    <a:pt x="69247" y="165738"/>
                    <a:pt x="66389" y="166786"/>
                  </a:cubicBezTo>
                  <a:cubicBezTo>
                    <a:pt x="72390" y="144498"/>
                    <a:pt x="74486" y="115542"/>
                    <a:pt x="61151" y="85633"/>
                  </a:cubicBezTo>
                  <a:cubicBezTo>
                    <a:pt x="43624" y="46581"/>
                    <a:pt x="10287" y="29245"/>
                    <a:pt x="0" y="24483"/>
                  </a:cubicBezTo>
                  <a:cubicBezTo>
                    <a:pt x="8668" y="18006"/>
                    <a:pt x="35243" y="-282"/>
                    <a:pt x="73438" y="3"/>
                  </a:cubicBezTo>
                  <a:cubicBezTo>
                    <a:pt x="74009" y="3"/>
                    <a:pt x="74581" y="3"/>
                    <a:pt x="75152" y="99"/>
                  </a:cubicBezTo>
                  <a:cubicBezTo>
                    <a:pt x="85535" y="194"/>
                    <a:pt x="95060" y="1813"/>
                    <a:pt x="103822" y="4290"/>
                  </a:cubicBezTo>
                  <a:cubicBezTo>
                    <a:pt x="134874" y="12862"/>
                    <a:pt x="154400" y="31912"/>
                    <a:pt x="159163" y="36675"/>
                  </a:cubicBezTo>
                  <a:cubicBezTo>
                    <a:pt x="149066" y="48867"/>
                    <a:pt x="127826" y="78585"/>
                    <a:pt x="122396" y="122304"/>
                  </a:cubicBezTo>
                  <a:close/>
                </a:path>
              </a:pathLst>
            </a:custGeom>
            <a:solidFill>
              <a:srgbClr val="ADB03B"/>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96" name="Google Shape;596;p6"/>
            <p:cNvSpPr/>
            <p:nvPr/>
          </p:nvSpPr>
          <p:spPr>
            <a:xfrm>
              <a:off x="7462741" y="1746027"/>
              <a:ext cx="109156" cy="164020"/>
            </a:xfrm>
            <a:custGeom>
              <a:avLst/>
              <a:gdLst/>
              <a:ahLst/>
              <a:cxnLst/>
              <a:rect l="l" t="t" r="r" b="b"/>
              <a:pathLst>
                <a:path w="109156" h="164020" extrusionOk="0">
                  <a:moveTo>
                    <a:pt x="85439" y="159258"/>
                  </a:moveTo>
                  <a:cubicBezTo>
                    <a:pt x="84296" y="159163"/>
                    <a:pt x="83153" y="159163"/>
                    <a:pt x="82010" y="159163"/>
                  </a:cubicBezTo>
                  <a:cubicBezTo>
                    <a:pt x="70009" y="159163"/>
                    <a:pt x="58388" y="160877"/>
                    <a:pt x="46863" y="164020"/>
                  </a:cubicBezTo>
                  <a:cubicBezTo>
                    <a:pt x="49911" y="120586"/>
                    <a:pt x="50006" y="77057"/>
                    <a:pt x="42005" y="58769"/>
                  </a:cubicBezTo>
                  <a:cubicBezTo>
                    <a:pt x="30099" y="32004"/>
                    <a:pt x="7144" y="20098"/>
                    <a:pt x="0" y="16764"/>
                  </a:cubicBezTo>
                  <a:cubicBezTo>
                    <a:pt x="5715" y="12478"/>
                    <a:pt x="22670" y="857"/>
                    <a:pt x="46958" y="95"/>
                  </a:cubicBezTo>
                  <a:cubicBezTo>
                    <a:pt x="48101" y="0"/>
                    <a:pt x="49149" y="0"/>
                    <a:pt x="50387" y="0"/>
                  </a:cubicBezTo>
                  <a:cubicBezTo>
                    <a:pt x="59817" y="95"/>
                    <a:pt x="68294" y="1810"/>
                    <a:pt x="75629" y="4286"/>
                  </a:cubicBezTo>
                  <a:cubicBezTo>
                    <a:pt x="94393" y="10668"/>
                    <a:pt x="106204" y="22193"/>
                    <a:pt x="109157" y="25241"/>
                  </a:cubicBezTo>
                  <a:cubicBezTo>
                    <a:pt x="102299" y="33719"/>
                    <a:pt x="87725" y="54007"/>
                    <a:pt x="83915" y="84010"/>
                  </a:cubicBezTo>
                  <a:cubicBezTo>
                    <a:pt x="82391" y="97631"/>
                    <a:pt x="83249" y="126873"/>
                    <a:pt x="85439" y="159258"/>
                  </a:cubicBezTo>
                  <a:close/>
                </a:path>
              </a:pathLst>
            </a:custGeom>
            <a:solidFill>
              <a:srgbClr val="C4CA37"/>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597" name="Google Shape;597;p6"/>
          <p:cNvGrpSpPr/>
          <p:nvPr/>
        </p:nvGrpSpPr>
        <p:grpSpPr>
          <a:xfrm>
            <a:off x="8242158" y="5943643"/>
            <a:ext cx="821810" cy="727030"/>
            <a:chOff x="6957345" y="1736502"/>
            <a:chExt cx="1199197" cy="1060893"/>
          </a:xfrm>
        </p:grpSpPr>
        <p:sp>
          <p:nvSpPr>
            <p:cNvPr id="598" name="Google Shape;598;p6"/>
            <p:cNvSpPr/>
            <p:nvPr/>
          </p:nvSpPr>
          <p:spPr>
            <a:xfrm>
              <a:off x="6957345" y="1977389"/>
              <a:ext cx="379285" cy="746569"/>
            </a:xfrm>
            <a:custGeom>
              <a:avLst/>
              <a:gdLst/>
              <a:ahLst/>
              <a:cxnLst/>
              <a:rect l="l" t="t" r="r" b="b"/>
              <a:pathLst>
                <a:path w="379285" h="746569" extrusionOk="0">
                  <a:moveTo>
                    <a:pt x="379286" y="373285"/>
                  </a:moveTo>
                  <a:cubicBezTo>
                    <a:pt x="379286" y="579444"/>
                    <a:pt x="294380" y="746570"/>
                    <a:pt x="189643" y="746570"/>
                  </a:cubicBezTo>
                  <a:cubicBezTo>
                    <a:pt x="84906" y="746570"/>
                    <a:pt x="0" y="579444"/>
                    <a:pt x="0" y="373285"/>
                  </a:cubicBezTo>
                  <a:cubicBezTo>
                    <a:pt x="0" y="167125"/>
                    <a:pt x="84906" y="0"/>
                    <a:pt x="189643" y="0"/>
                  </a:cubicBezTo>
                  <a:cubicBezTo>
                    <a:pt x="294380" y="0"/>
                    <a:pt x="379286" y="167125"/>
                    <a:pt x="379286" y="373285"/>
                  </a:cubicBezTo>
                  <a:close/>
                </a:path>
              </a:pathLst>
            </a:custGeom>
            <a:solidFill>
              <a:srgbClr val="D46D08"/>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99" name="Google Shape;599;p6"/>
            <p:cNvSpPr/>
            <p:nvPr/>
          </p:nvSpPr>
          <p:spPr>
            <a:xfrm>
              <a:off x="7007446" y="1977770"/>
              <a:ext cx="335470" cy="746569"/>
            </a:xfrm>
            <a:custGeom>
              <a:avLst/>
              <a:gdLst/>
              <a:ahLst/>
              <a:cxnLst/>
              <a:rect l="l" t="t" r="r" b="b"/>
              <a:pathLst>
                <a:path w="335470" h="746569" extrusionOk="0">
                  <a:moveTo>
                    <a:pt x="335471" y="373285"/>
                  </a:moveTo>
                  <a:cubicBezTo>
                    <a:pt x="335471" y="579444"/>
                    <a:pt x="260373" y="746570"/>
                    <a:pt x="167735" y="746570"/>
                  </a:cubicBezTo>
                  <a:cubicBezTo>
                    <a:pt x="75098" y="746570"/>
                    <a:pt x="0" y="579444"/>
                    <a:pt x="0" y="373285"/>
                  </a:cubicBezTo>
                  <a:cubicBezTo>
                    <a:pt x="0" y="167125"/>
                    <a:pt x="75098" y="0"/>
                    <a:pt x="167735" y="0"/>
                  </a:cubicBezTo>
                  <a:cubicBezTo>
                    <a:pt x="260373" y="0"/>
                    <a:pt x="335471" y="167125"/>
                    <a:pt x="335471" y="373285"/>
                  </a:cubicBezTo>
                  <a:close/>
                </a:path>
              </a:pathLst>
            </a:custGeom>
            <a:solidFill>
              <a:srgbClr val="F4840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0" name="Google Shape;600;p6"/>
            <p:cNvSpPr/>
            <p:nvPr/>
          </p:nvSpPr>
          <p:spPr>
            <a:xfrm>
              <a:off x="7054309" y="1977770"/>
              <a:ext cx="266319" cy="746569"/>
            </a:xfrm>
            <a:custGeom>
              <a:avLst/>
              <a:gdLst/>
              <a:ahLst/>
              <a:cxnLst/>
              <a:rect l="l" t="t" r="r" b="b"/>
              <a:pathLst>
                <a:path w="266319" h="746569" extrusionOk="0">
                  <a:moveTo>
                    <a:pt x="266319" y="373285"/>
                  </a:moveTo>
                  <a:cubicBezTo>
                    <a:pt x="266319" y="579444"/>
                    <a:pt x="206701" y="746570"/>
                    <a:pt x="133159" y="746570"/>
                  </a:cubicBezTo>
                  <a:cubicBezTo>
                    <a:pt x="59617" y="746570"/>
                    <a:pt x="0" y="579444"/>
                    <a:pt x="0" y="373285"/>
                  </a:cubicBezTo>
                  <a:cubicBezTo>
                    <a:pt x="0" y="167125"/>
                    <a:pt x="59617" y="0"/>
                    <a:pt x="133159" y="0"/>
                  </a:cubicBezTo>
                  <a:cubicBezTo>
                    <a:pt x="206701" y="0"/>
                    <a:pt x="266319" y="167125"/>
                    <a:pt x="266319" y="373285"/>
                  </a:cubicBezTo>
                  <a:close/>
                </a:path>
              </a:pathLst>
            </a:custGeom>
            <a:solidFill>
              <a:srgbClr val="F39D4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1" name="Google Shape;601;p6"/>
            <p:cNvSpPr/>
            <p:nvPr/>
          </p:nvSpPr>
          <p:spPr>
            <a:xfrm>
              <a:off x="7140892" y="1940718"/>
              <a:ext cx="379285" cy="795528"/>
            </a:xfrm>
            <a:custGeom>
              <a:avLst/>
              <a:gdLst/>
              <a:ahLst/>
              <a:cxnLst/>
              <a:rect l="l" t="t" r="r" b="b"/>
              <a:pathLst>
                <a:path w="379285" h="795528" extrusionOk="0">
                  <a:moveTo>
                    <a:pt x="379285" y="397764"/>
                  </a:moveTo>
                  <a:cubicBezTo>
                    <a:pt x="379285" y="617443"/>
                    <a:pt x="294380" y="795528"/>
                    <a:pt x="189643" y="795528"/>
                  </a:cubicBezTo>
                  <a:cubicBezTo>
                    <a:pt x="84906" y="795528"/>
                    <a:pt x="0" y="617443"/>
                    <a:pt x="0" y="397764"/>
                  </a:cubicBezTo>
                  <a:cubicBezTo>
                    <a:pt x="0" y="178085"/>
                    <a:pt x="84906" y="0"/>
                    <a:pt x="189643" y="0"/>
                  </a:cubicBezTo>
                  <a:cubicBezTo>
                    <a:pt x="294380" y="0"/>
                    <a:pt x="379285" y="178085"/>
                    <a:pt x="379285" y="397764"/>
                  </a:cubicBezTo>
                  <a:close/>
                </a:path>
              </a:pathLst>
            </a:custGeom>
            <a:solidFill>
              <a:srgbClr val="D46D08"/>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2" name="Google Shape;602;p6"/>
            <p:cNvSpPr/>
            <p:nvPr/>
          </p:nvSpPr>
          <p:spPr>
            <a:xfrm>
              <a:off x="7166514" y="1977770"/>
              <a:ext cx="335470" cy="746569"/>
            </a:xfrm>
            <a:custGeom>
              <a:avLst/>
              <a:gdLst/>
              <a:ahLst/>
              <a:cxnLst/>
              <a:rect l="l" t="t" r="r" b="b"/>
              <a:pathLst>
                <a:path w="335470" h="746569" extrusionOk="0">
                  <a:moveTo>
                    <a:pt x="335470" y="373285"/>
                  </a:moveTo>
                  <a:cubicBezTo>
                    <a:pt x="335470" y="579444"/>
                    <a:pt x="260373" y="746570"/>
                    <a:pt x="167735" y="746570"/>
                  </a:cubicBezTo>
                  <a:cubicBezTo>
                    <a:pt x="75098" y="746570"/>
                    <a:pt x="0" y="579444"/>
                    <a:pt x="0" y="373285"/>
                  </a:cubicBezTo>
                  <a:cubicBezTo>
                    <a:pt x="0" y="167125"/>
                    <a:pt x="75098" y="0"/>
                    <a:pt x="167735" y="0"/>
                  </a:cubicBezTo>
                  <a:cubicBezTo>
                    <a:pt x="260373" y="0"/>
                    <a:pt x="335470" y="167125"/>
                    <a:pt x="335470" y="373285"/>
                  </a:cubicBezTo>
                  <a:close/>
                </a:path>
              </a:pathLst>
            </a:custGeom>
            <a:solidFill>
              <a:srgbClr val="F4840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3" name="Google Shape;603;p6"/>
            <p:cNvSpPr/>
            <p:nvPr/>
          </p:nvSpPr>
          <p:spPr>
            <a:xfrm>
              <a:off x="7225569" y="1989676"/>
              <a:ext cx="266319" cy="722376"/>
            </a:xfrm>
            <a:custGeom>
              <a:avLst/>
              <a:gdLst/>
              <a:ahLst/>
              <a:cxnLst/>
              <a:rect l="l" t="t" r="r" b="b"/>
              <a:pathLst>
                <a:path w="266319" h="722376" extrusionOk="0">
                  <a:moveTo>
                    <a:pt x="266319" y="361188"/>
                  </a:moveTo>
                  <a:cubicBezTo>
                    <a:pt x="266319" y="560667"/>
                    <a:pt x="206701" y="722376"/>
                    <a:pt x="133159" y="722376"/>
                  </a:cubicBezTo>
                  <a:cubicBezTo>
                    <a:pt x="59617" y="722376"/>
                    <a:pt x="0" y="560667"/>
                    <a:pt x="0" y="361188"/>
                  </a:cubicBezTo>
                  <a:cubicBezTo>
                    <a:pt x="0" y="161709"/>
                    <a:pt x="59617" y="0"/>
                    <a:pt x="133159" y="0"/>
                  </a:cubicBezTo>
                  <a:cubicBezTo>
                    <a:pt x="206701" y="0"/>
                    <a:pt x="266319" y="161709"/>
                    <a:pt x="266319" y="361188"/>
                  </a:cubicBezTo>
                  <a:close/>
                </a:path>
              </a:pathLst>
            </a:custGeom>
            <a:solidFill>
              <a:srgbClr val="F39D4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4" name="Google Shape;604;p6"/>
            <p:cNvSpPr/>
            <p:nvPr/>
          </p:nvSpPr>
          <p:spPr>
            <a:xfrm>
              <a:off x="7777257" y="1965197"/>
              <a:ext cx="379285" cy="746569"/>
            </a:xfrm>
            <a:custGeom>
              <a:avLst/>
              <a:gdLst/>
              <a:ahLst/>
              <a:cxnLst/>
              <a:rect l="l" t="t" r="r" b="b"/>
              <a:pathLst>
                <a:path w="379285" h="746569" extrusionOk="0">
                  <a:moveTo>
                    <a:pt x="379285" y="373285"/>
                  </a:moveTo>
                  <a:cubicBezTo>
                    <a:pt x="379285" y="579444"/>
                    <a:pt x="294380" y="746570"/>
                    <a:pt x="189643" y="746570"/>
                  </a:cubicBezTo>
                  <a:cubicBezTo>
                    <a:pt x="84906" y="746570"/>
                    <a:pt x="0" y="579444"/>
                    <a:pt x="0" y="373285"/>
                  </a:cubicBezTo>
                  <a:cubicBezTo>
                    <a:pt x="0" y="167125"/>
                    <a:pt x="84906" y="0"/>
                    <a:pt x="189643" y="0"/>
                  </a:cubicBezTo>
                  <a:cubicBezTo>
                    <a:pt x="294380" y="0"/>
                    <a:pt x="379285" y="167125"/>
                    <a:pt x="379285" y="373285"/>
                  </a:cubicBezTo>
                  <a:close/>
                </a:path>
              </a:pathLst>
            </a:custGeom>
            <a:solidFill>
              <a:srgbClr val="D46D08"/>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5" name="Google Shape;605;p6"/>
            <p:cNvSpPr/>
            <p:nvPr/>
          </p:nvSpPr>
          <p:spPr>
            <a:xfrm>
              <a:off x="7766208" y="1977770"/>
              <a:ext cx="335470" cy="746569"/>
            </a:xfrm>
            <a:custGeom>
              <a:avLst/>
              <a:gdLst/>
              <a:ahLst/>
              <a:cxnLst/>
              <a:rect l="l" t="t" r="r" b="b"/>
              <a:pathLst>
                <a:path w="335470" h="746569" extrusionOk="0">
                  <a:moveTo>
                    <a:pt x="335471" y="373285"/>
                  </a:moveTo>
                  <a:cubicBezTo>
                    <a:pt x="335471" y="579444"/>
                    <a:pt x="260373" y="746570"/>
                    <a:pt x="167735" y="746570"/>
                  </a:cubicBezTo>
                  <a:cubicBezTo>
                    <a:pt x="75098" y="746570"/>
                    <a:pt x="0" y="579444"/>
                    <a:pt x="0" y="373285"/>
                  </a:cubicBezTo>
                  <a:cubicBezTo>
                    <a:pt x="0" y="167125"/>
                    <a:pt x="75098" y="0"/>
                    <a:pt x="167735" y="0"/>
                  </a:cubicBezTo>
                  <a:cubicBezTo>
                    <a:pt x="260373" y="0"/>
                    <a:pt x="335471" y="167125"/>
                    <a:pt x="335471" y="373285"/>
                  </a:cubicBezTo>
                  <a:close/>
                </a:path>
              </a:pathLst>
            </a:custGeom>
            <a:solidFill>
              <a:srgbClr val="F4840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6" name="Google Shape;606;p6"/>
            <p:cNvSpPr/>
            <p:nvPr/>
          </p:nvSpPr>
          <p:spPr>
            <a:xfrm>
              <a:off x="7800784" y="1989962"/>
              <a:ext cx="266319" cy="733996"/>
            </a:xfrm>
            <a:custGeom>
              <a:avLst/>
              <a:gdLst/>
              <a:ahLst/>
              <a:cxnLst/>
              <a:rect l="l" t="t" r="r" b="b"/>
              <a:pathLst>
                <a:path w="266319" h="733996" extrusionOk="0">
                  <a:moveTo>
                    <a:pt x="266319" y="366998"/>
                  </a:moveTo>
                  <a:cubicBezTo>
                    <a:pt x="266319" y="569686"/>
                    <a:pt x="206701" y="733996"/>
                    <a:pt x="133159" y="733996"/>
                  </a:cubicBezTo>
                  <a:cubicBezTo>
                    <a:pt x="59617" y="733996"/>
                    <a:pt x="0" y="569686"/>
                    <a:pt x="0" y="366998"/>
                  </a:cubicBezTo>
                  <a:cubicBezTo>
                    <a:pt x="0" y="164311"/>
                    <a:pt x="59617" y="0"/>
                    <a:pt x="133159" y="0"/>
                  </a:cubicBezTo>
                  <a:cubicBezTo>
                    <a:pt x="206701" y="0"/>
                    <a:pt x="266319" y="164311"/>
                    <a:pt x="266319" y="366998"/>
                  </a:cubicBezTo>
                  <a:close/>
                </a:path>
              </a:pathLst>
            </a:custGeom>
            <a:solidFill>
              <a:srgbClr val="F39D4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7" name="Google Shape;607;p6"/>
            <p:cNvSpPr/>
            <p:nvPr/>
          </p:nvSpPr>
          <p:spPr>
            <a:xfrm>
              <a:off x="7507985" y="1952910"/>
              <a:ext cx="465010" cy="795528"/>
            </a:xfrm>
            <a:custGeom>
              <a:avLst/>
              <a:gdLst/>
              <a:ahLst/>
              <a:cxnLst/>
              <a:rect l="l" t="t" r="r" b="b"/>
              <a:pathLst>
                <a:path w="465010" h="795528" extrusionOk="0">
                  <a:moveTo>
                    <a:pt x="465010" y="397764"/>
                  </a:moveTo>
                  <a:cubicBezTo>
                    <a:pt x="465010" y="617443"/>
                    <a:pt x="360914" y="795528"/>
                    <a:pt x="232505" y="795528"/>
                  </a:cubicBezTo>
                  <a:cubicBezTo>
                    <a:pt x="104096" y="795528"/>
                    <a:pt x="0" y="617443"/>
                    <a:pt x="0" y="397764"/>
                  </a:cubicBezTo>
                  <a:cubicBezTo>
                    <a:pt x="0" y="178085"/>
                    <a:pt x="104096" y="0"/>
                    <a:pt x="232505" y="0"/>
                  </a:cubicBezTo>
                  <a:cubicBezTo>
                    <a:pt x="360914" y="0"/>
                    <a:pt x="465010" y="178085"/>
                    <a:pt x="465010" y="397764"/>
                  </a:cubicBezTo>
                  <a:close/>
                </a:path>
              </a:pathLst>
            </a:custGeom>
            <a:solidFill>
              <a:srgbClr val="D46D08"/>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8" name="Google Shape;608;p6"/>
            <p:cNvSpPr/>
            <p:nvPr/>
          </p:nvSpPr>
          <p:spPr>
            <a:xfrm>
              <a:off x="7508080" y="1953291"/>
              <a:ext cx="411098" cy="795528"/>
            </a:xfrm>
            <a:custGeom>
              <a:avLst/>
              <a:gdLst/>
              <a:ahLst/>
              <a:cxnLst/>
              <a:rect l="l" t="t" r="r" b="b"/>
              <a:pathLst>
                <a:path w="411098" h="795528" extrusionOk="0">
                  <a:moveTo>
                    <a:pt x="411099" y="397764"/>
                  </a:moveTo>
                  <a:cubicBezTo>
                    <a:pt x="411099" y="617443"/>
                    <a:pt x="319072" y="795528"/>
                    <a:pt x="205550" y="795528"/>
                  </a:cubicBezTo>
                  <a:cubicBezTo>
                    <a:pt x="92028" y="795528"/>
                    <a:pt x="0" y="617443"/>
                    <a:pt x="0" y="397764"/>
                  </a:cubicBezTo>
                  <a:cubicBezTo>
                    <a:pt x="0" y="178085"/>
                    <a:pt x="92028" y="0"/>
                    <a:pt x="205550" y="0"/>
                  </a:cubicBezTo>
                  <a:cubicBezTo>
                    <a:pt x="319072" y="0"/>
                    <a:pt x="411099" y="178085"/>
                    <a:pt x="411099" y="397764"/>
                  </a:cubicBezTo>
                  <a:close/>
                </a:path>
              </a:pathLst>
            </a:custGeom>
            <a:solidFill>
              <a:srgbClr val="F4840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9" name="Google Shape;609;p6"/>
            <p:cNvSpPr/>
            <p:nvPr/>
          </p:nvSpPr>
          <p:spPr>
            <a:xfrm>
              <a:off x="7538179" y="1953005"/>
              <a:ext cx="326516" cy="795718"/>
            </a:xfrm>
            <a:custGeom>
              <a:avLst/>
              <a:gdLst/>
              <a:ahLst/>
              <a:cxnLst/>
              <a:rect l="l" t="t" r="r" b="b"/>
              <a:pathLst>
                <a:path w="326516" h="795718" extrusionOk="0">
                  <a:moveTo>
                    <a:pt x="326517" y="397859"/>
                  </a:moveTo>
                  <a:cubicBezTo>
                    <a:pt x="326517" y="617591"/>
                    <a:pt x="253424" y="795718"/>
                    <a:pt x="163258" y="795718"/>
                  </a:cubicBezTo>
                  <a:cubicBezTo>
                    <a:pt x="73093" y="795718"/>
                    <a:pt x="0" y="617591"/>
                    <a:pt x="0" y="397859"/>
                  </a:cubicBezTo>
                  <a:cubicBezTo>
                    <a:pt x="0" y="178128"/>
                    <a:pt x="73093" y="0"/>
                    <a:pt x="163258" y="0"/>
                  </a:cubicBezTo>
                  <a:cubicBezTo>
                    <a:pt x="253424" y="0"/>
                    <a:pt x="326517" y="178128"/>
                    <a:pt x="326517" y="397859"/>
                  </a:cubicBezTo>
                  <a:close/>
                </a:path>
              </a:pathLst>
            </a:custGeom>
            <a:solidFill>
              <a:srgbClr val="F39D4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0" name="Google Shape;610;p6"/>
            <p:cNvSpPr/>
            <p:nvPr/>
          </p:nvSpPr>
          <p:spPr>
            <a:xfrm>
              <a:off x="7312246" y="1917000"/>
              <a:ext cx="465010" cy="880395"/>
            </a:xfrm>
            <a:custGeom>
              <a:avLst/>
              <a:gdLst/>
              <a:ahLst/>
              <a:cxnLst/>
              <a:rect l="l" t="t" r="r" b="b"/>
              <a:pathLst>
                <a:path w="465010" h="880395" extrusionOk="0">
                  <a:moveTo>
                    <a:pt x="465011" y="439865"/>
                  </a:moveTo>
                  <a:cubicBezTo>
                    <a:pt x="465011" y="683133"/>
                    <a:pt x="360902" y="880396"/>
                    <a:pt x="232505" y="880396"/>
                  </a:cubicBezTo>
                  <a:cubicBezTo>
                    <a:pt x="104108" y="880396"/>
                    <a:pt x="0" y="683133"/>
                    <a:pt x="0" y="439865"/>
                  </a:cubicBezTo>
                  <a:cubicBezTo>
                    <a:pt x="0" y="224885"/>
                    <a:pt x="81248" y="45815"/>
                    <a:pt x="188786" y="7049"/>
                  </a:cubicBezTo>
                  <a:cubicBezTo>
                    <a:pt x="182880" y="30194"/>
                    <a:pt x="172783" y="46101"/>
                    <a:pt x="171260" y="48292"/>
                  </a:cubicBezTo>
                  <a:cubicBezTo>
                    <a:pt x="178498" y="50102"/>
                    <a:pt x="185833" y="52007"/>
                    <a:pt x="193072" y="53721"/>
                  </a:cubicBezTo>
                  <a:cubicBezTo>
                    <a:pt x="189166" y="89059"/>
                    <a:pt x="184880" y="116491"/>
                    <a:pt x="184118" y="117634"/>
                  </a:cubicBezTo>
                  <a:cubicBezTo>
                    <a:pt x="206502" y="123254"/>
                    <a:pt x="228886" y="128873"/>
                    <a:pt x="251270" y="134493"/>
                  </a:cubicBezTo>
                  <a:cubicBezTo>
                    <a:pt x="249079" y="130969"/>
                    <a:pt x="244983" y="101822"/>
                    <a:pt x="241459" y="65818"/>
                  </a:cubicBezTo>
                  <a:cubicBezTo>
                    <a:pt x="250603" y="68104"/>
                    <a:pt x="259937" y="70485"/>
                    <a:pt x="269081" y="72771"/>
                  </a:cubicBezTo>
                  <a:cubicBezTo>
                    <a:pt x="263176" y="63246"/>
                    <a:pt x="248031" y="36671"/>
                    <a:pt x="244316" y="0"/>
                  </a:cubicBezTo>
                  <a:cubicBezTo>
                    <a:pt x="367189" y="11621"/>
                    <a:pt x="465011" y="204121"/>
                    <a:pt x="465011" y="439865"/>
                  </a:cubicBezTo>
                  <a:close/>
                </a:path>
              </a:pathLst>
            </a:custGeom>
            <a:solidFill>
              <a:srgbClr val="D46D08"/>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1" name="Google Shape;611;p6"/>
            <p:cNvSpPr/>
            <p:nvPr/>
          </p:nvSpPr>
          <p:spPr>
            <a:xfrm>
              <a:off x="7336726" y="1910524"/>
              <a:ext cx="411098" cy="881062"/>
            </a:xfrm>
            <a:custGeom>
              <a:avLst/>
              <a:gdLst/>
              <a:ahLst/>
              <a:cxnLst/>
              <a:rect l="l" t="t" r="r" b="b"/>
              <a:pathLst>
                <a:path w="411098" h="881062" extrusionOk="0">
                  <a:moveTo>
                    <a:pt x="411099" y="440531"/>
                  </a:moveTo>
                  <a:cubicBezTo>
                    <a:pt x="411099" y="683830"/>
                    <a:pt x="319072" y="881063"/>
                    <a:pt x="205550" y="881063"/>
                  </a:cubicBezTo>
                  <a:cubicBezTo>
                    <a:pt x="92028" y="881063"/>
                    <a:pt x="0" y="683830"/>
                    <a:pt x="0" y="440531"/>
                  </a:cubicBezTo>
                  <a:cubicBezTo>
                    <a:pt x="0" y="197233"/>
                    <a:pt x="92028" y="0"/>
                    <a:pt x="205550" y="0"/>
                  </a:cubicBezTo>
                  <a:cubicBezTo>
                    <a:pt x="319072" y="0"/>
                    <a:pt x="411099" y="197233"/>
                    <a:pt x="411099" y="440531"/>
                  </a:cubicBezTo>
                  <a:close/>
                </a:path>
              </a:pathLst>
            </a:custGeom>
            <a:solidFill>
              <a:srgbClr val="F4840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2" name="Google Shape;612;p6"/>
            <p:cNvSpPr/>
            <p:nvPr/>
          </p:nvSpPr>
          <p:spPr>
            <a:xfrm>
              <a:off x="7379017" y="1934908"/>
              <a:ext cx="326516" cy="825817"/>
            </a:xfrm>
            <a:custGeom>
              <a:avLst/>
              <a:gdLst/>
              <a:ahLst/>
              <a:cxnLst/>
              <a:rect l="l" t="t" r="r" b="b"/>
              <a:pathLst>
                <a:path w="326516" h="825817" extrusionOk="0">
                  <a:moveTo>
                    <a:pt x="326517" y="412909"/>
                  </a:moveTo>
                  <a:cubicBezTo>
                    <a:pt x="326517" y="640952"/>
                    <a:pt x="253424" y="825817"/>
                    <a:pt x="163258" y="825817"/>
                  </a:cubicBezTo>
                  <a:cubicBezTo>
                    <a:pt x="73093" y="825817"/>
                    <a:pt x="0" y="640952"/>
                    <a:pt x="0" y="412909"/>
                  </a:cubicBezTo>
                  <a:cubicBezTo>
                    <a:pt x="0" y="184866"/>
                    <a:pt x="73093" y="0"/>
                    <a:pt x="163258" y="0"/>
                  </a:cubicBezTo>
                  <a:cubicBezTo>
                    <a:pt x="253424" y="0"/>
                    <a:pt x="326517" y="184866"/>
                    <a:pt x="326517" y="412909"/>
                  </a:cubicBezTo>
                  <a:close/>
                </a:path>
              </a:pathLst>
            </a:custGeom>
            <a:solidFill>
              <a:srgbClr val="F39D4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3" name="Google Shape;613;p6"/>
            <p:cNvSpPr/>
            <p:nvPr/>
          </p:nvSpPr>
          <p:spPr>
            <a:xfrm>
              <a:off x="7537151" y="1736502"/>
              <a:ext cx="424986" cy="393287"/>
            </a:xfrm>
            <a:custGeom>
              <a:avLst/>
              <a:gdLst/>
              <a:ahLst/>
              <a:cxnLst/>
              <a:rect l="l" t="t" r="r" b="b"/>
              <a:pathLst>
                <a:path w="424986" h="393287" extrusionOk="0">
                  <a:moveTo>
                    <a:pt x="171" y="138303"/>
                  </a:moveTo>
                  <a:cubicBezTo>
                    <a:pt x="-3067" y="151543"/>
                    <a:pt x="40462" y="161258"/>
                    <a:pt x="60083" y="197548"/>
                  </a:cubicBezTo>
                  <a:cubicBezTo>
                    <a:pt x="78657" y="232124"/>
                    <a:pt x="66941" y="274701"/>
                    <a:pt x="54273" y="304895"/>
                  </a:cubicBezTo>
                  <a:cubicBezTo>
                    <a:pt x="61512" y="301181"/>
                    <a:pt x="105803" y="279368"/>
                    <a:pt x="155905" y="298323"/>
                  </a:cubicBezTo>
                  <a:cubicBezTo>
                    <a:pt x="219341" y="322326"/>
                    <a:pt x="233057" y="389287"/>
                    <a:pt x="233819" y="393287"/>
                  </a:cubicBezTo>
                  <a:cubicBezTo>
                    <a:pt x="234391" y="381095"/>
                    <a:pt x="237915" y="334042"/>
                    <a:pt x="275539" y="297656"/>
                  </a:cubicBezTo>
                  <a:cubicBezTo>
                    <a:pt x="313448" y="260890"/>
                    <a:pt x="371265" y="249365"/>
                    <a:pt x="424986" y="266986"/>
                  </a:cubicBezTo>
                  <a:cubicBezTo>
                    <a:pt x="420414" y="264509"/>
                    <a:pt x="357644" y="228029"/>
                    <a:pt x="353072" y="154115"/>
                  </a:cubicBezTo>
                  <a:cubicBezTo>
                    <a:pt x="348977" y="87725"/>
                    <a:pt x="395078" y="45529"/>
                    <a:pt x="400697" y="40576"/>
                  </a:cubicBezTo>
                  <a:cubicBezTo>
                    <a:pt x="372027" y="80582"/>
                    <a:pt x="322307" y="99632"/>
                    <a:pt x="275158" y="88963"/>
                  </a:cubicBezTo>
                  <a:cubicBezTo>
                    <a:pt x="231057" y="78962"/>
                    <a:pt x="196196" y="44482"/>
                    <a:pt x="185337" y="0"/>
                  </a:cubicBezTo>
                  <a:cubicBezTo>
                    <a:pt x="174003" y="41910"/>
                    <a:pt x="152381" y="91059"/>
                    <a:pt x="107804" y="113728"/>
                  </a:cubicBezTo>
                  <a:cubicBezTo>
                    <a:pt x="60274" y="138017"/>
                    <a:pt x="3886" y="123158"/>
                    <a:pt x="171" y="138303"/>
                  </a:cubicBezTo>
                  <a:close/>
                </a:path>
              </a:pathLst>
            </a:custGeom>
            <a:solidFill>
              <a:srgbClr val="ADB03B"/>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4" name="Google Shape;614;p6"/>
            <p:cNvSpPr/>
            <p:nvPr/>
          </p:nvSpPr>
          <p:spPr>
            <a:xfrm>
              <a:off x="7575242" y="1791175"/>
              <a:ext cx="331554" cy="293084"/>
            </a:xfrm>
            <a:custGeom>
              <a:avLst/>
              <a:gdLst/>
              <a:ahLst/>
              <a:cxnLst/>
              <a:rect l="l" t="t" r="r" b="b"/>
              <a:pathLst>
                <a:path w="331554" h="293084" extrusionOk="0">
                  <a:moveTo>
                    <a:pt x="180" y="108395"/>
                  </a:moveTo>
                  <a:cubicBezTo>
                    <a:pt x="-2772" y="118396"/>
                    <a:pt x="31327" y="124492"/>
                    <a:pt x="45805" y="151162"/>
                  </a:cubicBezTo>
                  <a:cubicBezTo>
                    <a:pt x="59521" y="176594"/>
                    <a:pt x="49139" y="208693"/>
                    <a:pt x="38375" y="231648"/>
                  </a:cubicBezTo>
                  <a:cubicBezTo>
                    <a:pt x="44186" y="228695"/>
                    <a:pt x="79619" y="211169"/>
                    <a:pt x="118671" y="224028"/>
                  </a:cubicBezTo>
                  <a:cubicBezTo>
                    <a:pt x="168011" y="240316"/>
                    <a:pt x="177060" y="290036"/>
                    <a:pt x="177536" y="293084"/>
                  </a:cubicBezTo>
                  <a:cubicBezTo>
                    <a:pt x="178298" y="283940"/>
                    <a:pt x="182394" y="248603"/>
                    <a:pt x="212969" y="220409"/>
                  </a:cubicBezTo>
                  <a:cubicBezTo>
                    <a:pt x="243830" y="191929"/>
                    <a:pt x="289645" y="181737"/>
                    <a:pt x="331555" y="193453"/>
                  </a:cubicBezTo>
                  <a:cubicBezTo>
                    <a:pt x="328031" y="191643"/>
                    <a:pt x="279548" y="166116"/>
                    <a:pt x="277834" y="110871"/>
                  </a:cubicBezTo>
                  <a:cubicBezTo>
                    <a:pt x="276310" y="61341"/>
                    <a:pt x="313838" y="28480"/>
                    <a:pt x="318411" y="24575"/>
                  </a:cubicBezTo>
                  <a:cubicBezTo>
                    <a:pt x="294788" y="55245"/>
                    <a:pt x="255069" y="70866"/>
                    <a:pt x="218207" y="64199"/>
                  </a:cubicBezTo>
                  <a:cubicBezTo>
                    <a:pt x="183727" y="57912"/>
                    <a:pt x="157152" y="32957"/>
                    <a:pt x="149818" y="0"/>
                  </a:cubicBezTo>
                  <a:cubicBezTo>
                    <a:pt x="139721" y="31718"/>
                    <a:pt x="121433" y="69056"/>
                    <a:pt x="85715" y="87154"/>
                  </a:cubicBezTo>
                  <a:cubicBezTo>
                    <a:pt x="47520" y="106490"/>
                    <a:pt x="3514" y="96965"/>
                    <a:pt x="180" y="108395"/>
                  </a:cubicBezTo>
                  <a:close/>
                </a:path>
              </a:pathLst>
            </a:custGeom>
            <a:solidFill>
              <a:srgbClr val="C0C33C"/>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5" name="Google Shape;615;p6"/>
            <p:cNvSpPr/>
            <p:nvPr/>
          </p:nvSpPr>
          <p:spPr>
            <a:xfrm>
              <a:off x="7163995" y="1832232"/>
              <a:ext cx="382280" cy="249650"/>
            </a:xfrm>
            <a:custGeom>
              <a:avLst/>
              <a:gdLst/>
              <a:ahLst/>
              <a:cxnLst/>
              <a:rect l="l" t="t" r="r" b="b"/>
              <a:pathLst>
                <a:path w="382280" h="249650" extrusionOk="0">
                  <a:moveTo>
                    <a:pt x="382281" y="50097"/>
                  </a:moveTo>
                  <a:cubicBezTo>
                    <a:pt x="349038" y="7616"/>
                    <a:pt x="265980" y="-10291"/>
                    <a:pt x="227118" y="5901"/>
                  </a:cubicBezTo>
                  <a:cubicBezTo>
                    <a:pt x="192923" y="20093"/>
                    <a:pt x="180350" y="54764"/>
                    <a:pt x="177588" y="62480"/>
                  </a:cubicBezTo>
                  <a:cubicBezTo>
                    <a:pt x="176636" y="64956"/>
                    <a:pt x="159300" y="115439"/>
                    <a:pt x="192542" y="154015"/>
                  </a:cubicBezTo>
                  <a:cubicBezTo>
                    <a:pt x="226737" y="193639"/>
                    <a:pt x="301223" y="205355"/>
                    <a:pt x="332846" y="175256"/>
                  </a:cubicBezTo>
                  <a:cubicBezTo>
                    <a:pt x="359801" y="149538"/>
                    <a:pt x="348943" y="99627"/>
                    <a:pt x="328845" y="70957"/>
                  </a:cubicBezTo>
                  <a:cubicBezTo>
                    <a:pt x="291698" y="17903"/>
                    <a:pt x="205115" y="10949"/>
                    <a:pt x="146537" y="26761"/>
                  </a:cubicBezTo>
                  <a:cubicBezTo>
                    <a:pt x="139298" y="28666"/>
                    <a:pt x="125201" y="32571"/>
                    <a:pt x="109199" y="41239"/>
                  </a:cubicBezTo>
                  <a:cubicBezTo>
                    <a:pt x="8710" y="95531"/>
                    <a:pt x="-4053" y="248503"/>
                    <a:pt x="899" y="249646"/>
                  </a:cubicBezTo>
                  <a:cubicBezTo>
                    <a:pt x="4043" y="250313"/>
                    <a:pt x="2995" y="172493"/>
                    <a:pt x="57668" y="114200"/>
                  </a:cubicBezTo>
                  <a:cubicBezTo>
                    <a:pt x="88910" y="80863"/>
                    <a:pt x="155966" y="19998"/>
                    <a:pt x="243787" y="37429"/>
                  </a:cubicBezTo>
                  <a:cubicBezTo>
                    <a:pt x="283411" y="45239"/>
                    <a:pt x="325892" y="102104"/>
                    <a:pt x="323416" y="133631"/>
                  </a:cubicBezTo>
                  <a:cubicBezTo>
                    <a:pt x="322464" y="146109"/>
                    <a:pt x="313129" y="166969"/>
                    <a:pt x="292174" y="166969"/>
                  </a:cubicBezTo>
                  <a:cubicBezTo>
                    <a:pt x="253407" y="166874"/>
                    <a:pt x="215688" y="151062"/>
                    <a:pt x="203496" y="116677"/>
                  </a:cubicBezTo>
                  <a:cubicBezTo>
                    <a:pt x="185018" y="64861"/>
                    <a:pt x="232166" y="23808"/>
                    <a:pt x="289983" y="27142"/>
                  </a:cubicBezTo>
                  <a:cubicBezTo>
                    <a:pt x="333132" y="29618"/>
                    <a:pt x="365135" y="66194"/>
                    <a:pt x="367612" y="71147"/>
                  </a:cubicBezTo>
                </a:path>
              </a:pathLst>
            </a:custGeom>
            <a:solidFill>
              <a:srgbClr val="ADB03B"/>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6" name="Google Shape;616;p6"/>
            <p:cNvSpPr/>
            <p:nvPr/>
          </p:nvSpPr>
          <p:spPr>
            <a:xfrm>
              <a:off x="7346664" y="1831946"/>
              <a:ext cx="191991" cy="175549"/>
            </a:xfrm>
            <a:custGeom>
              <a:avLst/>
              <a:gdLst/>
              <a:ahLst/>
              <a:cxnLst/>
              <a:rect l="l" t="t" r="r" b="b"/>
              <a:pathLst>
                <a:path w="191991" h="175549" extrusionOk="0">
                  <a:moveTo>
                    <a:pt x="50164" y="5426"/>
                  </a:moveTo>
                  <a:cubicBezTo>
                    <a:pt x="42640" y="8569"/>
                    <a:pt x="36353" y="12760"/>
                    <a:pt x="30924" y="17618"/>
                  </a:cubicBezTo>
                  <a:cubicBezTo>
                    <a:pt x="25399" y="22285"/>
                    <a:pt x="20923" y="27524"/>
                    <a:pt x="17398" y="32667"/>
                  </a:cubicBezTo>
                  <a:cubicBezTo>
                    <a:pt x="9874" y="43431"/>
                    <a:pt x="6254" y="53432"/>
                    <a:pt x="4921" y="57051"/>
                  </a:cubicBezTo>
                  <a:cubicBezTo>
                    <a:pt x="4064" y="59337"/>
                    <a:pt x="-11843" y="105438"/>
                    <a:pt x="18541" y="140681"/>
                  </a:cubicBezTo>
                  <a:cubicBezTo>
                    <a:pt x="49783" y="176876"/>
                    <a:pt x="117887" y="187544"/>
                    <a:pt x="146748" y="160017"/>
                  </a:cubicBezTo>
                  <a:cubicBezTo>
                    <a:pt x="171418" y="136490"/>
                    <a:pt x="161416" y="90960"/>
                    <a:pt x="143128" y="64671"/>
                  </a:cubicBezTo>
                  <a:cubicBezTo>
                    <a:pt x="129698" y="45526"/>
                    <a:pt x="109219" y="32858"/>
                    <a:pt x="85978" y="25619"/>
                  </a:cubicBezTo>
                  <a:cubicBezTo>
                    <a:pt x="92932" y="24476"/>
                    <a:pt x="100171" y="24095"/>
                    <a:pt x="107600" y="24571"/>
                  </a:cubicBezTo>
                  <a:cubicBezTo>
                    <a:pt x="147034" y="26762"/>
                    <a:pt x="176275" y="60195"/>
                    <a:pt x="178561" y="64767"/>
                  </a:cubicBezTo>
                  <a:lnTo>
                    <a:pt x="191992" y="45717"/>
                  </a:lnTo>
                  <a:cubicBezTo>
                    <a:pt x="161512" y="6950"/>
                    <a:pt x="85693" y="-9433"/>
                    <a:pt x="50164" y="5426"/>
                  </a:cubicBezTo>
                  <a:close/>
                  <a:moveTo>
                    <a:pt x="138175" y="121917"/>
                  </a:moveTo>
                  <a:cubicBezTo>
                    <a:pt x="137223" y="133251"/>
                    <a:pt x="128841" y="152397"/>
                    <a:pt x="109600" y="152301"/>
                  </a:cubicBezTo>
                  <a:cubicBezTo>
                    <a:pt x="74167" y="152206"/>
                    <a:pt x="39877" y="137823"/>
                    <a:pt x="28543" y="106391"/>
                  </a:cubicBezTo>
                  <a:cubicBezTo>
                    <a:pt x="17208" y="74387"/>
                    <a:pt x="33210" y="46860"/>
                    <a:pt x="61023" y="33334"/>
                  </a:cubicBezTo>
                  <a:cubicBezTo>
                    <a:pt x="62452" y="33525"/>
                    <a:pt x="63976" y="33715"/>
                    <a:pt x="65405" y="34001"/>
                  </a:cubicBezTo>
                  <a:cubicBezTo>
                    <a:pt x="101695" y="41240"/>
                    <a:pt x="140461" y="93056"/>
                    <a:pt x="138175" y="121917"/>
                  </a:cubicBezTo>
                  <a:close/>
                </a:path>
              </a:pathLst>
            </a:custGeom>
            <a:solidFill>
              <a:srgbClr val="C4CA37"/>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7" name="Google Shape;617;p6"/>
            <p:cNvSpPr/>
            <p:nvPr/>
          </p:nvSpPr>
          <p:spPr>
            <a:xfrm>
              <a:off x="7517605" y="1863660"/>
              <a:ext cx="367188" cy="118586"/>
            </a:xfrm>
            <a:custGeom>
              <a:avLst/>
              <a:gdLst/>
              <a:ahLst/>
              <a:cxnLst/>
              <a:rect l="l" t="t" r="r" b="b"/>
              <a:pathLst>
                <a:path w="367188" h="118586" extrusionOk="0">
                  <a:moveTo>
                    <a:pt x="0" y="0"/>
                  </a:moveTo>
                  <a:cubicBezTo>
                    <a:pt x="1334" y="25241"/>
                    <a:pt x="-286" y="12002"/>
                    <a:pt x="1048" y="37148"/>
                  </a:cubicBezTo>
                  <a:cubicBezTo>
                    <a:pt x="762" y="31432"/>
                    <a:pt x="106871" y="38862"/>
                    <a:pt x="114776" y="39624"/>
                  </a:cubicBezTo>
                  <a:cubicBezTo>
                    <a:pt x="157163" y="43720"/>
                    <a:pt x="199930" y="48387"/>
                    <a:pt x="240602" y="61627"/>
                  </a:cubicBezTo>
                  <a:cubicBezTo>
                    <a:pt x="284702" y="75914"/>
                    <a:pt x="324517" y="100775"/>
                    <a:pt x="367189" y="118586"/>
                  </a:cubicBezTo>
                  <a:cubicBezTo>
                    <a:pt x="356902" y="114300"/>
                    <a:pt x="346329" y="101441"/>
                    <a:pt x="337566" y="94583"/>
                  </a:cubicBezTo>
                  <a:cubicBezTo>
                    <a:pt x="324517" y="84487"/>
                    <a:pt x="311087" y="74962"/>
                    <a:pt x="297085" y="66389"/>
                  </a:cubicBezTo>
                  <a:cubicBezTo>
                    <a:pt x="249746" y="37338"/>
                    <a:pt x="196120" y="23908"/>
                    <a:pt x="141827" y="14669"/>
                  </a:cubicBezTo>
                  <a:cubicBezTo>
                    <a:pt x="95155" y="6763"/>
                    <a:pt x="47530" y="381"/>
                    <a:pt x="0" y="0"/>
                  </a:cubicBezTo>
                  <a:close/>
                </a:path>
              </a:pathLst>
            </a:custGeom>
            <a:solidFill>
              <a:srgbClr val="94970C"/>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8" name="Google Shape;618;p6"/>
            <p:cNvSpPr/>
            <p:nvPr/>
          </p:nvSpPr>
          <p:spPr>
            <a:xfrm>
              <a:off x="7164124" y="1864107"/>
              <a:ext cx="212035" cy="212063"/>
            </a:xfrm>
            <a:custGeom>
              <a:avLst/>
              <a:gdLst/>
              <a:ahLst/>
              <a:cxnLst/>
              <a:rect l="l" t="t" r="r" b="b"/>
              <a:pathLst>
                <a:path w="212035" h="212063" extrusionOk="0">
                  <a:moveTo>
                    <a:pt x="212035" y="411"/>
                  </a:moveTo>
                  <a:cubicBezTo>
                    <a:pt x="205939" y="5078"/>
                    <a:pt x="200891" y="10317"/>
                    <a:pt x="196795" y="15555"/>
                  </a:cubicBezTo>
                  <a:cubicBezTo>
                    <a:pt x="136216" y="20699"/>
                    <a:pt x="88306" y="60228"/>
                    <a:pt x="62969" y="84326"/>
                  </a:cubicBezTo>
                  <a:cubicBezTo>
                    <a:pt x="6772" y="137761"/>
                    <a:pt x="7343" y="212913"/>
                    <a:pt x="676" y="212056"/>
                  </a:cubicBezTo>
                  <a:cubicBezTo>
                    <a:pt x="-4277" y="211389"/>
                    <a:pt x="16392" y="63847"/>
                    <a:pt x="116690" y="16603"/>
                  </a:cubicBezTo>
                  <a:cubicBezTo>
                    <a:pt x="132692" y="9078"/>
                    <a:pt x="146694" y="6030"/>
                    <a:pt x="153742" y="4506"/>
                  </a:cubicBezTo>
                  <a:cubicBezTo>
                    <a:pt x="171554" y="792"/>
                    <a:pt x="191652" y="-828"/>
                    <a:pt x="212035" y="411"/>
                  </a:cubicBezTo>
                  <a:close/>
                </a:path>
              </a:pathLst>
            </a:custGeom>
            <a:solidFill>
              <a:srgbClr val="C4CA37"/>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9" name="Google Shape;619;p6"/>
            <p:cNvSpPr/>
            <p:nvPr/>
          </p:nvSpPr>
          <p:spPr>
            <a:xfrm>
              <a:off x="7434547" y="1746214"/>
              <a:ext cx="159162" cy="166786"/>
            </a:xfrm>
            <a:custGeom>
              <a:avLst/>
              <a:gdLst/>
              <a:ahLst/>
              <a:cxnLst/>
              <a:rect l="l" t="t" r="r" b="b"/>
              <a:pathLst>
                <a:path w="159162" h="166786" extrusionOk="0">
                  <a:moveTo>
                    <a:pt x="122396" y="122304"/>
                  </a:moveTo>
                  <a:cubicBezTo>
                    <a:pt x="120682" y="135639"/>
                    <a:pt x="120777" y="148117"/>
                    <a:pt x="122111" y="159642"/>
                  </a:cubicBezTo>
                  <a:cubicBezTo>
                    <a:pt x="119253" y="159261"/>
                    <a:pt x="116396" y="159166"/>
                    <a:pt x="113538" y="159166"/>
                  </a:cubicBezTo>
                  <a:cubicBezTo>
                    <a:pt x="112395" y="159071"/>
                    <a:pt x="111252" y="159071"/>
                    <a:pt x="110109" y="159071"/>
                  </a:cubicBezTo>
                  <a:cubicBezTo>
                    <a:pt x="98107" y="159071"/>
                    <a:pt x="86487" y="160785"/>
                    <a:pt x="74962" y="163929"/>
                  </a:cubicBezTo>
                  <a:cubicBezTo>
                    <a:pt x="72009" y="164881"/>
                    <a:pt x="69247" y="165738"/>
                    <a:pt x="66389" y="166786"/>
                  </a:cubicBezTo>
                  <a:cubicBezTo>
                    <a:pt x="72390" y="144498"/>
                    <a:pt x="74486" y="115542"/>
                    <a:pt x="61151" y="85633"/>
                  </a:cubicBezTo>
                  <a:cubicBezTo>
                    <a:pt x="43624" y="46581"/>
                    <a:pt x="10287" y="29245"/>
                    <a:pt x="0" y="24483"/>
                  </a:cubicBezTo>
                  <a:cubicBezTo>
                    <a:pt x="8668" y="18006"/>
                    <a:pt x="35243" y="-282"/>
                    <a:pt x="73438" y="3"/>
                  </a:cubicBezTo>
                  <a:cubicBezTo>
                    <a:pt x="74009" y="3"/>
                    <a:pt x="74581" y="3"/>
                    <a:pt x="75152" y="99"/>
                  </a:cubicBezTo>
                  <a:cubicBezTo>
                    <a:pt x="85535" y="194"/>
                    <a:pt x="95060" y="1813"/>
                    <a:pt x="103822" y="4290"/>
                  </a:cubicBezTo>
                  <a:cubicBezTo>
                    <a:pt x="134874" y="12862"/>
                    <a:pt x="154400" y="31912"/>
                    <a:pt x="159163" y="36675"/>
                  </a:cubicBezTo>
                  <a:cubicBezTo>
                    <a:pt x="149066" y="48867"/>
                    <a:pt x="127826" y="78585"/>
                    <a:pt x="122396" y="122304"/>
                  </a:cubicBezTo>
                  <a:close/>
                </a:path>
              </a:pathLst>
            </a:custGeom>
            <a:solidFill>
              <a:srgbClr val="ADB03B"/>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20" name="Google Shape;620;p6"/>
            <p:cNvSpPr/>
            <p:nvPr/>
          </p:nvSpPr>
          <p:spPr>
            <a:xfrm>
              <a:off x="7462741" y="1746027"/>
              <a:ext cx="109156" cy="164020"/>
            </a:xfrm>
            <a:custGeom>
              <a:avLst/>
              <a:gdLst/>
              <a:ahLst/>
              <a:cxnLst/>
              <a:rect l="l" t="t" r="r" b="b"/>
              <a:pathLst>
                <a:path w="109156" h="164020" extrusionOk="0">
                  <a:moveTo>
                    <a:pt x="85439" y="159258"/>
                  </a:moveTo>
                  <a:cubicBezTo>
                    <a:pt x="84296" y="159163"/>
                    <a:pt x="83153" y="159163"/>
                    <a:pt x="82010" y="159163"/>
                  </a:cubicBezTo>
                  <a:cubicBezTo>
                    <a:pt x="70009" y="159163"/>
                    <a:pt x="58388" y="160877"/>
                    <a:pt x="46863" y="164020"/>
                  </a:cubicBezTo>
                  <a:cubicBezTo>
                    <a:pt x="49911" y="120586"/>
                    <a:pt x="50006" y="77057"/>
                    <a:pt x="42005" y="58769"/>
                  </a:cubicBezTo>
                  <a:cubicBezTo>
                    <a:pt x="30099" y="32004"/>
                    <a:pt x="7144" y="20098"/>
                    <a:pt x="0" y="16764"/>
                  </a:cubicBezTo>
                  <a:cubicBezTo>
                    <a:pt x="5715" y="12478"/>
                    <a:pt x="22670" y="857"/>
                    <a:pt x="46958" y="95"/>
                  </a:cubicBezTo>
                  <a:cubicBezTo>
                    <a:pt x="48101" y="0"/>
                    <a:pt x="49149" y="0"/>
                    <a:pt x="50387" y="0"/>
                  </a:cubicBezTo>
                  <a:cubicBezTo>
                    <a:pt x="59817" y="95"/>
                    <a:pt x="68294" y="1810"/>
                    <a:pt x="75629" y="4286"/>
                  </a:cubicBezTo>
                  <a:cubicBezTo>
                    <a:pt x="94393" y="10668"/>
                    <a:pt x="106204" y="22193"/>
                    <a:pt x="109157" y="25241"/>
                  </a:cubicBezTo>
                  <a:cubicBezTo>
                    <a:pt x="102299" y="33719"/>
                    <a:pt x="87725" y="54007"/>
                    <a:pt x="83915" y="84010"/>
                  </a:cubicBezTo>
                  <a:cubicBezTo>
                    <a:pt x="82391" y="97631"/>
                    <a:pt x="83249" y="126873"/>
                    <a:pt x="85439" y="159258"/>
                  </a:cubicBezTo>
                  <a:close/>
                </a:path>
              </a:pathLst>
            </a:custGeom>
            <a:solidFill>
              <a:srgbClr val="C4CA37"/>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621" name="Google Shape;621;p6"/>
          <p:cNvGrpSpPr/>
          <p:nvPr/>
        </p:nvGrpSpPr>
        <p:grpSpPr>
          <a:xfrm>
            <a:off x="9160102" y="5791243"/>
            <a:ext cx="821810" cy="727030"/>
            <a:chOff x="6957345" y="1736502"/>
            <a:chExt cx="1199197" cy="1060893"/>
          </a:xfrm>
        </p:grpSpPr>
        <p:sp>
          <p:nvSpPr>
            <p:cNvPr id="622" name="Google Shape;622;p6"/>
            <p:cNvSpPr/>
            <p:nvPr/>
          </p:nvSpPr>
          <p:spPr>
            <a:xfrm>
              <a:off x="6957345" y="1977389"/>
              <a:ext cx="379285" cy="746569"/>
            </a:xfrm>
            <a:custGeom>
              <a:avLst/>
              <a:gdLst/>
              <a:ahLst/>
              <a:cxnLst/>
              <a:rect l="l" t="t" r="r" b="b"/>
              <a:pathLst>
                <a:path w="379285" h="746569" extrusionOk="0">
                  <a:moveTo>
                    <a:pt x="379286" y="373285"/>
                  </a:moveTo>
                  <a:cubicBezTo>
                    <a:pt x="379286" y="579444"/>
                    <a:pt x="294380" y="746570"/>
                    <a:pt x="189643" y="746570"/>
                  </a:cubicBezTo>
                  <a:cubicBezTo>
                    <a:pt x="84906" y="746570"/>
                    <a:pt x="0" y="579444"/>
                    <a:pt x="0" y="373285"/>
                  </a:cubicBezTo>
                  <a:cubicBezTo>
                    <a:pt x="0" y="167125"/>
                    <a:pt x="84906" y="0"/>
                    <a:pt x="189643" y="0"/>
                  </a:cubicBezTo>
                  <a:cubicBezTo>
                    <a:pt x="294380" y="0"/>
                    <a:pt x="379286" y="167125"/>
                    <a:pt x="379286" y="373285"/>
                  </a:cubicBezTo>
                  <a:close/>
                </a:path>
              </a:pathLst>
            </a:custGeom>
            <a:solidFill>
              <a:srgbClr val="D46D08"/>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23" name="Google Shape;623;p6"/>
            <p:cNvSpPr/>
            <p:nvPr/>
          </p:nvSpPr>
          <p:spPr>
            <a:xfrm>
              <a:off x="7007446" y="1977770"/>
              <a:ext cx="335470" cy="746569"/>
            </a:xfrm>
            <a:custGeom>
              <a:avLst/>
              <a:gdLst/>
              <a:ahLst/>
              <a:cxnLst/>
              <a:rect l="l" t="t" r="r" b="b"/>
              <a:pathLst>
                <a:path w="335470" h="746569" extrusionOk="0">
                  <a:moveTo>
                    <a:pt x="335471" y="373285"/>
                  </a:moveTo>
                  <a:cubicBezTo>
                    <a:pt x="335471" y="579444"/>
                    <a:pt x="260373" y="746570"/>
                    <a:pt x="167735" y="746570"/>
                  </a:cubicBezTo>
                  <a:cubicBezTo>
                    <a:pt x="75098" y="746570"/>
                    <a:pt x="0" y="579444"/>
                    <a:pt x="0" y="373285"/>
                  </a:cubicBezTo>
                  <a:cubicBezTo>
                    <a:pt x="0" y="167125"/>
                    <a:pt x="75098" y="0"/>
                    <a:pt x="167735" y="0"/>
                  </a:cubicBezTo>
                  <a:cubicBezTo>
                    <a:pt x="260373" y="0"/>
                    <a:pt x="335471" y="167125"/>
                    <a:pt x="335471" y="373285"/>
                  </a:cubicBezTo>
                  <a:close/>
                </a:path>
              </a:pathLst>
            </a:custGeom>
            <a:solidFill>
              <a:srgbClr val="F4840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24" name="Google Shape;624;p6"/>
            <p:cNvSpPr/>
            <p:nvPr/>
          </p:nvSpPr>
          <p:spPr>
            <a:xfrm>
              <a:off x="7054309" y="1977770"/>
              <a:ext cx="266319" cy="746569"/>
            </a:xfrm>
            <a:custGeom>
              <a:avLst/>
              <a:gdLst/>
              <a:ahLst/>
              <a:cxnLst/>
              <a:rect l="l" t="t" r="r" b="b"/>
              <a:pathLst>
                <a:path w="266319" h="746569" extrusionOk="0">
                  <a:moveTo>
                    <a:pt x="266319" y="373285"/>
                  </a:moveTo>
                  <a:cubicBezTo>
                    <a:pt x="266319" y="579444"/>
                    <a:pt x="206701" y="746570"/>
                    <a:pt x="133159" y="746570"/>
                  </a:cubicBezTo>
                  <a:cubicBezTo>
                    <a:pt x="59617" y="746570"/>
                    <a:pt x="0" y="579444"/>
                    <a:pt x="0" y="373285"/>
                  </a:cubicBezTo>
                  <a:cubicBezTo>
                    <a:pt x="0" y="167125"/>
                    <a:pt x="59617" y="0"/>
                    <a:pt x="133159" y="0"/>
                  </a:cubicBezTo>
                  <a:cubicBezTo>
                    <a:pt x="206701" y="0"/>
                    <a:pt x="266319" y="167125"/>
                    <a:pt x="266319" y="373285"/>
                  </a:cubicBezTo>
                  <a:close/>
                </a:path>
              </a:pathLst>
            </a:custGeom>
            <a:solidFill>
              <a:srgbClr val="F39D4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25" name="Google Shape;625;p6"/>
            <p:cNvSpPr/>
            <p:nvPr/>
          </p:nvSpPr>
          <p:spPr>
            <a:xfrm>
              <a:off x="7140892" y="1940718"/>
              <a:ext cx="379285" cy="795528"/>
            </a:xfrm>
            <a:custGeom>
              <a:avLst/>
              <a:gdLst/>
              <a:ahLst/>
              <a:cxnLst/>
              <a:rect l="l" t="t" r="r" b="b"/>
              <a:pathLst>
                <a:path w="379285" h="795528" extrusionOk="0">
                  <a:moveTo>
                    <a:pt x="379285" y="397764"/>
                  </a:moveTo>
                  <a:cubicBezTo>
                    <a:pt x="379285" y="617443"/>
                    <a:pt x="294380" y="795528"/>
                    <a:pt x="189643" y="795528"/>
                  </a:cubicBezTo>
                  <a:cubicBezTo>
                    <a:pt x="84906" y="795528"/>
                    <a:pt x="0" y="617443"/>
                    <a:pt x="0" y="397764"/>
                  </a:cubicBezTo>
                  <a:cubicBezTo>
                    <a:pt x="0" y="178085"/>
                    <a:pt x="84906" y="0"/>
                    <a:pt x="189643" y="0"/>
                  </a:cubicBezTo>
                  <a:cubicBezTo>
                    <a:pt x="294380" y="0"/>
                    <a:pt x="379285" y="178085"/>
                    <a:pt x="379285" y="397764"/>
                  </a:cubicBezTo>
                  <a:close/>
                </a:path>
              </a:pathLst>
            </a:custGeom>
            <a:solidFill>
              <a:srgbClr val="D46D08"/>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26" name="Google Shape;626;p6"/>
            <p:cNvSpPr/>
            <p:nvPr/>
          </p:nvSpPr>
          <p:spPr>
            <a:xfrm>
              <a:off x="7166514" y="1977770"/>
              <a:ext cx="335470" cy="746569"/>
            </a:xfrm>
            <a:custGeom>
              <a:avLst/>
              <a:gdLst/>
              <a:ahLst/>
              <a:cxnLst/>
              <a:rect l="l" t="t" r="r" b="b"/>
              <a:pathLst>
                <a:path w="335470" h="746569" extrusionOk="0">
                  <a:moveTo>
                    <a:pt x="335470" y="373285"/>
                  </a:moveTo>
                  <a:cubicBezTo>
                    <a:pt x="335470" y="579444"/>
                    <a:pt x="260373" y="746570"/>
                    <a:pt x="167735" y="746570"/>
                  </a:cubicBezTo>
                  <a:cubicBezTo>
                    <a:pt x="75098" y="746570"/>
                    <a:pt x="0" y="579444"/>
                    <a:pt x="0" y="373285"/>
                  </a:cubicBezTo>
                  <a:cubicBezTo>
                    <a:pt x="0" y="167125"/>
                    <a:pt x="75098" y="0"/>
                    <a:pt x="167735" y="0"/>
                  </a:cubicBezTo>
                  <a:cubicBezTo>
                    <a:pt x="260373" y="0"/>
                    <a:pt x="335470" y="167125"/>
                    <a:pt x="335470" y="373285"/>
                  </a:cubicBezTo>
                  <a:close/>
                </a:path>
              </a:pathLst>
            </a:custGeom>
            <a:solidFill>
              <a:srgbClr val="F4840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27" name="Google Shape;627;p6"/>
            <p:cNvSpPr/>
            <p:nvPr/>
          </p:nvSpPr>
          <p:spPr>
            <a:xfrm>
              <a:off x="7225569" y="1989676"/>
              <a:ext cx="266319" cy="722376"/>
            </a:xfrm>
            <a:custGeom>
              <a:avLst/>
              <a:gdLst/>
              <a:ahLst/>
              <a:cxnLst/>
              <a:rect l="l" t="t" r="r" b="b"/>
              <a:pathLst>
                <a:path w="266319" h="722376" extrusionOk="0">
                  <a:moveTo>
                    <a:pt x="266319" y="361188"/>
                  </a:moveTo>
                  <a:cubicBezTo>
                    <a:pt x="266319" y="560667"/>
                    <a:pt x="206701" y="722376"/>
                    <a:pt x="133159" y="722376"/>
                  </a:cubicBezTo>
                  <a:cubicBezTo>
                    <a:pt x="59617" y="722376"/>
                    <a:pt x="0" y="560667"/>
                    <a:pt x="0" y="361188"/>
                  </a:cubicBezTo>
                  <a:cubicBezTo>
                    <a:pt x="0" y="161709"/>
                    <a:pt x="59617" y="0"/>
                    <a:pt x="133159" y="0"/>
                  </a:cubicBezTo>
                  <a:cubicBezTo>
                    <a:pt x="206701" y="0"/>
                    <a:pt x="266319" y="161709"/>
                    <a:pt x="266319" y="361188"/>
                  </a:cubicBezTo>
                  <a:close/>
                </a:path>
              </a:pathLst>
            </a:custGeom>
            <a:solidFill>
              <a:srgbClr val="F39D4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28" name="Google Shape;628;p6"/>
            <p:cNvSpPr/>
            <p:nvPr/>
          </p:nvSpPr>
          <p:spPr>
            <a:xfrm>
              <a:off x="7777257" y="1965197"/>
              <a:ext cx="379285" cy="746569"/>
            </a:xfrm>
            <a:custGeom>
              <a:avLst/>
              <a:gdLst/>
              <a:ahLst/>
              <a:cxnLst/>
              <a:rect l="l" t="t" r="r" b="b"/>
              <a:pathLst>
                <a:path w="379285" h="746569" extrusionOk="0">
                  <a:moveTo>
                    <a:pt x="379285" y="373285"/>
                  </a:moveTo>
                  <a:cubicBezTo>
                    <a:pt x="379285" y="579444"/>
                    <a:pt x="294380" y="746570"/>
                    <a:pt x="189643" y="746570"/>
                  </a:cubicBezTo>
                  <a:cubicBezTo>
                    <a:pt x="84906" y="746570"/>
                    <a:pt x="0" y="579444"/>
                    <a:pt x="0" y="373285"/>
                  </a:cubicBezTo>
                  <a:cubicBezTo>
                    <a:pt x="0" y="167125"/>
                    <a:pt x="84906" y="0"/>
                    <a:pt x="189643" y="0"/>
                  </a:cubicBezTo>
                  <a:cubicBezTo>
                    <a:pt x="294380" y="0"/>
                    <a:pt x="379285" y="167125"/>
                    <a:pt x="379285" y="373285"/>
                  </a:cubicBezTo>
                  <a:close/>
                </a:path>
              </a:pathLst>
            </a:custGeom>
            <a:solidFill>
              <a:srgbClr val="D46D08"/>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29" name="Google Shape;629;p6"/>
            <p:cNvSpPr/>
            <p:nvPr/>
          </p:nvSpPr>
          <p:spPr>
            <a:xfrm>
              <a:off x="7766208" y="1977770"/>
              <a:ext cx="335470" cy="746569"/>
            </a:xfrm>
            <a:custGeom>
              <a:avLst/>
              <a:gdLst/>
              <a:ahLst/>
              <a:cxnLst/>
              <a:rect l="l" t="t" r="r" b="b"/>
              <a:pathLst>
                <a:path w="335470" h="746569" extrusionOk="0">
                  <a:moveTo>
                    <a:pt x="335471" y="373285"/>
                  </a:moveTo>
                  <a:cubicBezTo>
                    <a:pt x="335471" y="579444"/>
                    <a:pt x="260373" y="746570"/>
                    <a:pt x="167735" y="746570"/>
                  </a:cubicBezTo>
                  <a:cubicBezTo>
                    <a:pt x="75098" y="746570"/>
                    <a:pt x="0" y="579444"/>
                    <a:pt x="0" y="373285"/>
                  </a:cubicBezTo>
                  <a:cubicBezTo>
                    <a:pt x="0" y="167125"/>
                    <a:pt x="75098" y="0"/>
                    <a:pt x="167735" y="0"/>
                  </a:cubicBezTo>
                  <a:cubicBezTo>
                    <a:pt x="260373" y="0"/>
                    <a:pt x="335471" y="167125"/>
                    <a:pt x="335471" y="373285"/>
                  </a:cubicBezTo>
                  <a:close/>
                </a:path>
              </a:pathLst>
            </a:custGeom>
            <a:solidFill>
              <a:srgbClr val="F4840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0" name="Google Shape;630;p6"/>
            <p:cNvSpPr/>
            <p:nvPr/>
          </p:nvSpPr>
          <p:spPr>
            <a:xfrm>
              <a:off x="7800784" y="1989962"/>
              <a:ext cx="266319" cy="733996"/>
            </a:xfrm>
            <a:custGeom>
              <a:avLst/>
              <a:gdLst/>
              <a:ahLst/>
              <a:cxnLst/>
              <a:rect l="l" t="t" r="r" b="b"/>
              <a:pathLst>
                <a:path w="266319" h="733996" extrusionOk="0">
                  <a:moveTo>
                    <a:pt x="266319" y="366998"/>
                  </a:moveTo>
                  <a:cubicBezTo>
                    <a:pt x="266319" y="569686"/>
                    <a:pt x="206701" y="733996"/>
                    <a:pt x="133159" y="733996"/>
                  </a:cubicBezTo>
                  <a:cubicBezTo>
                    <a:pt x="59617" y="733996"/>
                    <a:pt x="0" y="569686"/>
                    <a:pt x="0" y="366998"/>
                  </a:cubicBezTo>
                  <a:cubicBezTo>
                    <a:pt x="0" y="164311"/>
                    <a:pt x="59617" y="0"/>
                    <a:pt x="133159" y="0"/>
                  </a:cubicBezTo>
                  <a:cubicBezTo>
                    <a:pt x="206701" y="0"/>
                    <a:pt x="266319" y="164311"/>
                    <a:pt x="266319" y="366998"/>
                  </a:cubicBezTo>
                  <a:close/>
                </a:path>
              </a:pathLst>
            </a:custGeom>
            <a:solidFill>
              <a:srgbClr val="F39D4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1" name="Google Shape;631;p6"/>
            <p:cNvSpPr/>
            <p:nvPr/>
          </p:nvSpPr>
          <p:spPr>
            <a:xfrm>
              <a:off x="7507985" y="1952910"/>
              <a:ext cx="465010" cy="795528"/>
            </a:xfrm>
            <a:custGeom>
              <a:avLst/>
              <a:gdLst/>
              <a:ahLst/>
              <a:cxnLst/>
              <a:rect l="l" t="t" r="r" b="b"/>
              <a:pathLst>
                <a:path w="465010" h="795528" extrusionOk="0">
                  <a:moveTo>
                    <a:pt x="465010" y="397764"/>
                  </a:moveTo>
                  <a:cubicBezTo>
                    <a:pt x="465010" y="617443"/>
                    <a:pt x="360914" y="795528"/>
                    <a:pt x="232505" y="795528"/>
                  </a:cubicBezTo>
                  <a:cubicBezTo>
                    <a:pt x="104096" y="795528"/>
                    <a:pt x="0" y="617443"/>
                    <a:pt x="0" y="397764"/>
                  </a:cubicBezTo>
                  <a:cubicBezTo>
                    <a:pt x="0" y="178085"/>
                    <a:pt x="104096" y="0"/>
                    <a:pt x="232505" y="0"/>
                  </a:cubicBezTo>
                  <a:cubicBezTo>
                    <a:pt x="360914" y="0"/>
                    <a:pt x="465010" y="178085"/>
                    <a:pt x="465010" y="397764"/>
                  </a:cubicBezTo>
                  <a:close/>
                </a:path>
              </a:pathLst>
            </a:custGeom>
            <a:solidFill>
              <a:srgbClr val="D46D08"/>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2" name="Google Shape;632;p6"/>
            <p:cNvSpPr/>
            <p:nvPr/>
          </p:nvSpPr>
          <p:spPr>
            <a:xfrm>
              <a:off x="7508080" y="1953291"/>
              <a:ext cx="411098" cy="795528"/>
            </a:xfrm>
            <a:custGeom>
              <a:avLst/>
              <a:gdLst/>
              <a:ahLst/>
              <a:cxnLst/>
              <a:rect l="l" t="t" r="r" b="b"/>
              <a:pathLst>
                <a:path w="411098" h="795528" extrusionOk="0">
                  <a:moveTo>
                    <a:pt x="411099" y="397764"/>
                  </a:moveTo>
                  <a:cubicBezTo>
                    <a:pt x="411099" y="617443"/>
                    <a:pt x="319072" y="795528"/>
                    <a:pt x="205550" y="795528"/>
                  </a:cubicBezTo>
                  <a:cubicBezTo>
                    <a:pt x="92028" y="795528"/>
                    <a:pt x="0" y="617443"/>
                    <a:pt x="0" y="397764"/>
                  </a:cubicBezTo>
                  <a:cubicBezTo>
                    <a:pt x="0" y="178085"/>
                    <a:pt x="92028" y="0"/>
                    <a:pt x="205550" y="0"/>
                  </a:cubicBezTo>
                  <a:cubicBezTo>
                    <a:pt x="319072" y="0"/>
                    <a:pt x="411099" y="178085"/>
                    <a:pt x="411099" y="397764"/>
                  </a:cubicBezTo>
                  <a:close/>
                </a:path>
              </a:pathLst>
            </a:custGeom>
            <a:solidFill>
              <a:srgbClr val="F4840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3" name="Google Shape;633;p6"/>
            <p:cNvSpPr/>
            <p:nvPr/>
          </p:nvSpPr>
          <p:spPr>
            <a:xfrm>
              <a:off x="7538179" y="1953005"/>
              <a:ext cx="326516" cy="795718"/>
            </a:xfrm>
            <a:custGeom>
              <a:avLst/>
              <a:gdLst/>
              <a:ahLst/>
              <a:cxnLst/>
              <a:rect l="l" t="t" r="r" b="b"/>
              <a:pathLst>
                <a:path w="326516" h="795718" extrusionOk="0">
                  <a:moveTo>
                    <a:pt x="326517" y="397859"/>
                  </a:moveTo>
                  <a:cubicBezTo>
                    <a:pt x="326517" y="617591"/>
                    <a:pt x="253424" y="795718"/>
                    <a:pt x="163258" y="795718"/>
                  </a:cubicBezTo>
                  <a:cubicBezTo>
                    <a:pt x="73093" y="795718"/>
                    <a:pt x="0" y="617591"/>
                    <a:pt x="0" y="397859"/>
                  </a:cubicBezTo>
                  <a:cubicBezTo>
                    <a:pt x="0" y="178128"/>
                    <a:pt x="73093" y="0"/>
                    <a:pt x="163258" y="0"/>
                  </a:cubicBezTo>
                  <a:cubicBezTo>
                    <a:pt x="253424" y="0"/>
                    <a:pt x="326517" y="178128"/>
                    <a:pt x="326517" y="397859"/>
                  </a:cubicBezTo>
                  <a:close/>
                </a:path>
              </a:pathLst>
            </a:custGeom>
            <a:solidFill>
              <a:srgbClr val="F39D4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4" name="Google Shape;634;p6"/>
            <p:cNvSpPr/>
            <p:nvPr/>
          </p:nvSpPr>
          <p:spPr>
            <a:xfrm>
              <a:off x="7312246" y="1917000"/>
              <a:ext cx="465010" cy="880395"/>
            </a:xfrm>
            <a:custGeom>
              <a:avLst/>
              <a:gdLst/>
              <a:ahLst/>
              <a:cxnLst/>
              <a:rect l="l" t="t" r="r" b="b"/>
              <a:pathLst>
                <a:path w="465010" h="880395" extrusionOk="0">
                  <a:moveTo>
                    <a:pt x="465011" y="439865"/>
                  </a:moveTo>
                  <a:cubicBezTo>
                    <a:pt x="465011" y="683133"/>
                    <a:pt x="360902" y="880396"/>
                    <a:pt x="232505" y="880396"/>
                  </a:cubicBezTo>
                  <a:cubicBezTo>
                    <a:pt x="104108" y="880396"/>
                    <a:pt x="0" y="683133"/>
                    <a:pt x="0" y="439865"/>
                  </a:cubicBezTo>
                  <a:cubicBezTo>
                    <a:pt x="0" y="224885"/>
                    <a:pt x="81248" y="45815"/>
                    <a:pt x="188786" y="7049"/>
                  </a:cubicBezTo>
                  <a:cubicBezTo>
                    <a:pt x="182880" y="30194"/>
                    <a:pt x="172783" y="46101"/>
                    <a:pt x="171260" y="48292"/>
                  </a:cubicBezTo>
                  <a:cubicBezTo>
                    <a:pt x="178498" y="50102"/>
                    <a:pt x="185833" y="52007"/>
                    <a:pt x="193072" y="53721"/>
                  </a:cubicBezTo>
                  <a:cubicBezTo>
                    <a:pt x="189166" y="89059"/>
                    <a:pt x="184880" y="116491"/>
                    <a:pt x="184118" y="117634"/>
                  </a:cubicBezTo>
                  <a:cubicBezTo>
                    <a:pt x="206502" y="123254"/>
                    <a:pt x="228886" y="128873"/>
                    <a:pt x="251270" y="134493"/>
                  </a:cubicBezTo>
                  <a:cubicBezTo>
                    <a:pt x="249079" y="130969"/>
                    <a:pt x="244983" y="101822"/>
                    <a:pt x="241459" y="65818"/>
                  </a:cubicBezTo>
                  <a:cubicBezTo>
                    <a:pt x="250603" y="68104"/>
                    <a:pt x="259937" y="70485"/>
                    <a:pt x="269081" y="72771"/>
                  </a:cubicBezTo>
                  <a:cubicBezTo>
                    <a:pt x="263176" y="63246"/>
                    <a:pt x="248031" y="36671"/>
                    <a:pt x="244316" y="0"/>
                  </a:cubicBezTo>
                  <a:cubicBezTo>
                    <a:pt x="367189" y="11621"/>
                    <a:pt x="465011" y="204121"/>
                    <a:pt x="465011" y="439865"/>
                  </a:cubicBezTo>
                  <a:close/>
                </a:path>
              </a:pathLst>
            </a:custGeom>
            <a:solidFill>
              <a:srgbClr val="D46D08"/>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5" name="Google Shape;635;p6"/>
            <p:cNvSpPr/>
            <p:nvPr/>
          </p:nvSpPr>
          <p:spPr>
            <a:xfrm>
              <a:off x="7336726" y="1910524"/>
              <a:ext cx="411098" cy="881062"/>
            </a:xfrm>
            <a:custGeom>
              <a:avLst/>
              <a:gdLst/>
              <a:ahLst/>
              <a:cxnLst/>
              <a:rect l="l" t="t" r="r" b="b"/>
              <a:pathLst>
                <a:path w="411098" h="881062" extrusionOk="0">
                  <a:moveTo>
                    <a:pt x="411099" y="440531"/>
                  </a:moveTo>
                  <a:cubicBezTo>
                    <a:pt x="411099" y="683830"/>
                    <a:pt x="319072" y="881063"/>
                    <a:pt x="205550" y="881063"/>
                  </a:cubicBezTo>
                  <a:cubicBezTo>
                    <a:pt x="92028" y="881063"/>
                    <a:pt x="0" y="683830"/>
                    <a:pt x="0" y="440531"/>
                  </a:cubicBezTo>
                  <a:cubicBezTo>
                    <a:pt x="0" y="197233"/>
                    <a:pt x="92028" y="0"/>
                    <a:pt x="205550" y="0"/>
                  </a:cubicBezTo>
                  <a:cubicBezTo>
                    <a:pt x="319072" y="0"/>
                    <a:pt x="411099" y="197233"/>
                    <a:pt x="411099" y="440531"/>
                  </a:cubicBezTo>
                  <a:close/>
                </a:path>
              </a:pathLst>
            </a:custGeom>
            <a:solidFill>
              <a:srgbClr val="F4840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6" name="Google Shape;636;p6"/>
            <p:cNvSpPr/>
            <p:nvPr/>
          </p:nvSpPr>
          <p:spPr>
            <a:xfrm>
              <a:off x="7379017" y="1934908"/>
              <a:ext cx="326516" cy="825817"/>
            </a:xfrm>
            <a:custGeom>
              <a:avLst/>
              <a:gdLst/>
              <a:ahLst/>
              <a:cxnLst/>
              <a:rect l="l" t="t" r="r" b="b"/>
              <a:pathLst>
                <a:path w="326516" h="825817" extrusionOk="0">
                  <a:moveTo>
                    <a:pt x="326517" y="412909"/>
                  </a:moveTo>
                  <a:cubicBezTo>
                    <a:pt x="326517" y="640952"/>
                    <a:pt x="253424" y="825817"/>
                    <a:pt x="163258" y="825817"/>
                  </a:cubicBezTo>
                  <a:cubicBezTo>
                    <a:pt x="73093" y="825817"/>
                    <a:pt x="0" y="640952"/>
                    <a:pt x="0" y="412909"/>
                  </a:cubicBezTo>
                  <a:cubicBezTo>
                    <a:pt x="0" y="184866"/>
                    <a:pt x="73093" y="0"/>
                    <a:pt x="163258" y="0"/>
                  </a:cubicBezTo>
                  <a:cubicBezTo>
                    <a:pt x="253424" y="0"/>
                    <a:pt x="326517" y="184866"/>
                    <a:pt x="326517" y="412909"/>
                  </a:cubicBezTo>
                  <a:close/>
                </a:path>
              </a:pathLst>
            </a:custGeom>
            <a:solidFill>
              <a:srgbClr val="F39D4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7" name="Google Shape;637;p6"/>
            <p:cNvSpPr/>
            <p:nvPr/>
          </p:nvSpPr>
          <p:spPr>
            <a:xfrm>
              <a:off x="7537151" y="1736502"/>
              <a:ext cx="424986" cy="393287"/>
            </a:xfrm>
            <a:custGeom>
              <a:avLst/>
              <a:gdLst/>
              <a:ahLst/>
              <a:cxnLst/>
              <a:rect l="l" t="t" r="r" b="b"/>
              <a:pathLst>
                <a:path w="424986" h="393287" extrusionOk="0">
                  <a:moveTo>
                    <a:pt x="171" y="138303"/>
                  </a:moveTo>
                  <a:cubicBezTo>
                    <a:pt x="-3067" y="151543"/>
                    <a:pt x="40462" y="161258"/>
                    <a:pt x="60083" y="197548"/>
                  </a:cubicBezTo>
                  <a:cubicBezTo>
                    <a:pt x="78657" y="232124"/>
                    <a:pt x="66941" y="274701"/>
                    <a:pt x="54273" y="304895"/>
                  </a:cubicBezTo>
                  <a:cubicBezTo>
                    <a:pt x="61512" y="301181"/>
                    <a:pt x="105803" y="279368"/>
                    <a:pt x="155905" y="298323"/>
                  </a:cubicBezTo>
                  <a:cubicBezTo>
                    <a:pt x="219341" y="322326"/>
                    <a:pt x="233057" y="389287"/>
                    <a:pt x="233819" y="393287"/>
                  </a:cubicBezTo>
                  <a:cubicBezTo>
                    <a:pt x="234391" y="381095"/>
                    <a:pt x="237915" y="334042"/>
                    <a:pt x="275539" y="297656"/>
                  </a:cubicBezTo>
                  <a:cubicBezTo>
                    <a:pt x="313448" y="260890"/>
                    <a:pt x="371265" y="249365"/>
                    <a:pt x="424986" y="266986"/>
                  </a:cubicBezTo>
                  <a:cubicBezTo>
                    <a:pt x="420414" y="264509"/>
                    <a:pt x="357644" y="228029"/>
                    <a:pt x="353072" y="154115"/>
                  </a:cubicBezTo>
                  <a:cubicBezTo>
                    <a:pt x="348977" y="87725"/>
                    <a:pt x="395078" y="45529"/>
                    <a:pt x="400697" y="40576"/>
                  </a:cubicBezTo>
                  <a:cubicBezTo>
                    <a:pt x="372027" y="80582"/>
                    <a:pt x="322307" y="99632"/>
                    <a:pt x="275158" y="88963"/>
                  </a:cubicBezTo>
                  <a:cubicBezTo>
                    <a:pt x="231057" y="78962"/>
                    <a:pt x="196196" y="44482"/>
                    <a:pt x="185337" y="0"/>
                  </a:cubicBezTo>
                  <a:cubicBezTo>
                    <a:pt x="174003" y="41910"/>
                    <a:pt x="152381" y="91059"/>
                    <a:pt x="107804" y="113728"/>
                  </a:cubicBezTo>
                  <a:cubicBezTo>
                    <a:pt x="60274" y="138017"/>
                    <a:pt x="3886" y="123158"/>
                    <a:pt x="171" y="138303"/>
                  </a:cubicBezTo>
                  <a:close/>
                </a:path>
              </a:pathLst>
            </a:custGeom>
            <a:solidFill>
              <a:srgbClr val="ADB03B"/>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8" name="Google Shape;638;p6"/>
            <p:cNvSpPr/>
            <p:nvPr/>
          </p:nvSpPr>
          <p:spPr>
            <a:xfrm>
              <a:off x="7575242" y="1791175"/>
              <a:ext cx="331554" cy="293084"/>
            </a:xfrm>
            <a:custGeom>
              <a:avLst/>
              <a:gdLst/>
              <a:ahLst/>
              <a:cxnLst/>
              <a:rect l="l" t="t" r="r" b="b"/>
              <a:pathLst>
                <a:path w="331554" h="293084" extrusionOk="0">
                  <a:moveTo>
                    <a:pt x="180" y="108395"/>
                  </a:moveTo>
                  <a:cubicBezTo>
                    <a:pt x="-2772" y="118396"/>
                    <a:pt x="31327" y="124492"/>
                    <a:pt x="45805" y="151162"/>
                  </a:cubicBezTo>
                  <a:cubicBezTo>
                    <a:pt x="59521" y="176594"/>
                    <a:pt x="49139" y="208693"/>
                    <a:pt x="38375" y="231648"/>
                  </a:cubicBezTo>
                  <a:cubicBezTo>
                    <a:pt x="44186" y="228695"/>
                    <a:pt x="79619" y="211169"/>
                    <a:pt x="118671" y="224028"/>
                  </a:cubicBezTo>
                  <a:cubicBezTo>
                    <a:pt x="168011" y="240316"/>
                    <a:pt x="177060" y="290036"/>
                    <a:pt x="177536" y="293084"/>
                  </a:cubicBezTo>
                  <a:cubicBezTo>
                    <a:pt x="178298" y="283940"/>
                    <a:pt x="182394" y="248603"/>
                    <a:pt x="212969" y="220409"/>
                  </a:cubicBezTo>
                  <a:cubicBezTo>
                    <a:pt x="243830" y="191929"/>
                    <a:pt x="289645" y="181737"/>
                    <a:pt x="331555" y="193453"/>
                  </a:cubicBezTo>
                  <a:cubicBezTo>
                    <a:pt x="328031" y="191643"/>
                    <a:pt x="279548" y="166116"/>
                    <a:pt x="277834" y="110871"/>
                  </a:cubicBezTo>
                  <a:cubicBezTo>
                    <a:pt x="276310" y="61341"/>
                    <a:pt x="313838" y="28480"/>
                    <a:pt x="318411" y="24575"/>
                  </a:cubicBezTo>
                  <a:cubicBezTo>
                    <a:pt x="294788" y="55245"/>
                    <a:pt x="255069" y="70866"/>
                    <a:pt x="218207" y="64199"/>
                  </a:cubicBezTo>
                  <a:cubicBezTo>
                    <a:pt x="183727" y="57912"/>
                    <a:pt x="157152" y="32957"/>
                    <a:pt x="149818" y="0"/>
                  </a:cubicBezTo>
                  <a:cubicBezTo>
                    <a:pt x="139721" y="31718"/>
                    <a:pt x="121433" y="69056"/>
                    <a:pt x="85715" y="87154"/>
                  </a:cubicBezTo>
                  <a:cubicBezTo>
                    <a:pt x="47520" y="106490"/>
                    <a:pt x="3514" y="96965"/>
                    <a:pt x="180" y="108395"/>
                  </a:cubicBezTo>
                  <a:close/>
                </a:path>
              </a:pathLst>
            </a:custGeom>
            <a:solidFill>
              <a:srgbClr val="C0C33C"/>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9" name="Google Shape;639;p6"/>
            <p:cNvSpPr/>
            <p:nvPr/>
          </p:nvSpPr>
          <p:spPr>
            <a:xfrm>
              <a:off x="7163995" y="1832232"/>
              <a:ext cx="382280" cy="249650"/>
            </a:xfrm>
            <a:custGeom>
              <a:avLst/>
              <a:gdLst/>
              <a:ahLst/>
              <a:cxnLst/>
              <a:rect l="l" t="t" r="r" b="b"/>
              <a:pathLst>
                <a:path w="382280" h="249650" extrusionOk="0">
                  <a:moveTo>
                    <a:pt x="382281" y="50097"/>
                  </a:moveTo>
                  <a:cubicBezTo>
                    <a:pt x="349038" y="7616"/>
                    <a:pt x="265980" y="-10291"/>
                    <a:pt x="227118" y="5901"/>
                  </a:cubicBezTo>
                  <a:cubicBezTo>
                    <a:pt x="192923" y="20093"/>
                    <a:pt x="180350" y="54764"/>
                    <a:pt x="177588" y="62480"/>
                  </a:cubicBezTo>
                  <a:cubicBezTo>
                    <a:pt x="176636" y="64956"/>
                    <a:pt x="159300" y="115439"/>
                    <a:pt x="192542" y="154015"/>
                  </a:cubicBezTo>
                  <a:cubicBezTo>
                    <a:pt x="226737" y="193639"/>
                    <a:pt x="301223" y="205355"/>
                    <a:pt x="332846" y="175256"/>
                  </a:cubicBezTo>
                  <a:cubicBezTo>
                    <a:pt x="359801" y="149538"/>
                    <a:pt x="348943" y="99627"/>
                    <a:pt x="328845" y="70957"/>
                  </a:cubicBezTo>
                  <a:cubicBezTo>
                    <a:pt x="291698" y="17903"/>
                    <a:pt x="205115" y="10949"/>
                    <a:pt x="146537" y="26761"/>
                  </a:cubicBezTo>
                  <a:cubicBezTo>
                    <a:pt x="139298" y="28666"/>
                    <a:pt x="125201" y="32571"/>
                    <a:pt x="109199" y="41239"/>
                  </a:cubicBezTo>
                  <a:cubicBezTo>
                    <a:pt x="8710" y="95531"/>
                    <a:pt x="-4053" y="248503"/>
                    <a:pt x="899" y="249646"/>
                  </a:cubicBezTo>
                  <a:cubicBezTo>
                    <a:pt x="4043" y="250313"/>
                    <a:pt x="2995" y="172493"/>
                    <a:pt x="57668" y="114200"/>
                  </a:cubicBezTo>
                  <a:cubicBezTo>
                    <a:pt x="88910" y="80863"/>
                    <a:pt x="155966" y="19998"/>
                    <a:pt x="243787" y="37429"/>
                  </a:cubicBezTo>
                  <a:cubicBezTo>
                    <a:pt x="283411" y="45239"/>
                    <a:pt x="325892" y="102104"/>
                    <a:pt x="323416" y="133631"/>
                  </a:cubicBezTo>
                  <a:cubicBezTo>
                    <a:pt x="322464" y="146109"/>
                    <a:pt x="313129" y="166969"/>
                    <a:pt x="292174" y="166969"/>
                  </a:cubicBezTo>
                  <a:cubicBezTo>
                    <a:pt x="253407" y="166874"/>
                    <a:pt x="215688" y="151062"/>
                    <a:pt x="203496" y="116677"/>
                  </a:cubicBezTo>
                  <a:cubicBezTo>
                    <a:pt x="185018" y="64861"/>
                    <a:pt x="232166" y="23808"/>
                    <a:pt x="289983" y="27142"/>
                  </a:cubicBezTo>
                  <a:cubicBezTo>
                    <a:pt x="333132" y="29618"/>
                    <a:pt x="365135" y="66194"/>
                    <a:pt x="367612" y="71147"/>
                  </a:cubicBezTo>
                </a:path>
              </a:pathLst>
            </a:custGeom>
            <a:solidFill>
              <a:srgbClr val="ADB03B"/>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0" name="Google Shape;640;p6"/>
            <p:cNvSpPr/>
            <p:nvPr/>
          </p:nvSpPr>
          <p:spPr>
            <a:xfrm>
              <a:off x="7346664" y="1831946"/>
              <a:ext cx="191991" cy="175549"/>
            </a:xfrm>
            <a:custGeom>
              <a:avLst/>
              <a:gdLst/>
              <a:ahLst/>
              <a:cxnLst/>
              <a:rect l="l" t="t" r="r" b="b"/>
              <a:pathLst>
                <a:path w="191991" h="175549" extrusionOk="0">
                  <a:moveTo>
                    <a:pt x="50164" y="5426"/>
                  </a:moveTo>
                  <a:cubicBezTo>
                    <a:pt x="42640" y="8569"/>
                    <a:pt x="36353" y="12760"/>
                    <a:pt x="30924" y="17618"/>
                  </a:cubicBezTo>
                  <a:cubicBezTo>
                    <a:pt x="25399" y="22285"/>
                    <a:pt x="20923" y="27524"/>
                    <a:pt x="17398" y="32667"/>
                  </a:cubicBezTo>
                  <a:cubicBezTo>
                    <a:pt x="9874" y="43431"/>
                    <a:pt x="6254" y="53432"/>
                    <a:pt x="4921" y="57051"/>
                  </a:cubicBezTo>
                  <a:cubicBezTo>
                    <a:pt x="4064" y="59337"/>
                    <a:pt x="-11843" y="105438"/>
                    <a:pt x="18541" y="140681"/>
                  </a:cubicBezTo>
                  <a:cubicBezTo>
                    <a:pt x="49783" y="176876"/>
                    <a:pt x="117887" y="187544"/>
                    <a:pt x="146748" y="160017"/>
                  </a:cubicBezTo>
                  <a:cubicBezTo>
                    <a:pt x="171418" y="136490"/>
                    <a:pt x="161416" y="90960"/>
                    <a:pt x="143128" y="64671"/>
                  </a:cubicBezTo>
                  <a:cubicBezTo>
                    <a:pt x="129698" y="45526"/>
                    <a:pt x="109219" y="32858"/>
                    <a:pt x="85978" y="25619"/>
                  </a:cubicBezTo>
                  <a:cubicBezTo>
                    <a:pt x="92932" y="24476"/>
                    <a:pt x="100171" y="24095"/>
                    <a:pt x="107600" y="24571"/>
                  </a:cubicBezTo>
                  <a:cubicBezTo>
                    <a:pt x="147034" y="26762"/>
                    <a:pt x="176275" y="60195"/>
                    <a:pt x="178561" y="64767"/>
                  </a:cubicBezTo>
                  <a:lnTo>
                    <a:pt x="191992" y="45717"/>
                  </a:lnTo>
                  <a:cubicBezTo>
                    <a:pt x="161512" y="6950"/>
                    <a:pt x="85693" y="-9433"/>
                    <a:pt x="50164" y="5426"/>
                  </a:cubicBezTo>
                  <a:close/>
                  <a:moveTo>
                    <a:pt x="138175" y="121917"/>
                  </a:moveTo>
                  <a:cubicBezTo>
                    <a:pt x="137223" y="133251"/>
                    <a:pt x="128841" y="152397"/>
                    <a:pt x="109600" y="152301"/>
                  </a:cubicBezTo>
                  <a:cubicBezTo>
                    <a:pt x="74167" y="152206"/>
                    <a:pt x="39877" y="137823"/>
                    <a:pt x="28543" y="106391"/>
                  </a:cubicBezTo>
                  <a:cubicBezTo>
                    <a:pt x="17208" y="74387"/>
                    <a:pt x="33210" y="46860"/>
                    <a:pt x="61023" y="33334"/>
                  </a:cubicBezTo>
                  <a:cubicBezTo>
                    <a:pt x="62452" y="33525"/>
                    <a:pt x="63976" y="33715"/>
                    <a:pt x="65405" y="34001"/>
                  </a:cubicBezTo>
                  <a:cubicBezTo>
                    <a:pt x="101695" y="41240"/>
                    <a:pt x="140461" y="93056"/>
                    <a:pt x="138175" y="121917"/>
                  </a:cubicBezTo>
                  <a:close/>
                </a:path>
              </a:pathLst>
            </a:custGeom>
            <a:solidFill>
              <a:srgbClr val="C4CA37"/>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1" name="Google Shape;641;p6"/>
            <p:cNvSpPr/>
            <p:nvPr/>
          </p:nvSpPr>
          <p:spPr>
            <a:xfrm>
              <a:off x="7517605" y="1863660"/>
              <a:ext cx="367188" cy="118586"/>
            </a:xfrm>
            <a:custGeom>
              <a:avLst/>
              <a:gdLst/>
              <a:ahLst/>
              <a:cxnLst/>
              <a:rect l="l" t="t" r="r" b="b"/>
              <a:pathLst>
                <a:path w="367188" h="118586" extrusionOk="0">
                  <a:moveTo>
                    <a:pt x="0" y="0"/>
                  </a:moveTo>
                  <a:cubicBezTo>
                    <a:pt x="1334" y="25241"/>
                    <a:pt x="-286" y="12002"/>
                    <a:pt x="1048" y="37148"/>
                  </a:cubicBezTo>
                  <a:cubicBezTo>
                    <a:pt x="762" y="31432"/>
                    <a:pt x="106871" y="38862"/>
                    <a:pt x="114776" y="39624"/>
                  </a:cubicBezTo>
                  <a:cubicBezTo>
                    <a:pt x="157163" y="43720"/>
                    <a:pt x="199930" y="48387"/>
                    <a:pt x="240602" y="61627"/>
                  </a:cubicBezTo>
                  <a:cubicBezTo>
                    <a:pt x="284702" y="75914"/>
                    <a:pt x="324517" y="100775"/>
                    <a:pt x="367189" y="118586"/>
                  </a:cubicBezTo>
                  <a:cubicBezTo>
                    <a:pt x="356902" y="114300"/>
                    <a:pt x="346329" y="101441"/>
                    <a:pt x="337566" y="94583"/>
                  </a:cubicBezTo>
                  <a:cubicBezTo>
                    <a:pt x="324517" y="84487"/>
                    <a:pt x="311087" y="74962"/>
                    <a:pt x="297085" y="66389"/>
                  </a:cubicBezTo>
                  <a:cubicBezTo>
                    <a:pt x="249746" y="37338"/>
                    <a:pt x="196120" y="23908"/>
                    <a:pt x="141827" y="14669"/>
                  </a:cubicBezTo>
                  <a:cubicBezTo>
                    <a:pt x="95155" y="6763"/>
                    <a:pt x="47530" y="381"/>
                    <a:pt x="0" y="0"/>
                  </a:cubicBezTo>
                  <a:close/>
                </a:path>
              </a:pathLst>
            </a:custGeom>
            <a:solidFill>
              <a:srgbClr val="94970C"/>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2" name="Google Shape;642;p6"/>
            <p:cNvSpPr/>
            <p:nvPr/>
          </p:nvSpPr>
          <p:spPr>
            <a:xfrm>
              <a:off x="7164124" y="1864107"/>
              <a:ext cx="212035" cy="212063"/>
            </a:xfrm>
            <a:custGeom>
              <a:avLst/>
              <a:gdLst/>
              <a:ahLst/>
              <a:cxnLst/>
              <a:rect l="l" t="t" r="r" b="b"/>
              <a:pathLst>
                <a:path w="212035" h="212063" extrusionOk="0">
                  <a:moveTo>
                    <a:pt x="212035" y="411"/>
                  </a:moveTo>
                  <a:cubicBezTo>
                    <a:pt x="205939" y="5078"/>
                    <a:pt x="200891" y="10317"/>
                    <a:pt x="196795" y="15555"/>
                  </a:cubicBezTo>
                  <a:cubicBezTo>
                    <a:pt x="136216" y="20699"/>
                    <a:pt x="88306" y="60228"/>
                    <a:pt x="62969" y="84326"/>
                  </a:cubicBezTo>
                  <a:cubicBezTo>
                    <a:pt x="6772" y="137761"/>
                    <a:pt x="7343" y="212913"/>
                    <a:pt x="676" y="212056"/>
                  </a:cubicBezTo>
                  <a:cubicBezTo>
                    <a:pt x="-4277" y="211389"/>
                    <a:pt x="16392" y="63847"/>
                    <a:pt x="116690" y="16603"/>
                  </a:cubicBezTo>
                  <a:cubicBezTo>
                    <a:pt x="132692" y="9078"/>
                    <a:pt x="146694" y="6030"/>
                    <a:pt x="153742" y="4506"/>
                  </a:cubicBezTo>
                  <a:cubicBezTo>
                    <a:pt x="171554" y="792"/>
                    <a:pt x="191652" y="-828"/>
                    <a:pt x="212035" y="411"/>
                  </a:cubicBezTo>
                  <a:close/>
                </a:path>
              </a:pathLst>
            </a:custGeom>
            <a:solidFill>
              <a:srgbClr val="C4CA37"/>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3" name="Google Shape;643;p6"/>
            <p:cNvSpPr/>
            <p:nvPr/>
          </p:nvSpPr>
          <p:spPr>
            <a:xfrm>
              <a:off x="7434547" y="1746214"/>
              <a:ext cx="159162" cy="166786"/>
            </a:xfrm>
            <a:custGeom>
              <a:avLst/>
              <a:gdLst/>
              <a:ahLst/>
              <a:cxnLst/>
              <a:rect l="l" t="t" r="r" b="b"/>
              <a:pathLst>
                <a:path w="159162" h="166786" extrusionOk="0">
                  <a:moveTo>
                    <a:pt x="122396" y="122304"/>
                  </a:moveTo>
                  <a:cubicBezTo>
                    <a:pt x="120682" y="135639"/>
                    <a:pt x="120777" y="148117"/>
                    <a:pt x="122111" y="159642"/>
                  </a:cubicBezTo>
                  <a:cubicBezTo>
                    <a:pt x="119253" y="159261"/>
                    <a:pt x="116396" y="159166"/>
                    <a:pt x="113538" y="159166"/>
                  </a:cubicBezTo>
                  <a:cubicBezTo>
                    <a:pt x="112395" y="159071"/>
                    <a:pt x="111252" y="159071"/>
                    <a:pt x="110109" y="159071"/>
                  </a:cubicBezTo>
                  <a:cubicBezTo>
                    <a:pt x="98107" y="159071"/>
                    <a:pt x="86487" y="160785"/>
                    <a:pt x="74962" y="163929"/>
                  </a:cubicBezTo>
                  <a:cubicBezTo>
                    <a:pt x="72009" y="164881"/>
                    <a:pt x="69247" y="165738"/>
                    <a:pt x="66389" y="166786"/>
                  </a:cubicBezTo>
                  <a:cubicBezTo>
                    <a:pt x="72390" y="144498"/>
                    <a:pt x="74486" y="115542"/>
                    <a:pt x="61151" y="85633"/>
                  </a:cubicBezTo>
                  <a:cubicBezTo>
                    <a:pt x="43624" y="46581"/>
                    <a:pt x="10287" y="29245"/>
                    <a:pt x="0" y="24483"/>
                  </a:cubicBezTo>
                  <a:cubicBezTo>
                    <a:pt x="8668" y="18006"/>
                    <a:pt x="35243" y="-282"/>
                    <a:pt x="73438" y="3"/>
                  </a:cubicBezTo>
                  <a:cubicBezTo>
                    <a:pt x="74009" y="3"/>
                    <a:pt x="74581" y="3"/>
                    <a:pt x="75152" y="99"/>
                  </a:cubicBezTo>
                  <a:cubicBezTo>
                    <a:pt x="85535" y="194"/>
                    <a:pt x="95060" y="1813"/>
                    <a:pt x="103822" y="4290"/>
                  </a:cubicBezTo>
                  <a:cubicBezTo>
                    <a:pt x="134874" y="12862"/>
                    <a:pt x="154400" y="31912"/>
                    <a:pt x="159163" y="36675"/>
                  </a:cubicBezTo>
                  <a:cubicBezTo>
                    <a:pt x="149066" y="48867"/>
                    <a:pt x="127826" y="78585"/>
                    <a:pt x="122396" y="122304"/>
                  </a:cubicBezTo>
                  <a:close/>
                </a:path>
              </a:pathLst>
            </a:custGeom>
            <a:solidFill>
              <a:srgbClr val="ADB03B"/>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4" name="Google Shape;644;p6"/>
            <p:cNvSpPr/>
            <p:nvPr/>
          </p:nvSpPr>
          <p:spPr>
            <a:xfrm>
              <a:off x="7462741" y="1746027"/>
              <a:ext cx="109156" cy="164020"/>
            </a:xfrm>
            <a:custGeom>
              <a:avLst/>
              <a:gdLst/>
              <a:ahLst/>
              <a:cxnLst/>
              <a:rect l="l" t="t" r="r" b="b"/>
              <a:pathLst>
                <a:path w="109156" h="164020" extrusionOk="0">
                  <a:moveTo>
                    <a:pt x="85439" y="159258"/>
                  </a:moveTo>
                  <a:cubicBezTo>
                    <a:pt x="84296" y="159163"/>
                    <a:pt x="83153" y="159163"/>
                    <a:pt x="82010" y="159163"/>
                  </a:cubicBezTo>
                  <a:cubicBezTo>
                    <a:pt x="70009" y="159163"/>
                    <a:pt x="58388" y="160877"/>
                    <a:pt x="46863" y="164020"/>
                  </a:cubicBezTo>
                  <a:cubicBezTo>
                    <a:pt x="49911" y="120586"/>
                    <a:pt x="50006" y="77057"/>
                    <a:pt x="42005" y="58769"/>
                  </a:cubicBezTo>
                  <a:cubicBezTo>
                    <a:pt x="30099" y="32004"/>
                    <a:pt x="7144" y="20098"/>
                    <a:pt x="0" y="16764"/>
                  </a:cubicBezTo>
                  <a:cubicBezTo>
                    <a:pt x="5715" y="12478"/>
                    <a:pt x="22670" y="857"/>
                    <a:pt x="46958" y="95"/>
                  </a:cubicBezTo>
                  <a:cubicBezTo>
                    <a:pt x="48101" y="0"/>
                    <a:pt x="49149" y="0"/>
                    <a:pt x="50387" y="0"/>
                  </a:cubicBezTo>
                  <a:cubicBezTo>
                    <a:pt x="59817" y="95"/>
                    <a:pt x="68294" y="1810"/>
                    <a:pt x="75629" y="4286"/>
                  </a:cubicBezTo>
                  <a:cubicBezTo>
                    <a:pt x="94393" y="10668"/>
                    <a:pt x="106204" y="22193"/>
                    <a:pt x="109157" y="25241"/>
                  </a:cubicBezTo>
                  <a:cubicBezTo>
                    <a:pt x="102299" y="33719"/>
                    <a:pt x="87725" y="54007"/>
                    <a:pt x="83915" y="84010"/>
                  </a:cubicBezTo>
                  <a:cubicBezTo>
                    <a:pt x="82391" y="97631"/>
                    <a:pt x="83249" y="126873"/>
                    <a:pt x="85439" y="159258"/>
                  </a:cubicBezTo>
                  <a:close/>
                </a:path>
              </a:pathLst>
            </a:custGeom>
            <a:solidFill>
              <a:srgbClr val="C4CA37"/>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645" name="Google Shape;645;p6"/>
          <p:cNvSpPr txBox="1">
            <a:spLocks noGrp="1"/>
          </p:cNvSpPr>
          <p:nvPr>
            <p:ph type="title"/>
          </p:nvPr>
        </p:nvSpPr>
        <p:spPr>
          <a:xfrm>
            <a:off x="405675" y="759600"/>
            <a:ext cx="3653700" cy="34365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15000"/>
              <a:buNone/>
              <a:defRPr sz="15000"/>
            </a:lvl1pPr>
            <a:lvl2pPr lvl="1" algn="r" rtl="0">
              <a:spcBef>
                <a:spcPts val="0"/>
              </a:spcBef>
              <a:spcAft>
                <a:spcPts val="0"/>
              </a:spcAft>
              <a:buSzPts val="15000"/>
              <a:buNone/>
              <a:defRPr sz="15000"/>
            </a:lvl2pPr>
            <a:lvl3pPr lvl="2" algn="r" rtl="0">
              <a:spcBef>
                <a:spcPts val="0"/>
              </a:spcBef>
              <a:spcAft>
                <a:spcPts val="0"/>
              </a:spcAft>
              <a:buSzPts val="15000"/>
              <a:buNone/>
              <a:defRPr sz="15000"/>
            </a:lvl3pPr>
            <a:lvl4pPr lvl="3" algn="r" rtl="0">
              <a:spcBef>
                <a:spcPts val="0"/>
              </a:spcBef>
              <a:spcAft>
                <a:spcPts val="0"/>
              </a:spcAft>
              <a:buSzPts val="15000"/>
              <a:buNone/>
              <a:defRPr sz="15000"/>
            </a:lvl4pPr>
            <a:lvl5pPr lvl="4" algn="r" rtl="0">
              <a:spcBef>
                <a:spcPts val="0"/>
              </a:spcBef>
              <a:spcAft>
                <a:spcPts val="0"/>
              </a:spcAft>
              <a:buSzPts val="15000"/>
              <a:buNone/>
              <a:defRPr sz="15000"/>
            </a:lvl5pPr>
            <a:lvl6pPr lvl="5" algn="r" rtl="0">
              <a:spcBef>
                <a:spcPts val="0"/>
              </a:spcBef>
              <a:spcAft>
                <a:spcPts val="0"/>
              </a:spcAft>
              <a:buSzPts val="15000"/>
              <a:buNone/>
              <a:defRPr sz="15000"/>
            </a:lvl6pPr>
            <a:lvl7pPr lvl="6" algn="r" rtl="0">
              <a:spcBef>
                <a:spcPts val="0"/>
              </a:spcBef>
              <a:spcAft>
                <a:spcPts val="0"/>
              </a:spcAft>
              <a:buSzPts val="15000"/>
              <a:buNone/>
              <a:defRPr sz="15000"/>
            </a:lvl7pPr>
            <a:lvl8pPr lvl="7" algn="r" rtl="0">
              <a:spcBef>
                <a:spcPts val="0"/>
              </a:spcBef>
              <a:spcAft>
                <a:spcPts val="0"/>
              </a:spcAft>
              <a:buSzPts val="15000"/>
              <a:buNone/>
              <a:defRPr sz="15000"/>
            </a:lvl8pPr>
            <a:lvl9pPr lvl="8" algn="r" rtl="0">
              <a:spcBef>
                <a:spcPts val="0"/>
              </a:spcBef>
              <a:spcAft>
                <a:spcPts val="0"/>
              </a:spcAft>
              <a:buSzPts val="15000"/>
              <a:buNone/>
              <a:defRPr sz="15000"/>
            </a:lvl9pPr>
          </a:lstStyle>
          <a:p>
            <a:endParaRPr/>
          </a:p>
        </p:txBody>
      </p:sp>
      <p:sp>
        <p:nvSpPr>
          <p:cNvPr id="646" name="Google Shape;646;p6"/>
          <p:cNvSpPr txBox="1">
            <a:spLocks noGrp="1"/>
          </p:cNvSpPr>
          <p:nvPr>
            <p:ph type="body" idx="1"/>
          </p:nvPr>
        </p:nvSpPr>
        <p:spPr>
          <a:xfrm>
            <a:off x="4386975" y="2203625"/>
            <a:ext cx="7389300" cy="20751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647" name="Google Shape;647;p6"/>
          <p:cNvSpPr txBox="1">
            <a:spLocks noGrp="1"/>
          </p:cNvSpPr>
          <p:nvPr>
            <p:ph type="title" idx="2"/>
          </p:nvPr>
        </p:nvSpPr>
        <p:spPr>
          <a:xfrm>
            <a:off x="4386975" y="1279175"/>
            <a:ext cx="73893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6 Two columns">
  <p:cSld name="CUSTOM_4">
    <p:spTree>
      <p:nvGrpSpPr>
        <p:cNvPr id="1" name="Shape 648"/>
        <p:cNvGrpSpPr/>
        <p:nvPr/>
      </p:nvGrpSpPr>
      <p:grpSpPr>
        <a:xfrm>
          <a:off x="0" y="0"/>
          <a:ext cx="0" cy="0"/>
          <a:chOff x="0" y="0"/>
          <a:chExt cx="0" cy="0"/>
        </a:xfrm>
      </p:grpSpPr>
      <p:sp>
        <p:nvSpPr>
          <p:cNvPr id="649" name="Google Shape;649;p7"/>
          <p:cNvSpPr/>
          <p:nvPr/>
        </p:nvSpPr>
        <p:spPr>
          <a:xfrm>
            <a:off x="0" y="3375959"/>
            <a:ext cx="12186068" cy="2052161"/>
          </a:xfrm>
          <a:custGeom>
            <a:avLst/>
            <a:gdLst/>
            <a:ahLst/>
            <a:cxnLst/>
            <a:rect l="l" t="t" r="r" b="b"/>
            <a:pathLst>
              <a:path w="5707760" h="2052161" extrusionOk="0">
                <a:moveTo>
                  <a:pt x="5707761" y="6191"/>
                </a:moveTo>
                <a:lnTo>
                  <a:pt x="5707761" y="1736312"/>
                </a:lnTo>
                <a:lnTo>
                  <a:pt x="0" y="2052161"/>
                </a:lnTo>
                <a:lnTo>
                  <a:pt x="0" y="158496"/>
                </a:lnTo>
                <a:cubicBezTo>
                  <a:pt x="61817" y="191262"/>
                  <a:pt x="115824" y="240697"/>
                  <a:pt x="154305" y="304991"/>
                </a:cubicBezTo>
                <a:cubicBezTo>
                  <a:pt x="225266" y="423291"/>
                  <a:pt x="353092" y="495681"/>
                  <a:pt x="491014" y="495681"/>
                </a:cubicBezTo>
                <a:cubicBezTo>
                  <a:pt x="628936" y="495681"/>
                  <a:pt x="756761" y="423291"/>
                  <a:pt x="827723" y="304991"/>
                </a:cubicBezTo>
                <a:cubicBezTo>
                  <a:pt x="900208" y="184118"/>
                  <a:pt x="1030700" y="110204"/>
                  <a:pt x="1171670" y="110204"/>
                </a:cubicBezTo>
                <a:cubicBezTo>
                  <a:pt x="1312545" y="110204"/>
                  <a:pt x="1443133" y="184118"/>
                  <a:pt x="1515523" y="304991"/>
                </a:cubicBezTo>
                <a:cubicBezTo>
                  <a:pt x="1600962" y="447485"/>
                  <a:pt x="1754886" y="534638"/>
                  <a:pt x="1921002" y="534638"/>
                </a:cubicBezTo>
                <a:cubicBezTo>
                  <a:pt x="2087118" y="534638"/>
                  <a:pt x="2241042" y="447485"/>
                  <a:pt x="2326481" y="304991"/>
                </a:cubicBezTo>
                <a:cubicBezTo>
                  <a:pt x="2391061" y="197263"/>
                  <a:pt x="2507456" y="131255"/>
                  <a:pt x="2633186" y="131255"/>
                </a:cubicBezTo>
                <a:cubicBezTo>
                  <a:pt x="2758821" y="131255"/>
                  <a:pt x="2875216" y="197168"/>
                  <a:pt x="2939891" y="304991"/>
                </a:cubicBezTo>
                <a:cubicBezTo>
                  <a:pt x="3039809" y="471678"/>
                  <a:pt x="3254026" y="529114"/>
                  <a:pt x="3423857" y="434721"/>
                </a:cubicBezTo>
                <a:cubicBezTo>
                  <a:pt x="3591306" y="341662"/>
                  <a:pt x="3802380" y="398240"/>
                  <a:pt x="3900964" y="562547"/>
                </a:cubicBezTo>
                <a:cubicBezTo>
                  <a:pt x="3974116" y="684562"/>
                  <a:pt x="4105847" y="759143"/>
                  <a:pt x="4248150" y="759143"/>
                </a:cubicBezTo>
                <a:cubicBezTo>
                  <a:pt x="4390358" y="759143"/>
                  <a:pt x="4522184" y="684467"/>
                  <a:pt x="4595337" y="562547"/>
                </a:cubicBezTo>
                <a:cubicBezTo>
                  <a:pt x="4804601" y="213551"/>
                  <a:pt x="5181600" y="0"/>
                  <a:pt x="5588603" y="0"/>
                </a:cubicBezTo>
                <a:cubicBezTo>
                  <a:pt x="5628608" y="0"/>
                  <a:pt x="5668328" y="2096"/>
                  <a:pt x="5707761" y="619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0" name="Google Shape;650;p7"/>
          <p:cNvSpPr/>
          <p:nvPr/>
        </p:nvSpPr>
        <p:spPr>
          <a:xfrm>
            <a:off x="0" y="4225491"/>
            <a:ext cx="12186068" cy="2559872"/>
          </a:xfrm>
          <a:custGeom>
            <a:avLst/>
            <a:gdLst/>
            <a:ahLst/>
            <a:cxnLst/>
            <a:rect l="l" t="t" r="r" b="b"/>
            <a:pathLst>
              <a:path w="5707760" h="3518725" extrusionOk="0">
                <a:moveTo>
                  <a:pt x="5707761" y="0"/>
                </a:moveTo>
                <a:lnTo>
                  <a:pt x="5707761" y="2793873"/>
                </a:lnTo>
                <a:lnTo>
                  <a:pt x="0" y="3518726"/>
                </a:lnTo>
                <a:lnTo>
                  <a:pt x="0" y="417862"/>
                </a:lnTo>
                <a:cubicBezTo>
                  <a:pt x="191453" y="312420"/>
                  <a:pt x="415195" y="278225"/>
                  <a:pt x="630746" y="323088"/>
                </a:cubicBezTo>
                <a:cubicBezTo>
                  <a:pt x="797814" y="357854"/>
                  <a:pt x="971740" y="324612"/>
                  <a:pt x="1114235" y="230791"/>
                </a:cubicBezTo>
                <a:cubicBezTo>
                  <a:pt x="1262063" y="133445"/>
                  <a:pt x="1456849" y="147733"/>
                  <a:pt x="1588865" y="265557"/>
                </a:cubicBezTo>
                <a:cubicBezTo>
                  <a:pt x="1822609" y="474250"/>
                  <a:pt x="2129790" y="581120"/>
                  <a:pt x="2442496" y="562737"/>
                </a:cubicBezTo>
                <a:cubicBezTo>
                  <a:pt x="2604135" y="553212"/>
                  <a:pt x="2763012" y="608457"/>
                  <a:pt x="2883789" y="716375"/>
                </a:cubicBezTo>
                <a:cubicBezTo>
                  <a:pt x="3029617" y="846582"/>
                  <a:pt x="3244787" y="862298"/>
                  <a:pt x="3407950" y="754761"/>
                </a:cubicBezTo>
                <a:cubicBezTo>
                  <a:pt x="3577304" y="643223"/>
                  <a:pt x="3784092" y="603695"/>
                  <a:pt x="3982688" y="645033"/>
                </a:cubicBezTo>
                <a:cubicBezTo>
                  <a:pt x="4162425" y="682466"/>
                  <a:pt x="4344829" y="594265"/>
                  <a:pt x="4427125" y="430149"/>
                </a:cubicBezTo>
                <a:cubicBezTo>
                  <a:pt x="4510755" y="263271"/>
                  <a:pt x="4696301" y="173546"/>
                  <a:pt x="4879086" y="211550"/>
                </a:cubicBezTo>
                <a:cubicBezTo>
                  <a:pt x="5040726" y="245174"/>
                  <a:pt x="5209128" y="213074"/>
                  <a:pt x="5346954" y="122206"/>
                </a:cubicBezTo>
                <a:cubicBezTo>
                  <a:pt x="5456206" y="50292"/>
                  <a:pt x="5580603" y="9049"/>
                  <a:pt x="5707761"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1" name="Google Shape;651;p7"/>
          <p:cNvSpPr/>
          <p:nvPr/>
        </p:nvSpPr>
        <p:spPr>
          <a:xfrm>
            <a:off x="793497" y="719153"/>
            <a:ext cx="2114073" cy="511232"/>
          </a:xfrm>
          <a:custGeom>
            <a:avLst/>
            <a:gdLst/>
            <a:ahLst/>
            <a:cxnLst/>
            <a:rect l="l" t="t" r="r" b="b"/>
            <a:pathLst>
              <a:path w="2114073" h="511232" extrusionOk="0">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2" name="Google Shape;652;p7"/>
          <p:cNvSpPr/>
          <p:nvPr/>
        </p:nvSpPr>
        <p:spPr>
          <a:xfrm>
            <a:off x="2187556" y="1689700"/>
            <a:ext cx="2114073" cy="511232"/>
          </a:xfrm>
          <a:custGeom>
            <a:avLst/>
            <a:gdLst/>
            <a:ahLst/>
            <a:cxnLst/>
            <a:rect l="l" t="t" r="r" b="b"/>
            <a:pathLst>
              <a:path w="2114073" h="511232" extrusionOk="0">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3" name="Google Shape;653;p7"/>
          <p:cNvSpPr txBox="1">
            <a:spLocks noGrp="1"/>
          </p:cNvSpPr>
          <p:nvPr>
            <p:ph type="subTitle" idx="1"/>
          </p:nvPr>
        </p:nvSpPr>
        <p:spPr>
          <a:xfrm>
            <a:off x="568561" y="1508975"/>
            <a:ext cx="52344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2"/>
              </a:buClr>
              <a:buSzPts val="2100"/>
              <a:buNone/>
              <a:defRPr sz="2100" b="1">
                <a:solidFill>
                  <a:schemeClr val="accent2"/>
                </a:solidFill>
              </a:defRPr>
            </a:lvl1pPr>
            <a:lvl2pPr lvl="1" rtl="0">
              <a:spcBef>
                <a:spcPts val="2100"/>
              </a:spcBef>
              <a:spcAft>
                <a:spcPts val="0"/>
              </a:spcAft>
              <a:buClr>
                <a:schemeClr val="accent2"/>
              </a:buClr>
              <a:buSzPts val="2100"/>
              <a:buNone/>
              <a:defRPr sz="2100" b="1">
                <a:solidFill>
                  <a:schemeClr val="accent2"/>
                </a:solidFill>
              </a:defRPr>
            </a:lvl2pPr>
            <a:lvl3pPr lvl="2" rtl="0">
              <a:spcBef>
                <a:spcPts val="2100"/>
              </a:spcBef>
              <a:spcAft>
                <a:spcPts val="0"/>
              </a:spcAft>
              <a:buClr>
                <a:schemeClr val="accent2"/>
              </a:buClr>
              <a:buSzPts val="2100"/>
              <a:buNone/>
              <a:defRPr sz="2100" b="1">
                <a:solidFill>
                  <a:schemeClr val="accent2"/>
                </a:solidFill>
              </a:defRPr>
            </a:lvl3pPr>
            <a:lvl4pPr lvl="3" rtl="0">
              <a:spcBef>
                <a:spcPts val="2100"/>
              </a:spcBef>
              <a:spcAft>
                <a:spcPts val="0"/>
              </a:spcAft>
              <a:buClr>
                <a:schemeClr val="accent2"/>
              </a:buClr>
              <a:buSzPts val="2100"/>
              <a:buNone/>
              <a:defRPr sz="2100" b="1">
                <a:solidFill>
                  <a:schemeClr val="accent2"/>
                </a:solidFill>
              </a:defRPr>
            </a:lvl4pPr>
            <a:lvl5pPr lvl="4" rtl="0">
              <a:spcBef>
                <a:spcPts val="2100"/>
              </a:spcBef>
              <a:spcAft>
                <a:spcPts val="0"/>
              </a:spcAft>
              <a:buClr>
                <a:schemeClr val="accent2"/>
              </a:buClr>
              <a:buSzPts val="2100"/>
              <a:buNone/>
              <a:defRPr sz="2100" b="1">
                <a:solidFill>
                  <a:schemeClr val="accent2"/>
                </a:solidFill>
              </a:defRPr>
            </a:lvl5pPr>
            <a:lvl6pPr lvl="5" rtl="0">
              <a:spcBef>
                <a:spcPts val="2100"/>
              </a:spcBef>
              <a:spcAft>
                <a:spcPts val="0"/>
              </a:spcAft>
              <a:buClr>
                <a:schemeClr val="accent2"/>
              </a:buClr>
              <a:buSzPts val="2100"/>
              <a:buNone/>
              <a:defRPr sz="2100" b="1">
                <a:solidFill>
                  <a:schemeClr val="accent2"/>
                </a:solidFill>
              </a:defRPr>
            </a:lvl6pPr>
            <a:lvl7pPr lvl="6" rtl="0">
              <a:spcBef>
                <a:spcPts val="2100"/>
              </a:spcBef>
              <a:spcAft>
                <a:spcPts val="0"/>
              </a:spcAft>
              <a:buClr>
                <a:schemeClr val="accent2"/>
              </a:buClr>
              <a:buSzPts val="2100"/>
              <a:buNone/>
              <a:defRPr sz="2100" b="1">
                <a:solidFill>
                  <a:schemeClr val="accent2"/>
                </a:solidFill>
              </a:defRPr>
            </a:lvl7pPr>
            <a:lvl8pPr lvl="7" rtl="0">
              <a:spcBef>
                <a:spcPts val="2100"/>
              </a:spcBef>
              <a:spcAft>
                <a:spcPts val="0"/>
              </a:spcAft>
              <a:buClr>
                <a:schemeClr val="accent2"/>
              </a:buClr>
              <a:buSzPts val="2100"/>
              <a:buNone/>
              <a:defRPr sz="2100" b="1">
                <a:solidFill>
                  <a:schemeClr val="accent2"/>
                </a:solidFill>
              </a:defRPr>
            </a:lvl8pPr>
            <a:lvl9pPr lvl="8" rtl="0">
              <a:spcBef>
                <a:spcPts val="2100"/>
              </a:spcBef>
              <a:spcAft>
                <a:spcPts val="2100"/>
              </a:spcAft>
              <a:buClr>
                <a:schemeClr val="accent2"/>
              </a:buClr>
              <a:buSzPts val="2100"/>
              <a:buNone/>
              <a:defRPr sz="2100" b="1">
                <a:solidFill>
                  <a:schemeClr val="accent2"/>
                </a:solidFill>
              </a:defRPr>
            </a:lvl9pPr>
          </a:lstStyle>
          <a:p>
            <a:endParaRPr/>
          </a:p>
        </p:txBody>
      </p:sp>
      <p:sp>
        <p:nvSpPr>
          <p:cNvPr id="654" name="Google Shape;654;p7"/>
          <p:cNvSpPr txBox="1">
            <a:spLocks noGrp="1"/>
          </p:cNvSpPr>
          <p:nvPr>
            <p:ph type="subTitle" idx="2"/>
          </p:nvPr>
        </p:nvSpPr>
        <p:spPr>
          <a:xfrm>
            <a:off x="6467340" y="1508975"/>
            <a:ext cx="52338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2"/>
              </a:buClr>
              <a:buSzPts val="2100"/>
              <a:buNone/>
              <a:defRPr sz="2100" b="1">
                <a:solidFill>
                  <a:schemeClr val="accent2"/>
                </a:solidFill>
              </a:defRPr>
            </a:lvl1pPr>
            <a:lvl2pPr lvl="1" rtl="0">
              <a:spcBef>
                <a:spcPts val="2100"/>
              </a:spcBef>
              <a:spcAft>
                <a:spcPts val="0"/>
              </a:spcAft>
              <a:buClr>
                <a:schemeClr val="accent2"/>
              </a:buClr>
              <a:buSzPts val="2100"/>
              <a:buNone/>
              <a:defRPr sz="2100" b="1">
                <a:solidFill>
                  <a:schemeClr val="accent2"/>
                </a:solidFill>
              </a:defRPr>
            </a:lvl2pPr>
            <a:lvl3pPr lvl="2" rtl="0">
              <a:spcBef>
                <a:spcPts val="2100"/>
              </a:spcBef>
              <a:spcAft>
                <a:spcPts val="0"/>
              </a:spcAft>
              <a:buClr>
                <a:schemeClr val="accent2"/>
              </a:buClr>
              <a:buSzPts val="2100"/>
              <a:buNone/>
              <a:defRPr sz="2100" b="1">
                <a:solidFill>
                  <a:schemeClr val="accent2"/>
                </a:solidFill>
              </a:defRPr>
            </a:lvl3pPr>
            <a:lvl4pPr lvl="3" rtl="0">
              <a:spcBef>
                <a:spcPts val="2100"/>
              </a:spcBef>
              <a:spcAft>
                <a:spcPts val="0"/>
              </a:spcAft>
              <a:buClr>
                <a:schemeClr val="accent2"/>
              </a:buClr>
              <a:buSzPts val="2100"/>
              <a:buNone/>
              <a:defRPr sz="2100" b="1">
                <a:solidFill>
                  <a:schemeClr val="accent2"/>
                </a:solidFill>
              </a:defRPr>
            </a:lvl4pPr>
            <a:lvl5pPr lvl="4" rtl="0">
              <a:spcBef>
                <a:spcPts val="2100"/>
              </a:spcBef>
              <a:spcAft>
                <a:spcPts val="0"/>
              </a:spcAft>
              <a:buClr>
                <a:schemeClr val="accent2"/>
              </a:buClr>
              <a:buSzPts val="2100"/>
              <a:buNone/>
              <a:defRPr sz="2100" b="1">
                <a:solidFill>
                  <a:schemeClr val="accent2"/>
                </a:solidFill>
              </a:defRPr>
            </a:lvl5pPr>
            <a:lvl6pPr lvl="5" rtl="0">
              <a:spcBef>
                <a:spcPts val="2100"/>
              </a:spcBef>
              <a:spcAft>
                <a:spcPts val="0"/>
              </a:spcAft>
              <a:buClr>
                <a:schemeClr val="accent2"/>
              </a:buClr>
              <a:buSzPts val="2100"/>
              <a:buNone/>
              <a:defRPr sz="2100" b="1">
                <a:solidFill>
                  <a:schemeClr val="accent2"/>
                </a:solidFill>
              </a:defRPr>
            </a:lvl6pPr>
            <a:lvl7pPr lvl="6" rtl="0">
              <a:spcBef>
                <a:spcPts val="2100"/>
              </a:spcBef>
              <a:spcAft>
                <a:spcPts val="0"/>
              </a:spcAft>
              <a:buClr>
                <a:schemeClr val="accent2"/>
              </a:buClr>
              <a:buSzPts val="2100"/>
              <a:buNone/>
              <a:defRPr sz="2100" b="1">
                <a:solidFill>
                  <a:schemeClr val="accent2"/>
                </a:solidFill>
              </a:defRPr>
            </a:lvl7pPr>
            <a:lvl8pPr lvl="7" rtl="0">
              <a:spcBef>
                <a:spcPts val="2100"/>
              </a:spcBef>
              <a:spcAft>
                <a:spcPts val="0"/>
              </a:spcAft>
              <a:buClr>
                <a:schemeClr val="accent2"/>
              </a:buClr>
              <a:buSzPts val="2100"/>
              <a:buNone/>
              <a:defRPr sz="2100" b="1">
                <a:solidFill>
                  <a:schemeClr val="accent2"/>
                </a:solidFill>
              </a:defRPr>
            </a:lvl8pPr>
            <a:lvl9pPr lvl="8" rtl="0">
              <a:spcBef>
                <a:spcPts val="2100"/>
              </a:spcBef>
              <a:spcAft>
                <a:spcPts val="2100"/>
              </a:spcAft>
              <a:buClr>
                <a:schemeClr val="accent2"/>
              </a:buClr>
              <a:buSzPts val="2100"/>
              <a:buNone/>
              <a:defRPr sz="2100" b="1">
                <a:solidFill>
                  <a:schemeClr val="accent2"/>
                </a:solidFill>
              </a:defRPr>
            </a:lvl9pPr>
          </a:lstStyle>
          <a:p>
            <a:endParaRPr/>
          </a:p>
        </p:txBody>
      </p:sp>
      <p:sp>
        <p:nvSpPr>
          <p:cNvPr id="655" name="Google Shape;655;p7"/>
          <p:cNvSpPr txBox="1">
            <a:spLocks noGrp="1"/>
          </p:cNvSpPr>
          <p:nvPr>
            <p:ph type="title"/>
          </p:nvPr>
        </p:nvSpPr>
        <p:spPr>
          <a:xfrm>
            <a:off x="568550" y="531500"/>
            <a:ext cx="111333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656" name="Google Shape;656;p7"/>
          <p:cNvSpPr txBox="1">
            <a:spLocks noGrp="1"/>
          </p:cNvSpPr>
          <p:nvPr>
            <p:ph type="body" idx="3"/>
          </p:nvPr>
        </p:nvSpPr>
        <p:spPr>
          <a:xfrm>
            <a:off x="568550" y="2141200"/>
            <a:ext cx="52338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657" name="Google Shape;657;p7"/>
          <p:cNvSpPr txBox="1">
            <a:spLocks noGrp="1"/>
          </p:cNvSpPr>
          <p:nvPr>
            <p:ph type="body" idx="4"/>
          </p:nvPr>
        </p:nvSpPr>
        <p:spPr>
          <a:xfrm>
            <a:off x="6467330" y="2129450"/>
            <a:ext cx="52344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658" name="Google Shape;658;p7"/>
          <p:cNvSpPr/>
          <p:nvPr/>
        </p:nvSpPr>
        <p:spPr>
          <a:xfrm flipH="1">
            <a:off x="5339067" y="5813658"/>
            <a:ext cx="6852933" cy="957190"/>
          </a:xfrm>
          <a:custGeom>
            <a:avLst/>
            <a:gdLst/>
            <a:ahLst/>
            <a:cxnLst/>
            <a:rect l="l" t="t" r="r" b="b"/>
            <a:pathLst>
              <a:path w="5675307" h="3014771" extrusionOk="0">
                <a:moveTo>
                  <a:pt x="5675307" y="2624005"/>
                </a:moveTo>
                <a:cubicBezTo>
                  <a:pt x="5675307" y="3115019"/>
                  <a:pt x="1032513" y="2923318"/>
                  <a:pt x="0" y="3014770"/>
                </a:cubicBezTo>
                <a:lnTo>
                  <a:pt x="0" y="68687"/>
                </a:lnTo>
                <a:cubicBezTo>
                  <a:pt x="922623" y="-91286"/>
                  <a:pt x="3610081" y="-210837"/>
                  <a:pt x="5675307" y="2624005"/>
                </a:cubicBezTo>
                <a:close/>
              </a:path>
            </a:pathLst>
          </a:custGeom>
          <a:solidFill>
            <a:srgbClr val="7FA9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9" name="Google Shape;659;p7"/>
          <p:cNvSpPr/>
          <p:nvPr/>
        </p:nvSpPr>
        <p:spPr>
          <a:xfrm>
            <a:off x="0" y="5364284"/>
            <a:ext cx="6852933" cy="1401869"/>
          </a:xfrm>
          <a:custGeom>
            <a:avLst/>
            <a:gdLst/>
            <a:ahLst/>
            <a:cxnLst/>
            <a:rect l="l" t="t" r="r" b="b"/>
            <a:pathLst>
              <a:path w="5675307" h="3014771" extrusionOk="0">
                <a:moveTo>
                  <a:pt x="5675307" y="2624005"/>
                </a:moveTo>
                <a:cubicBezTo>
                  <a:pt x="5675307" y="3115019"/>
                  <a:pt x="1032513" y="2923318"/>
                  <a:pt x="0" y="3014770"/>
                </a:cubicBezTo>
                <a:lnTo>
                  <a:pt x="0" y="68687"/>
                </a:lnTo>
                <a:cubicBezTo>
                  <a:pt x="922623" y="-91286"/>
                  <a:pt x="3610081" y="-210837"/>
                  <a:pt x="5675307" y="2624005"/>
                </a:cubicBezTo>
                <a:close/>
              </a:path>
            </a:pathLst>
          </a:custGeom>
          <a:solidFill>
            <a:srgbClr val="7FA9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0" name="Google Shape;660;p7"/>
          <p:cNvSpPr/>
          <p:nvPr/>
        </p:nvSpPr>
        <p:spPr>
          <a:xfrm>
            <a:off x="4162926" y="6261233"/>
            <a:ext cx="7807668" cy="51976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rgbClr val="53312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1" name="Google Shape;661;p7"/>
          <p:cNvSpPr/>
          <p:nvPr/>
        </p:nvSpPr>
        <p:spPr>
          <a:xfrm>
            <a:off x="-4834" y="6304547"/>
            <a:ext cx="12196582" cy="553426"/>
          </a:xfrm>
          <a:custGeom>
            <a:avLst/>
            <a:gdLst/>
            <a:ahLst/>
            <a:cxnLst/>
            <a:rect l="l" t="t" r="r" b="b"/>
            <a:pathLst>
              <a:path w="229680" h="12929" extrusionOk="0">
                <a:moveTo>
                  <a:pt x="0" y="1161"/>
                </a:moveTo>
                <a:cubicBezTo>
                  <a:pt x="91" y="5209"/>
                  <a:pt x="0" y="8881"/>
                  <a:pt x="91" y="12929"/>
                </a:cubicBezTo>
                <a:lnTo>
                  <a:pt x="229680" y="12929"/>
                </a:lnTo>
                <a:lnTo>
                  <a:pt x="229680" y="4568"/>
                </a:lnTo>
                <a:lnTo>
                  <a:pt x="228014" y="5133"/>
                </a:lnTo>
                <a:cubicBezTo>
                  <a:pt x="223927" y="6504"/>
                  <a:pt x="219733" y="8063"/>
                  <a:pt x="215378" y="8655"/>
                </a:cubicBezTo>
                <a:cubicBezTo>
                  <a:pt x="213603" y="8902"/>
                  <a:pt x="211838" y="9004"/>
                  <a:pt x="210079" y="9004"/>
                </a:cubicBezTo>
                <a:cubicBezTo>
                  <a:pt x="206855" y="9004"/>
                  <a:pt x="203648" y="8660"/>
                  <a:pt x="200431" y="8225"/>
                </a:cubicBezTo>
                <a:cubicBezTo>
                  <a:pt x="196647" y="7703"/>
                  <a:pt x="192932" y="7224"/>
                  <a:pt x="189167" y="7224"/>
                </a:cubicBezTo>
                <a:cubicBezTo>
                  <a:pt x="187689" y="7224"/>
                  <a:pt x="186204" y="7298"/>
                  <a:pt x="184704" y="7472"/>
                </a:cubicBezTo>
                <a:cubicBezTo>
                  <a:pt x="179864" y="8010"/>
                  <a:pt x="175133" y="9139"/>
                  <a:pt x="170294" y="9650"/>
                </a:cubicBezTo>
                <a:cubicBezTo>
                  <a:pt x="167662" y="9944"/>
                  <a:pt x="164995" y="10006"/>
                  <a:pt x="162329" y="10006"/>
                </a:cubicBezTo>
                <a:lnTo>
                  <a:pt x="156448" y="9972"/>
                </a:lnTo>
                <a:cubicBezTo>
                  <a:pt x="152066" y="9972"/>
                  <a:pt x="136850" y="4972"/>
                  <a:pt x="134108" y="4111"/>
                </a:cubicBezTo>
                <a:cubicBezTo>
                  <a:pt x="131500" y="3332"/>
                  <a:pt x="128865" y="2391"/>
                  <a:pt x="126150" y="2041"/>
                </a:cubicBezTo>
                <a:cubicBezTo>
                  <a:pt x="123945" y="1768"/>
                  <a:pt x="121740" y="1619"/>
                  <a:pt x="119535" y="1619"/>
                </a:cubicBezTo>
                <a:cubicBezTo>
                  <a:pt x="118057" y="1619"/>
                  <a:pt x="116579" y="1686"/>
                  <a:pt x="115101" y="1826"/>
                </a:cubicBezTo>
                <a:cubicBezTo>
                  <a:pt x="104939" y="2794"/>
                  <a:pt x="95341" y="6262"/>
                  <a:pt x="85287" y="7687"/>
                </a:cubicBezTo>
                <a:cubicBezTo>
                  <a:pt x="81425" y="8227"/>
                  <a:pt x="77549" y="8470"/>
                  <a:pt x="73672" y="8470"/>
                </a:cubicBezTo>
                <a:cubicBezTo>
                  <a:pt x="67132" y="8470"/>
                  <a:pt x="60593" y="7780"/>
                  <a:pt x="54128" y="6665"/>
                </a:cubicBezTo>
                <a:cubicBezTo>
                  <a:pt x="48912" y="5778"/>
                  <a:pt x="43751" y="4649"/>
                  <a:pt x="38616" y="3466"/>
                </a:cubicBezTo>
                <a:cubicBezTo>
                  <a:pt x="33831" y="2364"/>
                  <a:pt x="30723" y="463"/>
                  <a:pt x="24287" y="79"/>
                </a:cubicBezTo>
                <a:cubicBezTo>
                  <a:pt x="17851" y="-305"/>
                  <a:pt x="8096" y="800"/>
                  <a:pt x="0" y="1161"/>
                </a:cubicBezTo>
                <a:close/>
              </a:path>
            </a:pathLst>
          </a:custGeom>
          <a:solidFill>
            <a:srgbClr val="A7CC3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662" name="Google Shape;662;p7"/>
          <p:cNvGrpSpPr/>
          <p:nvPr/>
        </p:nvGrpSpPr>
        <p:grpSpPr>
          <a:xfrm>
            <a:off x="7937403" y="5697150"/>
            <a:ext cx="709332" cy="736134"/>
            <a:chOff x="2362009" y="2723845"/>
            <a:chExt cx="709332" cy="736134"/>
          </a:xfrm>
        </p:grpSpPr>
        <p:sp>
          <p:nvSpPr>
            <p:cNvPr id="663" name="Google Shape;663;p7"/>
            <p:cNvSpPr/>
            <p:nvPr/>
          </p:nvSpPr>
          <p:spPr>
            <a:xfrm rot="-1557633">
              <a:off x="2541021" y="2768022"/>
              <a:ext cx="302274" cy="435729"/>
            </a:xfrm>
            <a:custGeom>
              <a:avLst/>
              <a:gdLst/>
              <a:ahLst/>
              <a:cxnLst/>
              <a:rect l="l" t="t" r="r" b="b"/>
              <a:pathLst>
                <a:path w="316937" h="456865" extrusionOk="0">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4" name="Google Shape;664;p7"/>
            <p:cNvSpPr/>
            <p:nvPr/>
          </p:nvSpPr>
          <p:spPr>
            <a:xfrm rot="-1557633">
              <a:off x="2559776" y="2895929"/>
              <a:ext cx="284975" cy="483305"/>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AF2B7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5" name="Google Shape;665;p7"/>
            <p:cNvSpPr/>
            <p:nvPr/>
          </p:nvSpPr>
          <p:spPr>
            <a:xfrm rot="-1557633">
              <a:off x="2436997" y="3021724"/>
              <a:ext cx="235519" cy="396892"/>
            </a:xfrm>
            <a:custGeom>
              <a:avLst/>
              <a:gdLst/>
              <a:ahLst/>
              <a:cxnLst/>
              <a:rect l="l" t="t" r="r" b="b"/>
              <a:pathLst>
                <a:path w="246944" h="416145" extrusionOk="0">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6" name="Google Shape;666;p7"/>
            <p:cNvSpPr/>
            <p:nvPr/>
          </p:nvSpPr>
          <p:spPr>
            <a:xfrm rot="-1557633">
              <a:off x="2488611" y="3102831"/>
              <a:ext cx="166061" cy="337846"/>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AF2B7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7" name="Google Shape;667;p7"/>
            <p:cNvSpPr/>
            <p:nvPr/>
          </p:nvSpPr>
          <p:spPr>
            <a:xfrm rot="-1557633">
              <a:off x="2672074" y="3138282"/>
              <a:ext cx="366506" cy="234156"/>
            </a:xfrm>
            <a:custGeom>
              <a:avLst/>
              <a:gdLst/>
              <a:ahLst/>
              <a:cxnLst/>
              <a:rect l="l" t="t" r="r" b="b"/>
              <a:pathLst>
                <a:path w="384285" h="245514" extrusionOk="0">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8" name="Google Shape;668;p7"/>
            <p:cNvSpPr/>
            <p:nvPr/>
          </p:nvSpPr>
          <p:spPr>
            <a:xfrm rot="-1557633">
              <a:off x="2669817"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AF2B7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669" name="Google Shape;669;p7"/>
          <p:cNvGrpSpPr/>
          <p:nvPr/>
        </p:nvGrpSpPr>
        <p:grpSpPr>
          <a:xfrm>
            <a:off x="8547003" y="5697150"/>
            <a:ext cx="709332" cy="736134"/>
            <a:chOff x="2362009" y="2723845"/>
            <a:chExt cx="709332" cy="736134"/>
          </a:xfrm>
        </p:grpSpPr>
        <p:sp>
          <p:nvSpPr>
            <p:cNvPr id="670" name="Google Shape;670;p7"/>
            <p:cNvSpPr/>
            <p:nvPr/>
          </p:nvSpPr>
          <p:spPr>
            <a:xfrm rot="-1557633">
              <a:off x="2541021" y="2768022"/>
              <a:ext cx="302274" cy="435729"/>
            </a:xfrm>
            <a:custGeom>
              <a:avLst/>
              <a:gdLst/>
              <a:ahLst/>
              <a:cxnLst/>
              <a:rect l="l" t="t" r="r" b="b"/>
              <a:pathLst>
                <a:path w="316937" h="456865" extrusionOk="0">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1" name="Google Shape;671;p7"/>
            <p:cNvSpPr/>
            <p:nvPr/>
          </p:nvSpPr>
          <p:spPr>
            <a:xfrm rot="-1557633">
              <a:off x="2559776" y="2895929"/>
              <a:ext cx="284975" cy="483305"/>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AF2B7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2" name="Google Shape;672;p7"/>
            <p:cNvSpPr/>
            <p:nvPr/>
          </p:nvSpPr>
          <p:spPr>
            <a:xfrm rot="-1557633">
              <a:off x="2436997" y="3021724"/>
              <a:ext cx="235519" cy="396892"/>
            </a:xfrm>
            <a:custGeom>
              <a:avLst/>
              <a:gdLst/>
              <a:ahLst/>
              <a:cxnLst/>
              <a:rect l="l" t="t" r="r" b="b"/>
              <a:pathLst>
                <a:path w="246944" h="416145" extrusionOk="0">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3" name="Google Shape;673;p7"/>
            <p:cNvSpPr/>
            <p:nvPr/>
          </p:nvSpPr>
          <p:spPr>
            <a:xfrm rot="-1557633">
              <a:off x="2488611" y="3102831"/>
              <a:ext cx="166061" cy="337846"/>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AF2B7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4" name="Google Shape;674;p7"/>
            <p:cNvSpPr/>
            <p:nvPr/>
          </p:nvSpPr>
          <p:spPr>
            <a:xfrm rot="-1557633">
              <a:off x="2672074" y="3138282"/>
              <a:ext cx="366506" cy="234156"/>
            </a:xfrm>
            <a:custGeom>
              <a:avLst/>
              <a:gdLst/>
              <a:ahLst/>
              <a:cxnLst/>
              <a:rect l="l" t="t" r="r" b="b"/>
              <a:pathLst>
                <a:path w="384285" h="245514" extrusionOk="0">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5" name="Google Shape;675;p7"/>
            <p:cNvSpPr/>
            <p:nvPr/>
          </p:nvSpPr>
          <p:spPr>
            <a:xfrm rot="-1557633">
              <a:off x="2669817"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AF2B7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676" name="Google Shape;676;p7"/>
          <p:cNvGrpSpPr/>
          <p:nvPr/>
        </p:nvGrpSpPr>
        <p:grpSpPr>
          <a:xfrm>
            <a:off x="9232803" y="5620950"/>
            <a:ext cx="709332" cy="736134"/>
            <a:chOff x="2362009" y="2723845"/>
            <a:chExt cx="709332" cy="736134"/>
          </a:xfrm>
        </p:grpSpPr>
        <p:sp>
          <p:nvSpPr>
            <p:cNvPr id="677" name="Google Shape;677;p7"/>
            <p:cNvSpPr/>
            <p:nvPr/>
          </p:nvSpPr>
          <p:spPr>
            <a:xfrm rot="-1557633">
              <a:off x="2541021" y="2768022"/>
              <a:ext cx="302274" cy="435729"/>
            </a:xfrm>
            <a:custGeom>
              <a:avLst/>
              <a:gdLst/>
              <a:ahLst/>
              <a:cxnLst/>
              <a:rect l="l" t="t" r="r" b="b"/>
              <a:pathLst>
                <a:path w="316937" h="456865" extrusionOk="0">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8" name="Google Shape;678;p7"/>
            <p:cNvSpPr/>
            <p:nvPr/>
          </p:nvSpPr>
          <p:spPr>
            <a:xfrm rot="-1557633">
              <a:off x="2559776" y="2895929"/>
              <a:ext cx="284975" cy="483305"/>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AF2B7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9" name="Google Shape;679;p7"/>
            <p:cNvSpPr/>
            <p:nvPr/>
          </p:nvSpPr>
          <p:spPr>
            <a:xfrm rot="-1557633">
              <a:off x="2436997" y="3021724"/>
              <a:ext cx="235519" cy="396892"/>
            </a:xfrm>
            <a:custGeom>
              <a:avLst/>
              <a:gdLst/>
              <a:ahLst/>
              <a:cxnLst/>
              <a:rect l="l" t="t" r="r" b="b"/>
              <a:pathLst>
                <a:path w="246944" h="416145" extrusionOk="0">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0" name="Google Shape;680;p7"/>
            <p:cNvSpPr/>
            <p:nvPr/>
          </p:nvSpPr>
          <p:spPr>
            <a:xfrm rot="-1557633">
              <a:off x="2488611" y="3102831"/>
              <a:ext cx="166061" cy="337846"/>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AF2B7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1" name="Google Shape;681;p7"/>
            <p:cNvSpPr/>
            <p:nvPr/>
          </p:nvSpPr>
          <p:spPr>
            <a:xfrm rot="-1557633">
              <a:off x="2672074" y="3138282"/>
              <a:ext cx="366506" cy="234156"/>
            </a:xfrm>
            <a:custGeom>
              <a:avLst/>
              <a:gdLst/>
              <a:ahLst/>
              <a:cxnLst/>
              <a:rect l="l" t="t" r="r" b="b"/>
              <a:pathLst>
                <a:path w="384285" h="245514" extrusionOk="0">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2" name="Google Shape;682;p7"/>
            <p:cNvSpPr/>
            <p:nvPr/>
          </p:nvSpPr>
          <p:spPr>
            <a:xfrm rot="-1557633">
              <a:off x="2669817"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AF2B7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683" name="Google Shape;683;p7"/>
          <p:cNvGrpSpPr/>
          <p:nvPr/>
        </p:nvGrpSpPr>
        <p:grpSpPr>
          <a:xfrm>
            <a:off x="8851803" y="5925750"/>
            <a:ext cx="709332" cy="736134"/>
            <a:chOff x="2362009" y="2723845"/>
            <a:chExt cx="709332" cy="736134"/>
          </a:xfrm>
        </p:grpSpPr>
        <p:sp>
          <p:nvSpPr>
            <p:cNvPr id="684" name="Google Shape;684;p7"/>
            <p:cNvSpPr/>
            <p:nvPr/>
          </p:nvSpPr>
          <p:spPr>
            <a:xfrm rot="-1557633">
              <a:off x="2541021" y="2768022"/>
              <a:ext cx="302274" cy="435729"/>
            </a:xfrm>
            <a:custGeom>
              <a:avLst/>
              <a:gdLst/>
              <a:ahLst/>
              <a:cxnLst/>
              <a:rect l="l" t="t" r="r" b="b"/>
              <a:pathLst>
                <a:path w="316937" h="456865" extrusionOk="0">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5" name="Google Shape;685;p7"/>
            <p:cNvSpPr/>
            <p:nvPr/>
          </p:nvSpPr>
          <p:spPr>
            <a:xfrm rot="-1557633">
              <a:off x="2559776" y="2895929"/>
              <a:ext cx="284975" cy="483305"/>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AF2B7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6" name="Google Shape;686;p7"/>
            <p:cNvSpPr/>
            <p:nvPr/>
          </p:nvSpPr>
          <p:spPr>
            <a:xfrm rot="-1557633">
              <a:off x="2436997" y="3021724"/>
              <a:ext cx="235519" cy="396892"/>
            </a:xfrm>
            <a:custGeom>
              <a:avLst/>
              <a:gdLst/>
              <a:ahLst/>
              <a:cxnLst/>
              <a:rect l="l" t="t" r="r" b="b"/>
              <a:pathLst>
                <a:path w="246944" h="416145" extrusionOk="0">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7" name="Google Shape;687;p7"/>
            <p:cNvSpPr/>
            <p:nvPr/>
          </p:nvSpPr>
          <p:spPr>
            <a:xfrm rot="-1557633">
              <a:off x="2488611" y="3102831"/>
              <a:ext cx="166061" cy="337846"/>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AF2B7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8" name="Google Shape;688;p7"/>
            <p:cNvSpPr/>
            <p:nvPr/>
          </p:nvSpPr>
          <p:spPr>
            <a:xfrm rot="-1557633">
              <a:off x="2672074" y="3138282"/>
              <a:ext cx="366506" cy="234156"/>
            </a:xfrm>
            <a:custGeom>
              <a:avLst/>
              <a:gdLst/>
              <a:ahLst/>
              <a:cxnLst/>
              <a:rect l="l" t="t" r="r" b="b"/>
              <a:pathLst>
                <a:path w="384285" h="245514" extrusionOk="0">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9" name="Google Shape;689;p7"/>
            <p:cNvSpPr/>
            <p:nvPr/>
          </p:nvSpPr>
          <p:spPr>
            <a:xfrm rot="-1557633">
              <a:off x="2669817"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AF2B7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690" name="Google Shape;690;p7"/>
          <p:cNvGrpSpPr/>
          <p:nvPr/>
        </p:nvGrpSpPr>
        <p:grpSpPr>
          <a:xfrm>
            <a:off x="8242203" y="5925750"/>
            <a:ext cx="709332" cy="736134"/>
            <a:chOff x="2362009" y="2723845"/>
            <a:chExt cx="709332" cy="736134"/>
          </a:xfrm>
        </p:grpSpPr>
        <p:sp>
          <p:nvSpPr>
            <p:cNvPr id="691" name="Google Shape;691;p7"/>
            <p:cNvSpPr/>
            <p:nvPr/>
          </p:nvSpPr>
          <p:spPr>
            <a:xfrm rot="-1557633">
              <a:off x="2541021" y="2768022"/>
              <a:ext cx="302274" cy="435729"/>
            </a:xfrm>
            <a:custGeom>
              <a:avLst/>
              <a:gdLst/>
              <a:ahLst/>
              <a:cxnLst/>
              <a:rect l="l" t="t" r="r" b="b"/>
              <a:pathLst>
                <a:path w="316937" h="456865" extrusionOk="0">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2" name="Google Shape;692;p7"/>
            <p:cNvSpPr/>
            <p:nvPr/>
          </p:nvSpPr>
          <p:spPr>
            <a:xfrm rot="-1557633">
              <a:off x="2559776" y="2895929"/>
              <a:ext cx="284975" cy="483305"/>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AF2B7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3" name="Google Shape;693;p7"/>
            <p:cNvSpPr/>
            <p:nvPr/>
          </p:nvSpPr>
          <p:spPr>
            <a:xfrm rot="-1557633">
              <a:off x="2436997" y="3021724"/>
              <a:ext cx="235519" cy="396892"/>
            </a:xfrm>
            <a:custGeom>
              <a:avLst/>
              <a:gdLst/>
              <a:ahLst/>
              <a:cxnLst/>
              <a:rect l="l" t="t" r="r" b="b"/>
              <a:pathLst>
                <a:path w="246944" h="416145" extrusionOk="0">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4" name="Google Shape;694;p7"/>
            <p:cNvSpPr/>
            <p:nvPr/>
          </p:nvSpPr>
          <p:spPr>
            <a:xfrm rot="-1557633">
              <a:off x="2488611" y="3102831"/>
              <a:ext cx="166061" cy="337846"/>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AF2B7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5" name="Google Shape;695;p7"/>
            <p:cNvSpPr/>
            <p:nvPr/>
          </p:nvSpPr>
          <p:spPr>
            <a:xfrm rot="-1557633">
              <a:off x="2672074" y="3138282"/>
              <a:ext cx="366506" cy="234156"/>
            </a:xfrm>
            <a:custGeom>
              <a:avLst/>
              <a:gdLst/>
              <a:ahLst/>
              <a:cxnLst/>
              <a:rect l="l" t="t" r="r" b="b"/>
              <a:pathLst>
                <a:path w="384285" h="245514" extrusionOk="0">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6" name="Google Shape;696;p7"/>
            <p:cNvSpPr/>
            <p:nvPr/>
          </p:nvSpPr>
          <p:spPr>
            <a:xfrm rot="-1557633">
              <a:off x="2669817"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AF2B7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7 Quote">
  <p:cSld name="CUSTOM_6">
    <p:spTree>
      <p:nvGrpSpPr>
        <p:cNvPr id="1" name="Shape 813"/>
        <p:cNvGrpSpPr/>
        <p:nvPr/>
      </p:nvGrpSpPr>
      <p:grpSpPr>
        <a:xfrm>
          <a:off x="0" y="0"/>
          <a:ext cx="0" cy="0"/>
          <a:chOff x="0" y="0"/>
          <a:chExt cx="0" cy="0"/>
        </a:xfrm>
      </p:grpSpPr>
      <p:sp>
        <p:nvSpPr>
          <p:cNvPr id="814" name="Google Shape;814;p9"/>
          <p:cNvSpPr/>
          <p:nvPr/>
        </p:nvSpPr>
        <p:spPr>
          <a:xfrm flipH="1">
            <a:off x="1098" y="3917482"/>
            <a:ext cx="12186068" cy="1508338"/>
          </a:xfrm>
          <a:custGeom>
            <a:avLst/>
            <a:gdLst/>
            <a:ahLst/>
            <a:cxnLst/>
            <a:rect l="l" t="t" r="r" b="b"/>
            <a:pathLst>
              <a:path w="5707760" h="2052161" extrusionOk="0">
                <a:moveTo>
                  <a:pt x="5707761" y="6191"/>
                </a:moveTo>
                <a:lnTo>
                  <a:pt x="5707761" y="1736312"/>
                </a:lnTo>
                <a:lnTo>
                  <a:pt x="0" y="2052161"/>
                </a:lnTo>
                <a:lnTo>
                  <a:pt x="0" y="158496"/>
                </a:lnTo>
                <a:cubicBezTo>
                  <a:pt x="61817" y="191262"/>
                  <a:pt x="115824" y="240697"/>
                  <a:pt x="154305" y="304991"/>
                </a:cubicBezTo>
                <a:cubicBezTo>
                  <a:pt x="225266" y="423291"/>
                  <a:pt x="353092" y="495681"/>
                  <a:pt x="491014" y="495681"/>
                </a:cubicBezTo>
                <a:cubicBezTo>
                  <a:pt x="628936" y="495681"/>
                  <a:pt x="756761" y="423291"/>
                  <a:pt x="827723" y="304991"/>
                </a:cubicBezTo>
                <a:cubicBezTo>
                  <a:pt x="900208" y="184118"/>
                  <a:pt x="1030700" y="110204"/>
                  <a:pt x="1171670" y="110204"/>
                </a:cubicBezTo>
                <a:cubicBezTo>
                  <a:pt x="1312545" y="110204"/>
                  <a:pt x="1443133" y="184118"/>
                  <a:pt x="1515523" y="304991"/>
                </a:cubicBezTo>
                <a:cubicBezTo>
                  <a:pt x="1600962" y="447485"/>
                  <a:pt x="1754886" y="534638"/>
                  <a:pt x="1921002" y="534638"/>
                </a:cubicBezTo>
                <a:cubicBezTo>
                  <a:pt x="2087118" y="534638"/>
                  <a:pt x="2241042" y="447485"/>
                  <a:pt x="2326481" y="304991"/>
                </a:cubicBezTo>
                <a:cubicBezTo>
                  <a:pt x="2391061" y="197263"/>
                  <a:pt x="2507456" y="131255"/>
                  <a:pt x="2633186" y="131255"/>
                </a:cubicBezTo>
                <a:cubicBezTo>
                  <a:pt x="2758821" y="131255"/>
                  <a:pt x="2875216" y="197168"/>
                  <a:pt x="2939891" y="304991"/>
                </a:cubicBezTo>
                <a:cubicBezTo>
                  <a:pt x="3039809" y="471678"/>
                  <a:pt x="3254026" y="529114"/>
                  <a:pt x="3423857" y="434721"/>
                </a:cubicBezTo>
                <a:cubicBezTo>
                  <a:pt x="3591306" y="341662"/>
                  <a:pt x="3802380" y="398240"/>
                  <a:pt x="3900964" y="562547"/>
                </a:cubicBezTo>
                <a:cubicBezTo>
                  <a:pt x="3974116" y="684562"/>
                  <a:pt x="4105847" y="759143"/>
                  <a:pt x="4248150" y="759143"/>
                </a:cubicBezTo>
                <a:cubicBezTo>
                  <a:pt x="4390358" y="759143"/>
                  <a:pt x="4522184" y="684467"/>
                  <a:pt x="4595337" y="562547"/>
                </a:cubicBezTo>
                <a:cubicBezTo>
                  <a:pt x="4804601" y="213551"/>
                  <a:pt x="5181600" y="0"/>
                  <a:pt x="5588603" y="0"/>
                </a:cubicBezTo>
                <a:cubicBezTo>
                  <a:pt x="5628608" y="0"/>
                  <a:pt x="5668328" y="2096"/>
                  <a:pt x="5707761" y="619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15" name="Google Shape;815;p9"/>
          <p:cNvSpPr/>
          <p:nvPr/>
        </p:nvSpPr>
        <p:spPr>
          <a:xfrm flipH="1">
            <a:off x="1098" y="4451684"/>
            <a:ext cx="12186068" cy="2331155"/>
          </a:xfrm>
          <a:custGeom>
            <a:avLst/>
            <a:gdLst/>
            <a:ahLst/>
            <a:cxnLst/>
            <a:rect l="l" t="t" r="r" b="b"/>
            <a:pathLst>
              <a:path w="5707760" h="3518725" extrusionOk="0">
                <a:moveTo>
                  <a:pt x="5707761" y="0"/>
                </a:moveTo>
                <a:lnTo>
                  <a:pt x="5707761" y="2793873"/>
                </a:lnTo>
                <a:lnTo>
                  <a:pt x="0" y="3518726"/>
                </a:lnTo>
                <a:lnTo>
                  <a:pt x="0" y="417862"/>
                </a:lnTo>
                <a:cubicBezTo>
                  <a:pt x="191453" y="312420"/>
                  <a:pt x="415195" y="278225"/>
                  <a:pt x="630746" y="323088"/>
                </a:cubicBezTo>
                <a:cubicBezTo>
                  <a:pt x="797814" y="357854"/>
                  <a:pt x="971740" y="324612"/>
                  <a:pt x="1114235" y="230791"/>
                </a:cubicBezTo>
                <a:cubicBezTo>
                  <a:pt x="1262063" y="133445"/>
                  <a:pt x="1456849" y="147733"/>
                  <a:pt x="1588865" y="265557"/>
                </a:cubicBezTo>
                <a:cubicBezTo>
                  <a:pt x="1822609" y="474250"/>
                  <a:pt x="2129790" y="581120"/>
                  <a:pt x="2442496" y="562737"/>
                </a:cubicBezTo>
                <a:cubicBezTo>
                  <a:pt x="2604135" y="553212"/>
                  <a:pt x="2763012" y="608457"/>
                  <a:pt x="2883789" y="716375"/>
                </a:cubicBezTo>
                <a:cubicBezTo>
                  <a:pt x="3029617" y="846582"/>
                  <a:pt x="3244787" y="862298"/>
                  <a:pt x="3407950" y="754761"/>
                </a:cubicBezTo>
                <a:cubicBezTo>
                  <a:pt x="3577304" y="643223"/>
                  <a:pt x="3784092" y="603695"/>
                  <a:pt x="3982688" y="645033"/>
                </a:cubicBezTo>
                <a:cubicBezTo>
                  <a:pt x="4162425" y="682466"/>
                  <a:pt x="4344829" y="594265"/>
                  <a:pt x="4427125" y="430149"/>
                </a:cubicBezTo>
                <a:cubicBezTo>
                  <a:pt x="4510755" y="263271"/>
                  <a:pt x="4696301" y="173546"/>
                  <a:pt x="4879086" y="211550"/>
                </a:cubicBezTo>
                <a:cubicBezTo>
                  <a:pt x="5040726" y="245174"/>
                  <a:pt x="5209128" y="213074"/>
                  <a:pt x="5346954" y="122206"/>
                </a:cubicBezTo>
                <a:cubicBezTo>
                  <a:pt x="5456206" y="50292"/>
                  <a:pt x="5580603" y="9049"/>
                  <a:pt x="5707761" y="0"/>
                </a:cubicBezTo>
                <a:close/>
              </a:path>
            </a:pathLst>
          </a:custGeom>
          <a:solidFill>
            <a:srgbClr val="E2D1B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16" name="Google Shape;816;p9"/>
          <p:cNvSpPr/>
          <p:nvPr/>
        </p:nvSpPr>
        <p:spPr>
          <a:xfrm flipH="1">
            <a:off x="1098" y="5394251"/>
            <a:ext cx="12186068" cy="1462625"/>
          </a:xfrm>
          <a:custGeom>
            <a:avLst/>
            <a:gdLst/>
            <a:ahLst/>
            <a:cxnLst/>
            <a:rect l="l" t="t" r="r" b="b"/>
            <a:pathLst>
              <a:path w="5707760" h="2135219" extrusionOk="0">
                <a:moveTo>
                  <a:pt x="5707761" y="200978"/>
                </a:moveTo>
                <a:lnTo>
                  <a:pt x="5707761" y="2135219"/>
                </a:lnTo>
                <a:lnTo>
                  <a:pt x="0" y="2135219"/>
                </a:lnTo>
                <a:lnTo>
                  <a:pt x="0" y="200978"/>
                </a:lnTo>
                <a:cubicBezTo>
                  <a:pt x="856202" y="72485"/>
                  <a:pt x="1826133" y="0"/>
                  <a:pt x="2853881" y="0"/>
                </a:cubicBezTo>
                <a:cubicBezTo>
                  <a:pt x="3881533" y="-95"/>
                  <a:pt x="4851559" y="72485"/>
                  <a:pt x="5707761" y="200978"/>
                </a:cubicBezTo>
                <a:close/>
              </a:path>
            </a:pathLst>
          </a:custGeom>
          <a:solidFill>
            <a:srgbClr val="688D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17" name="Google Shape;817;p9"/>
          <p:cNvSpPr/>
          <p:nvPr/>
        </p:nvSpPr>
        <p:spPr>
          <a:xfrm flipH="1">
            <a:off x="9450163" y="912004"/>
            <a:ext cx="2114073" cy="511232"/>
          </a:xfrm>
          <a:custGeom>
            <a:avLst/>
            <a:gdLst/>
            <a:ahLst/>
            <a:cxnLst/>
            <a:rect l="l" t="t" r="r" b="b"/>
            <a:pathLst>
              <a:path w="2114073" h="511232" extrusionOk="0">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18" name="Google Shape;818;p9"/>
          <p:cNvSpPr/>
          <p:nvPr/>
        </p:nvSpPr>
        <p:spPr>
          <a:xfrm flipH="1">
            <a:off x="8056104" y="1882551"/>
            <a:ext cx="2114073" cy="511232"/>
          </a:xfrm>
          <a:custGeom>
            <a:avLst/>
            <a:gdLst/>
            <a:ahLst/>
            <a:cxnLst/>
            <a:rect l="l" t="t" r="r" b="b"/>
            <a:pathLst>
              <a:path w="2114073" h="511232" extrusionOk="0">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19" name="Google Shape;819;p9"/>
          <p:cNvSpPr/>
          <p:nvPr/>
        </p:nvSpPr>
        <p:spPr>
          <a:xfrm>
            <a:off x="-4834" y="4798194"/>
            <a:ext cx="6852933" cy="1967138"/>
          </a:xfrm>
          <a:custGeom>
            <a:avLst/>
            <a:gdLst/>
            <a:ahLst/>
            <a:cxnLst/>
            <a:rect l="l" t="t" r="r" b="b"/>
            <a:pathLst>
              <a:path w="5675307" h="3014771" extrusionOk="0">
                <a:moveTo>
                  <a:pt x="5675307" y="2624005"/>
                </a:moveTo>
                <a:cubicBezTo>
                  <a:pt x="5675307" y="3115019"/>
                  <a:pt x="1032513" y="2923318"/>
                  <a:pt x="0" y="3014770"/>
                </a:cubicBezTo>
                <a:lnTo>
                  <a:pt x="0" y="68687"/>
                </a:lnTo>
                <a:cubicBezTo>
                  <a:pt x="922623" y="-91286"/>
                  <a:pt x="3610081" y="-210837"/>
                  <a:pt x="5675307" y="2624005"/>
                </a:cubicBezTo>
                <a:close/>
              </a:path>
            </a:pathLst>
          </a:custGeom>
          <a:solidFill>
            <a:srgbClr val="7FA9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20" name="Google Shape;820;p9"/>
          <p:cNvSpPr/>
          <p:nvPr/>
        </p:nvSpPr>
        <p:spPr>
          <a:xfrm flipH="1">
            <a:off x="216572" y="6049477"/>
            <a:ext cx="7807668" cy="731511"/>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rgbClr val="53312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21" name="Google Shape;821;p9"/>
          <p:cNvSpPr/>
          <p:nvPr/>
        </p:nvSpPr>
        <p:spPr>
          <a:xfrm flipH="1">
            <a:off x="5334233" y="5364284"/>
            <a:ext cx="6852933" cy="1401869"/>
          </a:xfrm>
          <a:custGeom>
            <a:avLst/>
            <a:gdLst/>
            <a:ahLst/>
            <a:cxnLst/>
            <a:rect l="l" t="t" r="r" b="b"/>
            <a:pathLst>
              <a:path w="5675307" h="3014771" extrusionOk="0">
                <a:moveTo>
                  <a:pt x="5675307" y="2624005"/>
                </a:moveTo>
                <a:cubicBezTo>
                  <a:pt x="5675307" y="3115019"/>
                  <a:pt x="1032513" y="2923318"/>
                  <a:pt x="0" y="3014770"/>
                </a:cubicBezTo>
                <a:lnTo>
                  <a:pt x="0" y="68687"/>
                </a:lnTo>
                <a:cubicBezTo>
                  <a:pt x="922623" y="-91286"/>
                  <a:pt x="3610081" y="-210837"/>
                  <a:pt x="5675307" y="2624005"/>
                </a:cubicBezTo>
                <a:close/>
              </a:path>
            </a:pathLst>
          </a:custGeom>
          <a:solidFill>
            <a:srgbClr val="7FA9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22" name="Google Shape;822;p9"/>
          <p:cNvSpPr/>
          <p:nvPr/>
        </p:nvSpPr>
        <p:spPr>
          <a:xfrm flipH="1">
            <a:off x="-4582" y="6362231"/>
            <a:ext cx="12196582" cy="495730"/>
          </a:xfrm>
          <a:custGeom>
            <a:avLst/>
            <a:gdLst/>
            <a:ahLst/>
            <a:cxnLst/>
            <a:rect l="l" t="t" r="r" b="b"/>
            <a:pathLst>
              <a:path w="229680" h="12929" extrusionOk="0">
                <a:moveTo>
                  <a:pt x="0" y="1161"/>
                </a:moveTo>
                <a:cubicBezTo>
                  <a:pt x="91" y="5209"/>
                  <a:pt x="0" y="8881"/>
                  <a:pt x="91" y="12929"/>
                </a:cubicBezTo>
                <a:lnTo>
                  <a:pt x="229680" y="12929"/>
                </a:lnTo>
                <a:lnTo>
                  <a:pt x="229680" y="4568"/>
                </a:lnTo>
                <a:lnTo>
                  <a:pt x="228014" y="5133"/>
                </a:lnTo>
                <a:cubicBezTo>
                  <a:pt x="223927" y="6504"/>
                  <a:pt x="219733" y="8063"/>
                  <a:pt x="215378" y="8655"/>
                </a:cubicBezTo>
                <a:cubicBezTo>
                  <a:pt x="213603" y="8902"/>
                  <a:pt x="211838" y="9004"/>
                  <a:pt x="210079" y="9004"/>
                </a:cubicBezTo>
                <a:cubicBezTo>
                  <a:pt x="206855" y="9004"/>
                  <a:pt x="203648" y="8660"/>
                  <a:pt x="200431" y="8225"/>
                </a:cubicBezTo>
                <a:cubicBezTo>
                  <a:pt x="196647" y="7703"/>
                  <a:pt x="192932" y="7224"/>
                  <a:pt x="189167" y="7224"/>
                </a:cubicBezTo>
                <a:cubicBezTo>
                  <a:pt x="187689" y="7224"/>
                  <a:pt x="186204" y="7298"/>
                  <a:pt x="184704" y="7472"/>
                </a:cubicBezTo>
                <a:cubicBezTo>
                  <a:pt x="179864" y="8010"/>
                  <a:pt x="175133" y="9139"/>
                  <a:pt x="170294" y="9650"/>
                </a:cubicBezTo>
                <a:cubicBezTo>
                  <a:pt x="167662" y="9944"/>
                  <a:pt x="164995" y="10006"/>
                  <a:pt x="162329" y="10006"/>
                </a:cubicBezTo>
                <a:lnTo>
                  <a:pt x="156448" y="9972"/>
                </a:lnTo>
                <a:cubicBezTo>
                  <a:pt x="152066" y="9972"/>
                  <a:pt x="136850" y="4972"/>
                  <a:pt x="134108" y="4111"/>
                </a:cubicBezTo>
                <a:cubicBezTo>
                  <a:pt x="131500" y="3332"/>
                  <a:pt x="128865" y="2391"/>
                  <a:pt x="126150" y="2041"/>
                </a:cubicBezTo>
                <a:cubicBezTo>
                  <a:pt x="123945" y="1768"/>
                  <a:pt x="121740" y="1619"/>
                  <a:pt x="119535" y="1619"/>
                </a:cubicBezTo>
                <a:cubicBezTo>
                  <a:pt x="118057" y="1619"/>
                  <a:pt x="116579" y="1686"/>
                  <a:pt x="115101" y="1826"/>
                </a:cubicBezTo>
                <a:cubicBezTo>
                  <a:pt x="104939" y="2794"/>
                  <a:pt x="95341" y="6262"/>
                  <a:pt x="85287" y="7687"/>
                </a:cubicBezTo>
                <a:cubicBezTo>
                  <a:pt x="81425" y="8227"/>
                  <a:pt x="77549" y="8470"/>
                  <a:pt x="73672" y="8470"/>
                </a:cubicBezTo>
                <a:cubicBezTo>
                  <a:pt x="67132" y="8470"/>
                  <a:pt x="60593" y="7780"/>
                  <a:pt x="54128" y="6665"/>
                </a:cubicBezTo>
                <a:cubicBezTo>
                  <a:pt x="48912" y="5778"/>
                  <a:pt x="43751" y="4649"/>
                  <a:pt x="38616" y="3466"/>
                </a:cubicBezTo>
                <a:cubicBezTo>
                  <a:pt x="33831" y="2364"/>
                  <a:pt x="30723" y="463"/>
                  <a:pt x="24287" y="79"/>
                </a:cubicBezTo>
                <a:cubicBezTo>
                  <a:pt x="17851" y="-305"/>
                  <a:pt x="8096" y="800"/>
                  <a:pt x="0" y="1161"/>
                </a:cubicBezTo>
                <a:close/>
              </a:path>
            </a:pathLst>
          </a:custGeom>
          <a:solidFill>
            <a:srgbClr val="A7CC3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23" name="Google Shape;823;p9"/>
          <p:cNvSpPr/>
          <p:nvPr/>
        </p:nvSpPr>
        <p:spPr>
          <a:xfrm flipH="1">
            <a:off x="11190557" y="5452707"/>
            <a:ext cx="924595" cy="611148"/>
          </a:xfrm>
          <a:custGeom>
            <a:avLst/>
            <a:gdLst/>
            <a:ahLst/>
            <a:cxnLst/>
            <a:rect l="l" t="t" r="r" b="b"/>
            <a:pathLst>
              <a:path w="1728215" h="1142333" extrusionOk="0">
                <a:moveTo>
                  <a:pt x="1655540" y="0"/>
                </a:moveTo>
                <a:lnTo>
                  <a:pt x="1372934" y="180594"/>
                </a:lnTo>
                <a:cubicBezTo>
                  <a:pt x="1407795" y="194215"/>
                  <a:pt x="1441990" y="209550"/>
                  <a:pt x="1475518" y="226504"/>
                </a:cubicBezTo>
                <a:lnTo>
                  <a:pt x="1728216" y="64961"/>
                </a:lnTo>
                <a:cubicBezTo>
                  <a:pt x="1706404" y="40577"/>
                  <a:pt x="1681925" y="18860"/>
                  <a:pt x="1655540" y="0"/>
                </a:cubicBezTo>
                <a:lnTo>
                  <a:pt x="1655540" y="0"/>
                </a:lnTo>
                <a:close/>
                <a:moveTo>
                  <a:pt x="1122902" y="340328"/>
                </a:moveTo>
                <a:lnTo>
                  <a:pt x="726567" y="593598"/>
                </a:lnTo>
                <a:cubicBezTo>
                  <a:pt x="754380" y="608457"/>
                  <a:pt x="778574" y="630079"/>
                  <a:pt x="796576" y="657130"/>
                </a:cubicBezTo>
                <a:lnTo>
                  <a:pt x="798100" y="659416"/>
                </a:lnTo>
                <a:lnTo>
                  <a:pt x="1197102" y="404432"/>
                </a:lnTo>
                <a:cubicBezTo>
                  <a:pt x="1177290" y="377476"/>
                  <a:pt x="1151858" y="355664"/>
                  <a:pt x="1122902" y="340328"/>
                </a:cubicBezTo>
                <a:lnTo>
                  <a:pt x="1122902" y="340328"/>
                </a:lnTo>
                <a:close/>
                <a:moveTo>
                  <a:pt x="304705" y="863251"/>
                </a:moveTo>
                <a:lnTo>
                  <a:pt x="0" y="1057942"/>
                </a:lnTo>
                <a:cubicBezTo>
                  <a:pt x="4001" y="1076801"/>
                  <a:pt x="10954" y="1095185"/>
                  <a:pt x="20860" y="1112330"/>
                </a:cubicBezTo>
                <a:cubicBezTo>
                  <a:pt x="27051" y="1123093"/>
                  <a:pt x="34290" y="1133094"/>
                  <a:pt x="42386" y="1142333"/>
                </a:cubicBezTo>
                <a:lnTo>
                  <a:pt x="367760" y="934403"/>
                </a:lnTo>
                <a:cubicBezTo>
                  <a:pt x="365951" y="930783"/>
                  <a:pt x="364046" y="927163"/>
                  <a:pt x="362045" y="923639"/>
                </a:cubicBezTo>
                <a:cubicBezTo>
                  <a:pt x="347758" y="898970"/>
                  <a:pt x="327946" y="878396"/>
                  <a:pt x="304705" y="863251"/>
                </a:cubicBezTo>
                <a:close/>
              </a:path>
            </a:pathLst>
          </a:custGeom>
          <a:solidFill>
            <a:srgbClr val="F7AA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824" name="Google Shape;824;p9"/>
          <p:cNvGrpSpPr/>
          <p:nvPr/>
        </p:nvGrpSpPr>
        <p:grpSpPr>
          <a:xfrm flipH="1">
            <a:off x="9935355" y="4693902"/>
            <a:ext cx="2251810" cy="1413178"/>
            <a:chOff x="0" y="4693902"/>
            <a:chExt cx="2251810" cy="1413178"/>
          </a:xfrm>
        </p:grpSpPr>
        <p:sp>
          <p:nvSpPr>
            <p:cNvPr id="825" name="Google Shape;825;p9"/>
            <p:cNvSpPr/>
            <p:nvPr/>
          </p:nvSpPr>
          <p:spPr>
            <a:xfrm>
              <a:off x="845797" y="4693902"/>
              <a:ext cx="1331043" cy="1010308"/>
            </a:xfrm>
            <a:custGeom>
              <a:avLst/>
              <a:gdLst/>
              <a:ahLst/>
              <a:cxnLst/>
              <a:rect l="l" t="t" r="r" b="b"/>
              <a:pathLst>
                <a:path w="2487930" h="1888426" extrusionOk="0">
                  <a:moveTo>
                    <a:pt x="1488472" y="96393"/>
                  </a:moveTo>
                  <a:cubicBezTo>
                    <a:pt x="1547622" y="108204"/>
                    <a:pt x="1624203" y="117062"/>
                    <a:pt x="1698117" y="92678"/>
                  </a:cubicBezTo>
                  <a:cubicBezTo>
                    <a:pt x="1676972" y="115919"/>
                    <a:pt x="1656683" y="131921"/>
                    <a:pt x="1633823" y="142970"/>
                  </a:cubicBezTo>
                  <a:cubicBezTo>
                    <a:pt x="1652397" y="150590"/>
                    <a:pt x="1670685" y="158687"/>
                    <a:pt x="1688783" y="167450"/>
                  </a:cubicBezTo>
                  <a:cubicBezTo>
                    <a:pt x="1764221" y="165068"/>
                    <a:pt x="1838135" y="159163"/>
                    <a:pt x="1909763" y="147447"/>
                  </a:cubicBezTo>
                  <a:cubicBezTo>
                    <a:pt x="1861566" y="172498"/>
                    <a:pt x="1811179" y="191453"/>
                    <a:pt x="1758506" y="204311"/>
                  </a:cubicBezTo>
                  <a:cubicBezTo>
                    <a:pt x="1788795" y="221837"/>
                    <a:pt x="1818323" y="240983"/>
                    <a:pt x="1846993" y="261556"/>
                  </a:cubicBezTo>
                  <a:cubicBezTo>
                    <a:pt x="1882426" y="259556"/>
                    <a:pt x="1916335" y="251460"/>
                    <a:pt x="1947863" y="234220"/>
                  </a:cubicBezTo>
                  <a:cubicBezTo>
                    <a:pt x="1927574" y="257366"/>
                    <a:pt x="1903286" y="273272"/>
                    <a:pt x="1875854" y="283178"/>
                  </a:cubicBezTo>
                  <a:cubicBezTo>
                    <a:pt x="1908048" y="307943"/>
                    <a:pt x="1939100" y="334709"/>
                    <a:pt x="1968818" y="363188"/>
                  </a:cubicBezTo>
                  <a:cubicBezTo>
                    <a:pt x="1995106" y="365379"/>
                    <a:pt x="2022539" y="365760"/>
                    <a:pt x="2051304" y="363855"/>
                  </a:cubicBezTo>
                  <a:cubicBezTo>
                    <a:pt x="2031683" y="372618"/>
                    <a:pt x="2011680" y="379762"/>
                    <a:pt x="1991392" y="385382"/>
                  </a:cubicBezTo>
                  <a:cubicBezTo>
                    <a:pt x="2013395" y="407670"/>
                    <a:pt x="2034635" y="431006"/>
                    <a:pt x="2055019" y="455200"/>
                  </a:cubicBezTo>
                  <a:cubicBezTo>
                    <a:pt x="2101691" y="453104"/>
                    <a:pt x="2147126" y="443389"/>
                    <a:pt x="2190369" y="422053"/>
                  </a:cubicBezTo>
                  <a:cubicBezTo>
                    <a:pt x="2160461" y="456533"/>
                    <a:pt x="2123885" y="477488"/>
                    <a:pt x="2083118" y="489680"/>
                  </a:cubicBezTo>
                  <a:cubicBezTo>
                    <a:pt x="2103120" y="515207"/>
                    <a:pt x="2122361" y="541687"/>
                    <a:pt x="2140649" y="569119"/>
                  </a:cubicBezTo>
                  <a:cubicBezTo>
                    <a:pt x="2186559" y="571881"/>
                    <a:pt x="2232470" y="569881"/>
                    <a:pt x="2278475" y="561213"/>
                  </a:cubicBezTo>
                  <a:cubicBezTo>
                    <a:pt x="2242471" y="583121"/>
                    <a:pt x="2202942" y="595217"/>
                    <a:pt x="2160937" y="600647"/>
                  </a:cubicBezTo>
                  <a:cubicBezTo>
                    <a:pt x="2173510" y="620649"/>
                    <a:pt x="2185511" y="641128"/>
                    <a:pt x="2197132" y="661988"/>
                  </a:cubicBezTo>
                  <a:cubicBezTo>
                    <a:pt x="2239328" y="670084"/>
                    <a:pt x="2282857" y="676466"/>
                    <a:pt x="2328482" y="680180"/>
                  </a:cubicBezTo>
                  <a:cubicBezTo>
                    <a:pt x="2293239" y="694182"/>
                    <a:pt x="2257330" y="702469"/>
                    <a:pt x="2220754" y="706755"/>
                  </a:cubicBezTo>
                  <a:cubicBezTo>
                    <a:pt x="2229803" y="724662"/>
                    <a:pt x="2238470" y="742855"/>
                    <a:pt x="2246853" y="761238"/>
                  </a:cubicBezTo>
                  <a:cubicBezTo>
                    <a:pt x="2279619" y="763905"/>
                    <a:pt x="2312385" y="763810"/>
                    <a:pt x="2345150" y="759809"/>
                  </a:cubicBezTo>
                  <a:cubicBezTo>
                    <a:pt x="2317433" y="773240"/>
                    <a:pt x="2288381" y="782003"/>
                    <a:pt x="2258282" y="787051"/>
                  </a:cubicBezTo>
                  <a:cubicBezTo>
                    <a:pt x="2275999" y="828389"/>
                    <a:pt x="2291811" y="871061"/>
                    <a:pt x="2305717" y="914876"/>
                  </a:cubicBezTo>
                  <a:cubicBezTo>
                    <a:pt x="2344579" y="911924"/>
                    <a:pt x="2382393" y="904018"/>
                    <a:pt x="2418969" y="889445"/>
                  </a:cubicBezTo>
                  <a:cubicBezTo>
                    <a:pt x="2394871" y="925640"/>
                    <a:pt x="2361057" y="949071"/>
                    <a:pt x="2320195" y="963454"/>
                  </a:cubicBezTo>
                  <a:cubicBezTo>
                    <a:pt x="2329529" y="996791"/>
                    <a:pt x="2337721" y="1030795"/>
                    <a:pt x="2344674" y="1065276"/>
                  </a:cubicBezTo>
                  <a:cubicBezTo>
                    <a:pt x="2392204" y="1076325"/>
                    <a:pt x="2439924" y="1083564"/>
                    <a:pt x="2487930" y="1086803"/>
                  </a:cubicBezTo>
                  <a:cubicBezTo>
                    <a:pt x="2443639" y="1096518"/>
                    <a:pt x="2398490" y="1102900"/>
                    <a:pt x="2352580" y="1106710"/>
                  </a:cubicBezTo>
                  <a:cubicBezTo>
                    <a:pt x="2367248" y="1190911"/>
                    <a:pt x="2374964" y="1278160"/>
                    <a:pt x="2374964" y="1367504"/>
                  </a:cubicBezTo>
                  <a:cubicBezTo>
                    <a:pt x="2374964" y="1552766"/>
                    <a:pt x="2341817" y="1728978"/>
                    <a:pt x="2282095" y="1888427"/>
                  </a:cubicBezTo>
                  <a:lnTo>
                    <a:pt x="260414" y="1888427"/>
                  </a:lnTo>
                  <a:cubicBezTo>
                    <a:pt x="200787" y="1728978"/>
                    <a:pt x="167640" y="1552861"/>
                    <a:pt x="167640" y="1367504"/>
                  </a:cubicBezTo>
                  <a:cubicBezTo>
                    <a:pt x="167640" y="1287018"/>
                    <a:pt x="173927" y="1208246"/>
                    <a:pt x="185928" y="1131856"/>
                  </a:cubicBezTo>
                  <a:cubicBezTo>
                    <a:pt x="156686" y="1118235"/>
                    <a:pt x="129826" y="1098899"/>
                    <a:pt x="105823" y="1072610"/>
                  </a:cubicBezTo>
                  <a:cubicBezTo>
                    <a:pt x="134588" y="1081564"/>
                    <a:pt x="163735" y="1087184"/>
                    <a:pt x="193167" y="1090136"/>
                  </a:cubicBezTo>
                  <a:cubicBezTo>
                    <a:pt x="196406" y="1072515"/>
                    <a:pt x="200025" y="1054989"/>
                    <a:pt x="203835" y="1037653"/>
                  </a:cubicBezTo>
                  <a:cubicBezTo>
                    <a:pt x="130397" y="1014984"/>
                    <a:pt x="62198" y="979551"/>
                    <a:pt x="0" y="929926"/>
                  </a:cubicBezTo>
                  <a:cubicBezTo>
                    <a:pt x="79343" y="959168"/>
                    <a:pt x="154591" y="965645"/>
                    <a:pt x="226028" y="950595"/>
                  </a:cubicBezTo>
                  <a:cubicBezTo>
                    <a:pt x="238220" y="908495"/>
                    <a:pt x="252222" y="867442"/>
                    <a:pt x="267843" y="827437"/>
                  </a:cubicBezTo>
                  <a:cubicBezTo>
                    <a:pt x="210121" y="818864"/>
                    <a:pt x="154591" y="805244"/>
                    <a:pt x="99917" y="789623"/>
                  </a:cubicBezTo>
                  <a:cubicBezTo>
                    <a:pt x="164306" y="791242"/>
                    <a:pt x="228695" y="785146"/>
                    <a:pt x="293084" y="767144"/>
                  </a:cubicBezTo>
                  <a:cubicBezTo>
                    <a:pt x="305657" y="738950"/>
                    <a:pt x="319088" y="711422"/>
                    <a:pt x="333280" y="684467"/>
                  </a:cubicBezTo>
                  <a:cubicBezTo>
                    <a:pt x="265462" y="672941"/>
                    <a:pt x="200501" y="647700"/>
                    <a:pt x="139065" y="606552"/>
                  </a:cubicBezTo>
                  <a:cubicBezTo>
                    <a:pt x="217265" y="629507"/>
                    <a:pt x="293656" y="630841"/>
                    <a:pt x="369189" y="620744"/>
                  </a:cubicBezTo>
                  <a:cubicBezTo>
                    <a:pt x="379952" y="602837"/>
                    <a:pt x="391096" y="585311"/>
                    <a:pt x="402527" y="568071"/>
                  </a:cubicBezTo>
                  <a:cubicBezTo>
                    <a:pt x="322517" y="554355"/>
                    <a:pt x="244031" y="531114"/>
                    <a:pt x="167640" y="494729"/>
                  </a:cubicBezTo>
                  <a:cubicBezTo>
                    <a:pt x="260699" y="522732"/>
                    <a:pt x="352235" y="526066"/>
                    <a:pt x="442722" y="511493"/>
                  </a:cubicBezTo>
                  <a:cubicBezTo>
                    <a:pt x="451390" y="499967"/>
                    <a:pt x="460153" y="488537"/>
                    <a:pt x="469202" y="477393"/>
                  </a:cubicBezTo>
                  <a:cubicBezTo>
                    <a:pt x="403860" y="462820"/>
                    <a:pt x="345662" y="433292"/>
                    <a:pt x="296132" y="385382"/>
                  </a:cubicBezTo>
                  <a:cubicBezTo>
                    <a:pt x="371380" y="422910"/>
                    <a:pt x="451104" y="422339"/>
                    <a:pt x="532924" y="404432"/>
                  </a:cubicBezTo>
                  <a:cubicBezTo>
                    <a:pt x="551117" y="385191"/>
                    <a:pt x="569881" y="366522"/>
                    <a:pt x="589217" y="348710"/>
                  </a:cubicBezTo>
                  <a:cubicBezTo>
                    <a:pt x="537972" y="335566"/>
                    <a:pt x="492824" y="313087"/>
                    <a:pt x="454343" y="280797"/>
                  </a:cubicBezTo>
                  <a:cubicBezTo>
                    <a:pt x="522065" y="305943"/>
                    <a:pt x="589217" y="304419"/>
                    <a:pt x="656082" y="291465"/>
                  </a:cubicBezTo>
                  <a:cubicBezTo>
                    <a:pt x="679323" y="273082"/>
                    <a:pt x="703231" y="255746"/>
                    <a:pt x="727710" y="239459"/>
                  </a:cubicBezTo>
                  <a:cubicBezTo>
                    <a:pt x="667417" y="231077"/>
                    <a:pt x="609600" y="214979"/>
                    <a:pt x="554165" y="191548"/>
                  </a:cubicBezTo>
                  <a:cubicBezTo>
                    <a:pt x="627888" y="209931"/>
                    <a:pt x="701612" y="213265"/>
                    <a:pt x="775335" y="209455"/>
                  </a:cubicBezTo>
                  <a:cubicBezTo>
                    <a:pt x="794766" y="197930"/>
                    <a:pt x="814483" y="187166"/>
                    <a:pt x="834485" y="176975"/>
                  </a:cubicBezTo>
                  <a:cubicBezTo>
                    <a:pt x="763524" y="157734"/>
                    <a:pt x="705326" y="124016"/>
                    <a:pt x="663607" y="71438"/>
                  </a:cubicBezTo>
                  <a:cubicBezTo>
                    <a:pt x="735997" y="116491"/>
                    <a:pt x="814864" y="137731"/>
                    <a:pt x="896588" y="148209"/>
                  </a:cubicBezTo>
                  <a:cubicBezTo>
                    <a:pt x="946213" y="127159"/>
                    <a:pt x="997553" y="110109"/>
                    <a:pt x="1050227" y="97536"/>
                  </a:cubicBezTo>
                  <a:cubicBezTo>
                    <a:pt x="1033653" y="72390"/>
                    <a:pt x="1025843" y="42005"/>
                    <a:pt x="1025176" y="7239"/>
                  </a:cubicBezTo>
                  <a:cubicBezTo>
                    <a:pt x="1047274" y="45910"/>
                    <a:pt x="1076706" y="69723"/>
                    <a:pt x="1110139" y="85249"/>
                  </a:cubicBezTo>
                  <a:cubicBezTo>
                    <a:pt x="1161669" y="76391"/>
                    <a:pt x="1214438" y="71628"/>
                    <a:pt x="1268063" y="71438"/>
                  </a:cubicBezTo>
                  <a:cubicBezTo>
                    <a:pt x="1272921" y="49625"/>
                    <a:pt x="1274636" y="26194"/>
                    <a:pt x="1271397" y="0"/>
                  </a:cubicBezTo>
                  <a:cubicBezTo>
                    <a:pt x="1290542" y="24003"/>
                    <a:pt x="1302830" y="48006"/>
                    <a:pt x="1304068" y="72009"/>
                  </a:cubicBezTo>
                  <a:cubicBezTo>
                    <a:pt x="1333024" y="73057"/>
                    <a:pt x="1361694" y="75248"/>
                    <a:pt x="1389983" y="78867"/>
                  </a:cubicBezTo>
                  <a:cubicBezTo>
                    <a:pt x="1441895" y="65723"/>
                    <a:pt x="1490472" y="43244"/>
                    <a:pt x="1534192" y="7144"/>
                  </a:cubicBezTo>
                  <a:cubicBezTo>
                    <a:pt x="1511618" y="40100"/>
                    <a:pt x="1482566" y="67151"/>
                    <a:pt x="1446467" y="87630"/>
                  </a:cubicBezTo>
                  <a:cubicBezTo>
                    <a:pt x="1460373" y="90202"/>
                    <a:pt x="1474470" y="93155"/>
                    <a:pt x="1488472" y="96393"/>
                  </a:cubicBezTo>
                  <a:lnTo>
                    <a:pt x="1488472" y="96393"/>
                  </a:lnTo>
                  <a:close/>
                </a:path>
              </a:pathLst>
            </a:custGeom>
            <a:solidFill>
              <a:srgbClr val="FCB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26" name="Google Shape;826;p9"/>
            <p:cNvSpPr/>
            <p:nvPr/>
          </p:nvSpPr>
          <p:spPr>
            <a:xfrm>
              <a:off x="845797" y="4693902"/>
              <a:ext cx="936717" cy="1010308"/>
            </a:xfrm>
            <a:custGeom>
              <a:avLst/>
              <a:gdLst/>
              <a:ahLst/>
              <a:cxnLst/>
              <a:rect l="l" t="t" r="r" b="b"/>
              <a:pathLst>
                <a:path w="1750873" h="1888426" extrusionOk="0">
                  <a:moveTo>
                    <a:pt x="737140" y="1888427"/>
                  </a:moveTo>
                  <a:lnTo>
                    <a:pt x="260414" y="1888427"/>
                  </a:lnTo>
                  <a:cubicBezTo>
                    <a:pt x="200787" y="1728978"/>
                    <a:pt x="167640" y="1552861"/>
                    <a:pt x="167640" y="1367504"/>
                  </a:cubicBezTo>
                  <a:cubicBezTo>
                    <a:pt x="167640" y="1287018"/>
                    <a:pt x="173927" y="1208246"/>
                    <a:pt x="185928" y="1131856"/>
                  </a:cubicBezTo>
                  <a:cubicBezTo>
                    <a:pt x="156686" y="1118235"/>
                    <a:pt x="129826" y="1098899"/>
                    <a:pt x="105823" y="1072610"/>
                  </a:cubicBezTo>
                  <a:cubicBezTo>
                    <a:pt x="134588" y="1081564"/>
                    <a:pt x="163735" y="1087184"/>
                    <a:pt x="193167" y="1090136"/>
                  </a:cubicBezTo>
                  <a:cubicBezTo>
                    <a:pt x="196406" y="1072515"/>
                    <a:pt x="200025" y="1054989"/>
                    <a:pt x="203835" y="1037653"/>
                  </a:cubicBezTo>
                  <a:cubicBezTo>
                    <a:pt x="130397" y="1014984"/>
                    <a:pt x="62198" y="979551"/>
                    <a:pt x="0" y="929926"/>
                  </a:cubicBezTo>
                  <a:cubicBezTo>
                    <a:pt x="79343" y="959168"/>
                    <a:pt x="154591" y="965645"/>
                    <a:pt x="226028" y="950595"/>
                  </a:cubicBezTo>
                  <a:cubicBezTo>
                    <a:pt x="238220" y="908495"/>
                    <a:pt x="252222" y="867442"/>
                    <a:pt x="267843" y="827437"/>
                  </a:cubicBezTo>
                  <a:cubicBezTo>
                    <a:pt x="210121" y="818864"/>
                    <a:pt x="154591" y="805244"/>
                    <a:pt x="99917" y="789623"/>
                  </a:cubicBezTo>
                  <a:cubicBezTo>
                    <a:pt x="164306" y="791242"/>
                    <a:pt x="228695" y="785146"/>
                    <a:pt x="293084" y="767144"/>
                  </a:cubicBezTo>
                  <a:cubicBezTo>
                    <a:pt x="305657" y="738950"/>
                    <a:pt x="319088" y="711422"/>
                    <a:pt x="333280" y="684467"/>
                  </a:cubicBezTo>
                  <a:cubicBezTo>
                    <a:pt x="265462" y="672941"/>
                    <a:pt x="200501" y="647700"/>
                    <a:pt x="139065" y="606552"/>
                  </a:cubicBezTo>
                  <a:cubicBezTo>
                    <a:pt x="217265" y="629507"/>
                    <a:pt x="293656" y="630841"/>
                    <a:pt x="369189" y="620744"/>
                  </a:cubicBezTo>
                  <a:cubicBezTo>
                    <a:pt x="379952" y="602837"/>
                    <a:pt x="391096" y="585311"/>
                    <a:pt x="402527" y="568071"/>
                  </a:cubicBezTo>
                  <a:cubicBezTo>
                    <a:pt x="322517" y="554355"/>
                    <a:pt x="244031" y="531114"/>
                    <a:pt x="167640" y="494729"/>
                  </a:cubicBezTo>
                  <a:cubicBezTo>
                    <a:pt x="260699" y="522732"/>
                    <a:pt x="352235" y="526066"/>
                    <a:pt x="442722" y="511493"/>
                  </a:cubicBezTo>
                  <a:cubicBezTo>
                    <a:pt x="451390" y="499967"/>
                    <a:pt x="460153" y="488537"/>
                    <a:pt x="469202" y="477393"/>
                  </a:cubicBezTo>
                  <a:cubicBezTo>
                    <a:pt x="403860" y="462820"/>
                    <a:pt x="345662" y="433292"/>
                    <a:pt x="296132" y="385382"/>
                  </a:cubicBezTo>
                  <a:cubicBezTo>
                    <a:pt x="371380" y="422910"/>
                    <a:pt x="451104" y="422339"/>
                    <a:pt x="532924" y="404432"/>
                  </a:cubicBezTo>
                  <a:cubicBezTo>
                    <a:pt x="551117" y="385191"/>
                    <a:pt x="569881" y="366522"/>
                    <a:pt x="589217" y="348710"/>
                  </a:cubicBezTo>
                  <a:cubicBezTo>
                    <a:pt x="537972" y="335566"/>
                    <a:pt x="492824" y="313087"/>
                    <a:pt x="454343" y="280797"/>
                  </a:cubicBezTo>
                  <a:cubicBezTo>
                    <a:pt x="522065" y="305943"/>
                    <a:pt x="589217" y="304419"/>
                    <a:pt x="656082" y="291465"/>
                  </a:cubicBezTo>
                  <a:cubicBezTo>
                    <a:pt x="679323" y="273082"/>
                    <a:pt x="703231" y="255746"/>
                    <a:pt x="727710" y="239459"/>
                  </a:cubicBezTo>
                  <a:cubicBezTo>
                    <a:pt x="667417" y="231077"/>
                    <a:pt x="609600" y="214979"/>
                    <a:pt x="554165" y="191548"/>
                  </a:cubicBezTo>
                  <a:cubicBezTo>
                    <a:pt x="627888" y="209931"/>
                    <a:pt x="701612" y="213265"/>
                    <a:pt x="775335" y="209455"/>
                  </a:cubicBezTo>
                  <a:cubicBezTo>
                    <a:pt x="794766" y="197930"/>
                    <a:pt x="814483" y="187166"/>
                    <a:pt x="834485" y="176975"/>
                  </a:cubicBezTo>
                  <a:cubicBezTo>
                    <a:pt x="763524" y="157734"/>
                    <a:pt x="705326" y="124016"/>
                    <a:pt x="663607" y="71438"/>
                  </a:cubicBezTo>
                  <a:cubicBezTo>
                    <a:pt x="735997" y="116491"/>
                    <a:pt x="814864" y="137731"/>
                    <a:pt x="896588" y="148209"/>
                  </a:cubicBezTo>
                  <a:cubicBezTo>
                    <a:pt x="946213" y="127159"/>
                    <a:pt x="997553" y="110109"/>
                    <a:pt x="1050227" y="97536"/>
                  </a:cubicBezTo>
                  <a:cubicBezTo>
                    <a:pt x="1033653" y="72390"/>
                    <a:pt x="1025843" y="42005"/>
                    <a:pt x="1025176" y="7239"/>
                  </a:cubicBezTo>
                  <a:cubicBezTo>
                    <a:pt x="1047274" y="45910"/>
                    <a:pt x="1076706" y="69723"/>
                    <a:pt x="1110139" y="85249"/>
                  </a:cubicBezTo>
                  <a:cubicBezTo>
                    <a:pt x="1161669" y="76391"/>
                    <a:pt x="1214438" y="71628"/>
                    <a:pt x="1268063" y="71438"/>
                  </a:cubicBezTo>
                  <a:cubicBezTo>
                    <a:pt x="1272921" y="49625"/>
                    <a:pt x="1274636" y="26194"/>
                    <a:pt x="1271397" y="0"/>
                  </a:cubicBezTo>
                  <a:cubicBezTo>
                    <a:pt x="1290542" y="24003"/>
                    <a:pt x="1302830" y="48006"/>
                    <a:pt x="1304068" y="72009"/>
                  </a:cubicBezTo>
                  <a:cubicBezTo>
                    <a:pt x="1333024" y="73057"/>
                    <a:pt x="1361694" y="75248"/>
                    <a:pt x="1389983" y="78867"/>
                  </a:cubicBezTo>
                  <a:cubicBezTo>
                    <a:pt x="1398175" y="76772"/>
                    <a:pt x="1406366" y="74486"/>
                    <a:pt x="1414367" y="71914"/>
                  </a:cubicBezTo>
                  <a:cubicBezTo>
                    <a:pt x="1661636" y="265557"/>
                    <a:pt x="1792034" y="559689"/>
                    <a:pt x="1739265" y="889064"/>
                  </a:cubicBezTo>
                  <a:cubicBezTo>
                    <a:pt x="1664684" y="1352645"/>
                    <a:pt x="1249489" y="1746504"/>
                    <a:pt x="737140" y="1888427"/>
                  </a:cubicBezTo>
                  <a:close/>
                </a:path>
              </a:pathLst>
            </a:custGeom>
            <a:solidFill>
              <a:srgbClr val="FFCC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27" name="Google Shape;827;p9"/>
            <p:cNvSpPr/>
            <p:nvPr/>
          </p:nvSpPr>
          <p:spPr>
            <a:xfrm>
              <a:off x="799996" y="5299458"/>
              <a:ext cx="1451815" cy="473356"/>
            </a:xfrm>
            <a:custGeom>
              <a:avLst/>
              <a:gdLst/>
              <a:ahLst/>
              <a:cxnLst/>
              <a:rect l="l" t="t" r="r" b="b"/>
              <a:pathLst>
                <a:path w="2713672" h="884777" extrusionOk="0">
                  <a:moveTo>
                    <a:pt x="81153" y="303181"/>
                  </a:moveTo>
                  <a:lnTo>
                    <a:pt x="2632424" y="303181"/>
                  </a:lnTo>
                  <a:lnTo>
                    <a:pt x="2557939" y="581406"/>
                  </a:lnTo>
                  <a:lnTo>
                    <a:pt x="155734" y="581406"/>
                  </a:lnTo>
                  <a:lnTo>
                    <a:pt x="81153" y="303181"/>
                  </a:lnTo>
                  <a:lnTo>
                    <a:pt x="81153" y="303181"/>
                  </a:lnTo>
                  <a:close/>
                  <a:moveTo>
                    <a:pt x="2476691" y="884777"/>
                  </a:moveTo>
                  <a:lnTo>
                    <a:pt x="2551271" y="606552"/>
                  </a:lnTo>
                  <a:lnTo>
                    <a:pt x="162401" y="606552"/>
                  </a:lnTo>
                  <a:lnTo>
                    <a:pt x="236887" y="884777"/>
                  </a:lnTo>
                  <a:lnTo>
                    <a:pt x="2476691" y="884777"/>
                  </a:lnTo>
                  <a:lnTo>
                    <a:pt x="2476691" y="884777"/>
                  </a:lnTo>
                  <a:close/>
                  <a:moveTo>
                    <a:pt x="2639187" y="278225"/>
                  </a:moveTo>
                  <a:lnTo>
                    <a:pt x="2713673" y="0"/>
                  </a:lnTo>
                  <a:lnTo>
                    <a:pt x="0" y="0"/>
                  </a:lnTo>
                  <a:lnTo>
                    <a:pt x="74485" y="278225"/>
                  </a:lnTo>
                  <a:lnTo>
                    <a:pt x="2639187" y="278225"/>
                  </a:lnTo>
                  <a:close/>
                </a:path>
              </a:pathLst>
            </a:custGeom>
            <a:solidFill>
              <a:srgbClr val="9D5F2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28" name="Google Shape;828;p9"/>
            <p:cNvSpPr/>
            <p:nvPr/>
          </p:nvSpPr>
          <p:spPr>
            <a:xfrm>
              <a:off x="886860" y="5299407"/>
              <a:ext cx="1364930" cy="473356"/>
            </a:xfrm>
            <a:custGeom>
              <a:avLst/>
              <a:gdLst/>
              <a:ahLst/>
              <a:cxnLst/>
              <a:rect l="l" t="t" r="r" b="b"/>
              <a:pathLst>
                <a:path w="2551271" h="884777" extrusionOk="0">
                  <a:moveTo>
                    <a:pt x="1835182" y="303276"/>
                  </a:moveTo>
                  <a:lnTo>
                    <a:pt x="2397919" y="303276"/>
                  </a:lnTo>
                  <a:cubicBezTo>
                    <a:pt x="2419922" y="310801"/>
                    <a:pt x="2442305" y="317183"/>
                    <a:pt x="2464975" y="322326"/>
                  </a:cubicBezTo>
                  <a:lnTo>
                    <a:pt x="2417350" y="500253"/>
                  </a:lnTo>
                  <a:cubicBezTo>
                    <a:pt x="2362200" y="459200"/>
                    <a:pt x="2287524" y="448437"/>
                    <a:pt x="2220849" y="477203"/>
                  </a:cubicBezTo>
                  <a:cubicBezTo>
                    <a:pt x="2118170" y="521494"/>
                    <a:pt x="1998440" y="489395"/>
                    <a:pt x="1931670" y="399669"/>
                  </a:cubicBezTo>
                  <a:cubicBezTo>
                    <a:pt x="1903667" y="362331"/>
                    <a:pt x="1871091" y="330137"/>
                    <a:pt x="1835182" y="303276"/>
                  </a:cubicBezTo>
                  <a:lnTo>
                    <a:pt x="1835182" y="303276"/>
                  </a:lnTo>
                  <a:close/>
                  <a:moveTo>
                    <a:pt x="1023842" y="581597"/>
                  </a:moveTo>
                  <a:lnTo>
                    <a:pt x="125921" y="581597"/>
                  </a:lnTo>
                  <a:cubicBezTo>
                    <a:pt x="161449" y="571214"/>
                    <a:pt x="195548" y="554450"/>
                    <a:pt x="226409" y="531495"/>
                  </a:cubicBezTo>
                  <a:cubicBezTo>
                    <a:pt x="440436" y="372142"/>
                    <a:pt x="733616" y="372142"/>
                    <a:pt x="947642" y="531495"/>
                  </a:cubicBezTo>
                  <a:cubicBezTo>
                    <a:pt x="972122" y="549783"/>
                    <a:pt x="997649" y="566452"/>
                    <a:pt x="1023842" y="581597"/>
                  </a:cubicBezTo>
                  <a:lnTo>
                    <a:pt x="1023842" y="581597"/>
                  </a:lnTo>
                  <a:close/>
                  <a:moveTo>
                    <a:pt x="590645" y="95"/>
                  </a:moveTo>
                  <a:cubicBezTo>
                    <a:pt x="606647" y="16383"/>
                    <a:pt x="621697" y="33909"/>
                    <a:pt x="635699" y="52578"/>
                  </a:cubicBezTo>
                  <a:cubicBezTo>
                    <a:pt x="720852" y="166973"/>
                    <a:pt x="840010" y="244221"/>
                    <a:pt x="970502" y="278321"/>
                  </a:cubicBezTo>
                  <a:lnTo>
                    <a:pt x="1279017" y="278321"/>
                  </a:lnTo>
                  <a:cubicBezTo>
                    <a:pt x="1308354" y="270605"/>
                    <a:pt x="1337501" y="260604"/>
                    <a:pt x="1366076" y="248317"/>
                  </a:cubicBezTo>
                  <a:cubicBezTo>
                    <a:pt x="1509713" y="186309"/>
                    <a:pt x="1670399" y="200787"/>
                    <a:pt x="1798034" y="278321"/>
                  </a:cubicBezTo>
                  <a:lnTo>
                    <a:pt x="2335626" y="278321"/>
                  </a:lnTo>
                  <a:cubicBezTo>
                    <a:pt x="2308003" y="265462"/>
                    <a:pt x="2281143" y="250698"/>
                    <a:pt x="2255330" y="233934"/>
                  </a:cubicBezTo>
                  <a:cubicBezTo>
                    <a:pt x="1956435" y="40196"/>
                    <a:pt x="1571625" y="40196"/>
                    <a:pt x="1272826" y="233934"/>
                  </a:cubicBezTo>
                  <a:cubicBezTo>
                    <a:pt x="1219391" y="268510"/>
                    <a:pt x="1153859" y="278892"/>
                    <a:pt x="1092327" y="262414"/>
                  </a:cubicBezTo>
                  <a:cubicBezTo>
                    <a:pt x="1030796" y="245936"/>
                    <a:pt x="979265" y="204216"/>
                    <a:pt x="950309" y="147447"/>
                  </a:cubicBezTo>
                  <a:cubicBezTo>
                    <a:pt x="926306" y="100394"/>
                    <a:pt x="918115" y="49149"/>
                    <a:pt x="923925" y="0"/>
                  </a:cubicBezTo>
                  <a:lnTo>
                    <a:pt x="590645" y="0"/>
                  </a:lnTo>
                  <a:lnTo>
                    <a:pt x="590645" y="95"/>
                  </a:lnTo>
                  <a:close/>
                  <a:moveTo>
                    <a:pt x="2318766" y="868109"/>
                  </a:moveTo>
                  <a:cubicBezTo>
                    <a:pt x="2217325" y="900589"/>
                    <a:pt x="2103882" y="883730"/>
                    <a:pt x="2015014" y="817531"/>
                  </a:cubicBezTo>
                  <a:cubicBezTo>
                    <a:pt x="1867567" y="707803"/>
                    <a:pt x="1683734" y="658463"/>
                    <a:pt x="1501140" y="679799"/>
                  </a:cubicBezTo>
                  <a:cubicBezTo>
                    <a:pt x="1352741" y="697135"/>
                    <a:pt x="1203579" y="671132"/>
                    <a:pt x="1070991" y="606552"/>
                  </a:cubicBezTo>
                  <a:lnTo>
                    <a:pt x="0" y="606552"/>
                  </a:lnTo>
                  <a:lnTo>
                    <a:pt x="74486" y="884777"/>
                  </a:lnTo>
                  <a:lnTo>
                    <a:pt x="113443" y="884777"/>
                  </a:lnTo>
                  <a:lnTo>
                    <a:pt x="183547" y="822960"/>
                  </a:lnTo>
                  <a:cubicBezTo>
                    <a:pt x="341186" y="683895"/>
                    <a:pt x="577691" y="683895"/>
                    <a:pt x="735330" y="822960"/>
                  </a:cubicBezTo>
                  <a:cubicBezTo>
                    <a:pt x="762286" y="846773"/>
                    <a:pt x="791337" y="867442"/>
                    <a:pt x="822008" y="884777"/>
                  </a:cubicBezTo>
                  <a:lnTo>
                    <a:pt x="2314194" y="884777"/>
                  </a:lnTo>
                  <a:lnTo>
                    <a:pt x="2318766" y="868109"/>
                  </a:lnTo>
                  <a:lnTo>
                    <a:pt x="2318766" y="868109"/>
                  </a:lnTo>
                  <a:close/>
                  <a:moveTo>
                    <a:pt x="1092137" y="95"/>
                  </a:moveTo>
                  <a:lnTo>
                    <a:pt x="1325213" y="95"/>
                  </a:lnTo>
                  <a:cubicBezTo>
                    <a:pt x="1305211" y="46673"/>
                    <a:pt x="1259396" y="76962"/>
                    <a:pt x="1208627" y="76962"/>
                  </a:cubicBezTo>
                  <a:cubicBezTo>
                    <a:pt x="1157954" y="76867"/>
                    <a:pt x="1112139" y="46673"/>
                    <a:pt x="1092137" y="95"/>
                  </a:cubicBezTo>
                  <a:lnTo>
                    <a:pt x="1092137" y="95"/>
                  </a:lnTo>
                  <a:close/>
                  <a:moveTo>
                    <a:pt x="2244662" y="95"/>
                  </a:moveTo>
                  <a:lnTo>
                    <a:pt x="2551271" y="95"/>
                  </a:lnTo>
                  <a:lnTo>
                    <a:pt x="2511362" y="149066"/>
                  </a:lnTo>
                  <a:cubicBezTo>
                    <a:pt x="2420303" y="103251"/>
                    <a:pt x="2331339" y="53530"/>
                    <a:pt x="2244662" y="95"/>
                  </a:cubicBezTo>
                  <a:close/>
                </a:path>
              </a:pathLst>
            </a:custGeom>
            <a:solidFill>
              <a:srgbClr val="8A4F1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29" name="Google Shape;829;p9"/>
            <p:cNvSpPr/>
            <p:nvPr/>
          </p:nvSpPr>
          <p:spPr>
            <a:xfrm>
              <a:off x="1562978" y="5100001"/>
              <a:ext cx="139830" cy="36283"/>
            </a:xfrm>
            <a:custGeom>
              <a:avLst/>
              <a:gdLst/>
              <a:ahLst/>
              <a:cxnLst/>
              <a:rect l="l" t="t" r="r" b="b"/>
              <a:pathLst>
                <a:path w="261365" h="67818"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30" name="Google Shape;830;p9"/>
            <p:cNvSpPr/>
            <p:nvPr/>
          </p:nvSpPr>
          <p:spPr>
            <a:xfrm>
              <a:off x="1301263" y="4964176"/>
              <a:ext cx="139831" cy="36282"/>
            </a:xfrm>
            <a:custGeom>
              <a:avLst/>
              <a:gdLst/>
              <a:ahLst/>
              <a:cxnLst/>
              <a:rect l="l" t="t" r="r" b="b"/>
              <a:pathLst>
                <a:path w="261366" h="67817" extrusionOk="0">
                  <a:moveTo>
                    <a:pt x="130683" y="67818"/>
                  </a:moveTo>
                  <a:cubicBezTo>
                    <a:pt x="188214" y="67818"/>
                    <a:pt x="237935" y="40100"/>
                    <a:pt x="261366" y="0"/>
                  </a:cubicBezTo>
                  <a:cubicBezTo>
                    <a:pt x="225076" y="16859"/>
                    <a:pt x="179832" y="26860"/>
                    <a:pt x="130683" y="26860"/>
                  </a:cubicBezTo>
                  <a:cubicBezTo>
                    <a:pt x="81534" y="26860"/>
                    <a:pt x="36290" y="16859"/>
                    <a:pt x="0" y="0"/>
                  </a:cubicBezTo>
                  <a:cubicBezTo>
                    <a:pt x="23432" y="40196"/>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31" name="Google Shape;831;p9"/>
            <p:cNvSpPr/>
            <p:nvPr/>
          </p:nvSpPr>
          <p:spPr>
            <a:xfrm>
              <a:off x="1041739" y="5136275"/>
              <a:ext cx="139831" cy="36283"/>
            </a:xfrm>
            <a:custGeom>
              <a:avLst/>
              <a:gdLst/>
              <a:ahLst/>
              <a:cxnLst/>
              <a:rect l="l" t="t" r="r" b="b"/>
              <a:pathLst>
                <a:path w="261366" h="67818"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5"/>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32" name="Google Shape;832;p9"/>
            <p:cNvSpPr/>
            <p:nvPr/>
          </p:nvSpPr>
          <p:spPr>
            <a:xfrm>
              <a:off x="1301263" y="5172549"/>
              <a:ext cx="139831" cy="36282"/>
            </a:xfrm>
            <a:custGeom>
              <a:avLst/>
              <a:gdLst/>
              <a:ahLst/>
              <a:cxnLst/>
              <a:rect l="l" t="t" r="r" b="b"/>
              <a:pathLst>
                <a:path w="261366" h="67817" extrusionOk="0">
                  <a:moveTo>
                    <a:pt x="130683" y="67818"/>
                  </a:moveTo>
                  <a:cubicBezTo>
                    <a:pt x="188214" y="67818"/>
                    <a:pt x="237935" y="40100"/>
                    <a:pt x="261366" y="0"/>
                  </a:cubicBezTo>
                  <a:cubicBezTo>
                    <a:pt x="225076" y="16859"/>
                    <a:pt x="179832" y="26860"/>
                    <a:pt x="130683" y="26860"/>
                  </a:cubicBezTo>
                  <a:cubicBezTo>
                    <a:pt x="81534" y="26860"/>
                    <a:pt x="36290" y="16859"/>
                    <a:pt x="0" y="0"/>
                  </a:cubicBezTo>
                  <a:cubicBezTo>
                    <a:pt x="23432"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33" name="Google Shape;833;p9"/>
            <p:cNvSpPr/>
            <p:nvPr/>
          </p:nvSpPr>
          <p:spPr>
            <a:xfrm>
              <a:off x="1506376" y="5011098"/>
              <a:ext cx="139831" cy="36282"/>
            </a:xfrm>
            <a:custGeom>
              <a:avLst/>
              <a:gdLst/>
              <a:ahLst/>
              <a:cxnLst/>
              <a:rect l="l" t="t" r="r" b="b"/>
              <a:pathLst>
                <a:path w="261366" h="67817" extrusionOk="0">
                  <a:moveTo>
                    <a:pt x="130683" y="67818"/>
                  </a:moveTo>
                  <a:cubicBezTo>
                    <a:pt x="188214" y="67818"/>
                    <a:pt x="237935"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34" name="Google Shape;834;p9"/>
            <p:cNvSpPr/>
            <p:nvPr/>
          </p:nvSpPr>
          <p:spPr>
            <a:xfrm>
              <a:off x="1396891" y="5081863"/>
              <a:ext cx="139831" cy="36283"/>
            </a:xfrm>
            <a:custGeom>
              <a:avLst/>
              <a:gdLst/>
              <a:ahLst/>
              <a:cxnLst/>
              <a:rect l="l" t="t" r="r" b="b"/>
              <a:pathLst>
                <a:path w="261366" h="67818"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35" name="Google Shape;835;p9"/>
            <p:cNvSpPr/>
            <p:nvPr/>
          </p:nvSpPr>
          <p:spPr>
            <a:xfrm>
              <a:off x="1139914" y="5011098"/>
              <a:ext cx="139831" cy="36282"/>
            </a:xfrm>
            <a:custGeom>
              <a:avLst/>
              <a:gdLst/>
              <a:ahLst/>
              <a:cxnLst/>
              <a:rect l="l" t="t" r="r" b="b"/>
              <a:pathLst>
                <a:path w="261366" h="67817"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36" name="Google Shape;836;p9"/>
            <p:cNvSpPr/>
            <p:nvPr/>
          </p:nvSpPr>
          <p:spPr>
            <a:xfrm>
              <a:off x="1326991" y="4864320"/>
              <a:ext cx="139831" cy="36282"/>
            </a:xfrm>
            <a:custGeom>
              <a:avLst/>
              <a:gdLst/>
              <a:ahLst/>
              <a:cxnLst/>
              <a:rect l="l" t="t" r="r" b="b"/>
              <a:pathLst>
                <a:path w="261366" h="67817"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37" name="Google Shape;837;p9"/>
            <p:cNvSpPr/>
            <p:nvPr/>
          </p:nvSpPr>
          <p:spPr>
            <a:xfrm>
              <a:off x="1536689" y="4864320"/>
              <a:ext cx="139831" cy="36282"/>
            </a:xfrm>
            <a:custGeom>
              <a:avLst/>
              <a:gdLst/>
              <a:ahLst/>
              <a:cxnLst/>
              <a:rect l="l" t="t" r="r" b="b"/>
              <a:pathLst>
                <a:path w="261366" h="67817"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38" name="Google Shape;838;p9"/>
            <p:cNvSpPr/>
            <p:nvPr/>
          </p:nvSpPr>
          <p:spPr>
            <a:xfrm>
              <a:off x="1782203" y="5180803"/>
              <a:ext cx="139830" cy="36282"/>
            </a:xfrm>
            <a:custGeom>
              <a:avLst/>
              <a:gdLst/>
              <a:ahLst/>
              <a:cxnLst/>
              <a:rect l="l" t="t" r="r" b="b"/>
              <a:pathLst>
                <a:path w="261365" h="67817" extrusionOk="0">
                  <a:moveTo>
                    <a:pt x="130683" y="67818"/>
                  </a:moveTo>
                  <a:cubicBezTo>
                    <a:pt x="188214" y="67818"/>
                    <a:pt x="237934" y="40100"/>
                    <a:pt x="261366" y="0"/>
                  </a:cubicBezTo>
                  <a:cubicBezTo>
                    <a:pt x="225076" y="16859"/>
                    <a:pt x="179832" y="26861"/>
                    <a:pt x="130683" y="26861"/>
                  </a:cubicBezTo>
                  <a:cubicBezTo>
                    <a:pt x="81534" y="26861"/>
                    <a:pt x="36290" y="16859"/>
                    <a:pt x="0" y="0"/>
                  </a:cubicBezTo>
                  <a:cubicBezTo>
                    <a:pt x="23431" y="40100"/>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39" name="Google Shape;839;p9"/>
            <p:cNvSpPr/>
            <p:nvPr/>
          </p:nvSpPr>
          <p:spPr>
            <a:xfrm>
              <a:off x="1905596" y="5100001"/>
              <a:ext cx="139830" cy="36283"/>
            </a:xfrm>
            <a:custGeom>
              <a:avLst/>
              <a:gdLst/>
              <a:ahLst/>
              <a:cxnLst/>
              <a:rect l="l" t="t" r="r" b="b"/>
              <a:pathLst>
                <a:path w="261365" h="67818"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40" name="Google Shape;840;p9"/>
            <p:cNvSpPr/>
            <p:nvPr/>
          </p:nvSpPr>
          <p:spPr>
            <a:xfrm>
              <a:off x="1964134" y="5208823"/>
              <a:ext cx="139831" cy="36282"/>
            </a:xfrm>
            <a:custGeom>
              <a:avLst/>
              <a:gdLst/>
              <a:ahLst/>
              <a:cxnLst/>
              <a:rect l="l" t="t" r="r" b="b"/>
              <a:pathLst>
                <a:path w="261366" h="67817" extrusionOk="0">
                  <a:moveTo>
                    <a:pt x="130683" y="67818"/>
                  </a:moveTo>
                  <a:cubicBezTo>
                    <a:pt x="188214" y="67818"/>
                    <a:pt x="237934" y="40100"/>
                    <a:pt x="261366" y="0"/>
                  </a:cubicBezTo>
                  <a:cubicBezTo>
                    <a:pt x="225076" y="16859"/>
                    <a:pt x="179832" y="26861"/>
                    <a:pt x="130683" y="26861"/>
                  </a:cubicBezTo>
                  <a:cubicBezTo>
                    <a:pt x="81534" y="26861"/>
                    <a:pt x="36290" y="16859"/>
                    <a:pt x="0" y="0"/>
                  </a:cubicBezTo>
                  <a:cubicBezTo>
                    <a:pt x="23431" y="40100"/>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41" name="Google Shape;841;p9"/>
            <p:cNvSpPr/>
            <p:nvPr/>
          </p:nvSpPr>
          <p:spPr>
            <a:xfrm>
              <a:off x="1744043" y="5062147"/>
              <a:ext cx="139831" cy="36283"/>
            </a:xfrm>
            <a:custGeom>
              <a:avLst/>
              <a:gdLst/>
              <a:ahLst/>
              <a:cxnLst/>
              <a:rect l="l" t="t" r="r" b="b"/>
              <a:pathLst>
                <a:path w="261366" h="67818" extrusionOk="0">
                  <a:moveTo>
                    <a:pt x="130683" y="67818"/>
                  </a:moveTo>
                  <a:cubicBezTo>
                    <a:pt x="188214" y="67818"/>
                    <a:pt x="237935" y="40100"/>
                    <a:pt x="261366" y="0"/>
                  </a:cubicBezTo>
                  <a:cubicBezTo>
                    <a:pt x="225076" y="16859"/>
                    <a:pt x="179832" y="26860"/>
                    <a:pt x="130683" y="26860"/>
                  </a:cubicBezTo>
                  <a:cubicBezTo>
                    <a:pt x="81534" y="26860"/>
                    <a:pt x="36290" y="16859"/>
                    <a:pt x="0" y="0"/>
                  </a:cubicBezTo>
                  <a:cubicBezTo>
                    <a:pt x="23432" y="40100"/>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42" name="Google Shape;842;p9"/>
            <p:cNvSpPr/>
            <p:nvPr/>
          </p:nvSpPr>
          <p:spPr>
            <a:xfrm>
              <a:off x="1796824" y="4982313"/>
              <a:ext cx="139831" cy="36283"/>
            </a:xfrm>
            <a:custGeom>
              <a:avLst/>
              <a:gdLst/>
              <a:ahLst/>
              <a:cxnLst/>
              <a:rect l="l" t="t" r="r" b="b"/>
              <a:pathLst>
                <a:path w="261366" h="67818"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43" name="Google Shape;843;p9"/>
            <p:cNvSpPr/>
            <p:nvPr/>
          </p:nvSpPr>
          <p:spPr>
            <a:xfrm>
              <a:off x="1712304" y="4882457"/>
              <a:ext cx="139831" cy="36282"/>
            </a:xfrm>
            <a:custGeom>
              <a:avLst/>
              <a:gdLst/>
              <a:ahLst/>
              <a:cxnLst/>
              <a:rect l="l" t="t" r="r" b="b"/>
              <a:pathLst>
                <a:path w="261366" h="67817"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44" name="Google Shape;844;p9"/>
            <p:cNvSpPr/>
            <p:nvPr/>
          </p:nvSpPr>
          <p:spPr>
            <a:xfrm>
              <a:off x="1636800" y="4793351"/>
              <a:ext cx="139831" cy="36282"/>
            </a:xfrm>
            <a:custGeom>
              <a:avLst/>
              <a:gdLst/>
              <a:ahLst/>
              <a:cxnLst/>
              <a:rect l="l" t="t" r="r" b="b"/>
              <a:pathLst>
                <a:path w="261366" h="67817"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45" name="Google Shape;845;p9"/>
            <p:cNvSpPr/>
            <p:nvPr/>
          </p:nvSpPr>
          <p:spPr>
            <a:xfrm>
              <a:off x="1441214" y="4775213"/>
              <a:ext cx="139831" cy="36283"/>
            </a:xfrm>
            <a:custGeom>
              <a:avLst/>
              <a:gdLst/>
              <a:ahLst/>
              <a:cxnLst/>
              <a:rect l="l" t="t" r="r" b="b"/>
              <a:pathLst>
                <a:path w="261366" h="67818" extrusionOk="0">
                  <a:moveTo>
                    <a:pt x="130683" y="67818"/>
                  </a:moveTo>
                  <a:cubicBezTo>
                    <a:pt x="188214" y="67818"/>
                    <a:pt x="237935" y="40100"/>
                    <a:pt x="261366" y="0"/>
                  </a:cubicBezTo>
                  <a:cubicBezTo>
                    <a:pt x="225076" y="16859"/>
                    <a:pt x="179832" y="26861"/>
                    <a:pt x="130683" y="26861"/>
                  </a:cubicBezTo>
                  <a:cubicBezTo>
                    <a:pt x="81534" y="26861"/>
                    <a:pt x="36290" y="16859"/>
                    <a:pt x="0" y="0"/>
                  </a:cubicBezTo>
                  <a:cubicBezTo>
                    <a:pt x="23432"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46" name="Google Shape;846;p9"/>
            <p:cNvSpPr/>
            <p:nvPr/>
          </p:nvSpPr>
          <p:spPr>
            <a:xfrm>
              <a:off x="1499294" y="5190686"/>
              <a:ext cx="139830" cy="36282"/>
            </a:xfrm>
            <a:custGeom>
              <a:avLst/>
              <a:gdLst/>
              <a:ahLst/>
              <a:cxnLst/>
              <a:rect l="l" t="t" r="r" b="b"/>
              <a:pathLst>
                <a:path w="261365" h="67817"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847" name="Google Shape;847;p9"/>
            <p:cNvGrpSpPr/>
            <p:nvPr/>
          </p:nvGrpSpPr>
          <p:grpSpPr>
            <a:xfrm>
              <a:off x="849237" y="5545365"/>
              <a:ext cx="1353262" cy="561715"/>
              <a:chOff x="5508021" y="3839241"/>
              <a:chExt cx="2529934" cy="1050131"/>
            </a:xfrm>
          </p:grpSpPr>
          <p:grpSp>
            <p:nvGrpSpPr>
              <p:cNvPr id="848" name="Google Shape;848;p9"/>
              <p:cNvGrpSpPr/>
              <p:nvPr/>
            </p:nvGrpSpPr>
            <p:grpSpPr>
              <a:xfrm>
                <a:off x="5508021" y="3839241"/>
                <a:ext cx="1050130" cy="1050131"/>
                <a:chOff x="5508021" y="3839241"/>
                <a:chExt cx="1050130" cy="1050131"/>
              </a:xfrm>
            </p:grpSpPr>
            <p:sp>
              <p:nvSpPr>
                <p:cNvPr id="849" name="Google Shape;849;p9"/>
                <p:cNvSpPr/>
                <p:nvPr/>
              </p:nvSpPr>
              <p:spPr>
                <a:xfrm>
                  <a:off x="5554122" y="3885342"/>
                  <a:ext cx="957834" cy="957929"/>
                </a:xfrm>
                <a:custGeom>
                  <a:avLst/>
                  <a:gdLst/>
                  <a:ahLst/>
                  <a:cxnLst/>
                  <a:rect l="l" t="t" r="r" b="b"/>
                  <a:pathLst>
                    <a:path w="957834" h="957929" extrusionOk="0">
                      <a:moveTo>
                        <a:pt x="513588" y="0"/>
                      </a:moveTo>
                      <a:lnTo>
                        <a:pt x="444341" y="0"/>
                      </a:lnTo>
                      <a:lnTo>
                        <a:pt x="444341" y="395478"/>
                      </a:lnTo>
                      <a:lnTo>
                        <a:pt x="164783" y="115824"/>
                      </a:lnTo>
                      <a:lnTo>
                        <a:pt x="115824" y="164783"/>
                      </a:lnTo>
                      <a:lnTo>
                        <a:pt x="395478" y="444341"/>
                      </a:lnTo>
                      <a:lnTo>
                        <a:pt x="0" y="444341"/>
                      </a:lnTo>
                      <a:lnTo>
                        <a:pt x="0" y="513588"/>
                      </a:lnTo>
                      <a:lnTo>
                        <a:pt x="395478" y="513588"/>
                      </a:lnTo>
                      <a:lnTo>
                        <a:pt x="115824" y="793147"/>
                      </a:lnTo>
                      <a:lnTo>
                        <a:pt x="164783" y="842105"/>
                      </a:lnTo>
                      <a:lnTo>
                        <a:pt x="444341" y="562451"/>
                      </a:lnTo>
                      <a:lnTo>
                        <a:pt x="444341" y="957929"/>
                      </a:lnTo>
                      <a:lnTo>
                        <a:pt x="513588" y="957929"/>
                      </a:lnTo>
                      <a:lnTo>
                        <a:pt x="513588" y="562451"/>
                      </a:lnTo>
                      <a:lnTo>
                        <a:pt x="793147" y="842105"/>
                      </a:lnTo>
                      <a:lnTo>
                        <a:pt x="842105" y="793147"/>
                      </a:lnTo>
                      <a:lnTo>
                        <a:pt x="562451" y="513588"/>
                      </a:lnTo>
                      <a:lnTo>
                        <a:pt x="957834" y="513588"/>
                      </a:lnTo>
                      <a:lnTo>
                        <a:pt x="957834" y="444341"/>
                      </a:lnTo>
                      <a:lnTo>
                        <a:pt x="562451" y="444341"/>
                      </a:lnTo>
                      <a:lnTo>
                        <a:pt x="842105" y="164783"/>
                      </a:lnTo>
                      <a:lnTo>
                        <a:pt x="793147" y="115824"/>
                      </a:lnTo>
                      <a:lnTo>
                        <a:pt x="513588" y="395478"/>
                      </a:lnTo>
                      <a:close/>
                    </a:path>
                  </a:pathLst>
                </a:custGeom>
                <a:solidFill>
                  <a:srgbClr val="BF70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50" name="Google Shape;850;p9"/>
                <p:cNvSpPr/>
                <p:nvPr/>
              </p:nvSpPr>
              <p:spPr>
                <a:xfrm>
                  <a:off x="5554122" y="3885342"/>
                  <a:ext cx="957929" cy="957929"/>
                </a:xfrm>
                <a:custGeom>
                  <a:avLst/>
                  <a:gdLst/>
                  <a:ahLst/>
                  <a:cxnLst/>
                  <a:rect l="l" t="t" r="r" b="b"/>
                  <a:pathLst>
                    <a:path w="957929" h="957929" extrusionOk="0">
                      <a:moveTo>
                        <a:pt x="513588" y="0"/>
                      </a:moveTo>
                      <a:lnTo>
                        <a:pt x="444437" y="0"/>
                      </a:lnTo>
                      <a:lnTo>
                        <a:pt x="444437" y="83344"/>
                      </a:lnTo>
                      <a:cubicBezTo>
                        <a:pt x="455867" y="82391"/>
                        <a:pt x="467392" y="81820"/>
                        <a:pt x="479012" y="81820"/>
                      </a:cubicBezTo>
                      <a:cubicBezTo>
                        <a:pt x="490633" y="81820"/>
                        <a:pt x="502158" y="82296"/>
                        <a:pt x="513588" y="83344"/>
                      </a:cubicBezTo>
                      <a:lnTo>
                        <a:pt x="513588" y="0"/>
                      </a:lnTo>
                      <a:lnTo>
                        <a:pt x="513588" y="0"/>
                      </a:lnTo>
                      <a:close/>
                      <a:moveTo>
                        <a:pt x="444341" y="305562"/>
                      </a:moveTo>
                      <a:lnTo>
                        <a:pt x="444341" y="395383"/>
                      </a:lnTo>
                      <a:lnTo>
                        <a:pt x="380809" y="331851"/>
                      </a:lnTo>
                      <a:cubicBezTo>
                        <a:pt x="361474" y="344805"/>
                        <a:pt x="344805" y="361474"/>
                        <a:pt x="331851" y="380809"/>
                      </a:cubicBezTo>
                      <a:lnTo>
                        <a:pt x="395383" y="444341"/>
                      </a:lnTo>
                      <a:lnTo>
                        <a:pt x="305562" y="444341"/>
                      </a:lnTo>
                      <a:cubicBezTo>
                        <a:pt x="303371" y="455486"/>
                        <a:pt x="302133" y="467106"/>
                        <a:pt x="302133" y="478917"/>
                      </a:cubicBezTo>
                      <a:cubicBezTo>
                        <a:pt x="302133" y="490728"/>
                        <a:pt x="303276" y="502348"/>
                        <a:pt x="305562" y="513493"/>
                      </a:cubicBezTo>
                      <a:lnTo>
                        <a:pt x="395383" y="513493"/>
                      </a:lnTo>
                      <a:lnTo>
                        <a:pt x="331851" y="577024"/>
                      </a:lnTo>
                      <a:cubicBezTo>
                        <a:pt x="344805" y="596360"/>
                        <a:pt x="361474" y="613029"/>
                        <a:pt x="380809" y="625983"/>
                      </a:cubicBezTo>
                      <a:lnTo>
                        <a:pt x="444341" y="562451"/>
                      </a:lnTo>
                      <a:lnTo>
                        <a:pt x="444341" y="652272"/>
                      </a:lnTo>
                      <a:cubicBezTo>
                        <a:pt x="455485" y="654463"/>
                        <a:pt x="467106" y="655701"/>
                        <a:pt x="478917" y="655701"/>
                      </a:cubicBezTo>
                      <a:cubicBezTo>
                        <a:pt x="490728" y="655701"/>
                        <a:pt x="502349" y="654558"/>
                        <a:pt x="513493" y="652272"/>
                      </a:cubicBezTo>
                      <a:lnTo>
                        <a:pt x="513493" y="562451"/>
                      </a:lnTo>
                      <a:lnTo>
                        <a:pt x="577025" y="625983"/>
                      </a:lnTo>
                      <a:cubicBezTo>
                        <a:pt x="596360" y="613029"/>
                        <a:pt x="613029" y="596360"/>
                        <a:pt x="625983" y="577024"/>
                      </a:cubicBezTo>
                      <a:lnTo>
                        <a:pt x="562451" y="513493"/>
                      </a:lnTo>
                      <a:lnTo>
                        <a:pt x="652272" y="513493"/>
                      </a:lnTo>
                      <a:cubicBezTo>
                        <a:pt x="654463" y="502348"/>
                        <a:pt x="655701" y="490728"/>
                        <a:pt x="655701" y="478917"/>
                      </a:cubicBezTo>
                      <a:cubicBezTo>
                        <a:pt x="655701" y="467106"/>
                        <a:pt x="654558" y="455486"/>
                        <a:pt x="652272" y="444341"/>
                      </a:cubicBezTo>
                      <a:lnTo>
                        <a:pt x="562451" y="444341"/>
                      </a:lnTo>
                      <a:lnTo>
                        <a:pt x="625983" y="380809"/>
                      </a:lnTo>
                      <a:cubicBezTo>
                        <a:pt x="613029" y="361474"/>
                        <a:pt x="596360" y="344805"/>
                        <a:pt x="577025" y="331851"/>
                      </a:cubicBezTo>
                      <a:lnTo>
                        <a:pt x="513493" y="395383"/>
                      </a:lnTo>
                      <a:lnTo>
                        <a:pt x="513493" y="305562"/>
                      </a:lnTo>
                      <a:cubicBezTo>
                        <a:pt x="502349" y="303371"/>
                        <a:pt x="490728" y="302133"/>
                        <a:pt x="478917" y="302133"/>
                      </a:cubicBezTo>
                      <a:cubicBezTo>
                        <a:pt x="467106" y="302228"/>
                        <a:pt x="455581" y="303371"/>
                        <a:pt x="444341" y="305562"/>
                      </a:cubicBezTo>
                      <a:lnTo>
                        <a:pt x="444341" y="305562"/>
                      </a:lnTo>
                      <a:close/>
                      <a:moveTo>
                        <a:pt x="223742" y="174784"/>
                      </a:moveTo>
                      <a:lnTo>
                        <a:pt x="164783" y="115824"/>
                      </a:lnTo>
                      <a:lnTo>
                        <a:pt x="115824" y="164783"/>
                      </a:lnTo>
                      <a:lnTo>
                        <a:pt x="174784" y="223742"/>
                      </a:lnTo>
                      <a:cubicBezTo>
                        <a:pt x="189643" y="206026"/>
                        <a:pt x="206026" y="189643"/>
                        <a:pt x="223742" y="174784"/>
                      </a:cubicBezTo>
                      <a:lnTo>
                        <a:pt x="223742" y="174784"/>
                      </a:lnTo>
                      <a:close/>
                      <a:moveTo>
                        <a:pt x="83344" y="444341"/>
                      </a:moveTo>
                      <a:lnTo>
                        <a:pt x="0" y="444341"/>
                      </a:lnTo>
                      <a:lnTo>
                        <a:pt x="0" y="513493"/>
                      </a:lnTo>
                      <a:lnTo>
                        <a:pt x="83344" y="513493"/>
                      </a:lnTo>
                      <a:cubicBezTo>
                        <a:pt x="82391" y="502063"/>
                        <a:pt x="81820" y="490538"/>
                        <a:pt x="81820" y="478917"/>
                      </a:cubicBezTo>
                      <a:cubicBezTo>
                        <a:pt x="81820" y="467296"/>
                        <a:pt x="82391" y="455771"/>
                        <a:pt x="83344" y="444341"/>
                      </a:cubicBezTo>
                      <a:lnTo>
                        <a:pt x="83344" y="444341"/>
                      </a:lnTo>
                      <a:close/>
                      <a:moveTo>
                        <a:pt x="174784" y="734282"/>
                      </a:moveTo>
                      <a:lnTo>
                        <a:pt x="115824" y="793147"/>
                      </a:lnTo>
                      <a:lnTo>
                        <a:pt x="164783" y="842105"/>
                      </a:lnTo>
                      <a:lnTo>
                        <a:pt x="223742" y="783241"/>
                      </a:lnTo>
                      <a:cubicBezTo>
                        <a:pt x="206026" y="768287"/>
                        <a:pt x="189643" y="751904"/>
                        <a:pt x="174784" y="734282"/>
                      </a:cubicBezTo>
                      <a:lnTo>
                        <a:pt x="174784" y="734282"/>
                      </a:lnTo>
                      <a:close/>
                      <a:moveTo>
                        <a:pt x="444341" y="874586"/>
                      </a:moveTo>
                      <a:lnTo>
                        <a:pt x="444341" y="957929"/>
                      </a:lnTo>
                      <a:lnTo>
                        <a:pt x="513493" y="957929"/>
                      </a:lnTo>
                      <a:lnTo>
                        <a:pt x="513493" y="874586"/>
                      </a:lnTo>
                      <a:cubicBezTo>
                        <a:pt x="502063" y="875538"/>
                        <a:pt x="490538" y="876110"/>
                        <a:pt x="478917" y="876110"/>
                      </a:cubicBezTo>
                      <a:cubicBezTo>
                        <a:pt x="467296" y="876110"/>
                        <a:pt x="455771" y="875538"/>
                        <a:pt x="444341" y="874586"/>
                      </a:cubicBezTo>
                      <a:lnTo>
                        <a:pt x="444341" y="874586"/>
                      </a:lnTo>
                      <a:close/>
                      <a:moveTo>
                        <a:pt x="734282" y="783146"/>
                      </a:moveTo>
                      <a:lnTo>
                        <a:pt x="793147" y="842010"/>
                      </a:lnTo>
                      <a:lnTo>
                        <a:pt x="842105" y="793052"/>
                      </a:lnTo>
                      <a:lnTo>
                        <a:pt x="783241" y="734187"/>
                      </a:lnTo>
                      <a:cubicBezTo>
                        <a:pt x="768286" y="751904"/>
                        <a:pt x="751903" y="768287"/>
                        <a:pt x="734282" y="783146"/>
                      </a:cubicBezTo>
                      <a:lnTo>
                        <a:pt x="734282" y="783146"/>
                      </a:lnTo>
                      <a:close/>
                      <a:moveTo>
                        <a:pt x="874585" y="513588"/>
                      </a:moveTo>
                      <a:lnTo>
                        <a:pt x="957929" y="513588"/>
                      </a:lnTo>
                      <a:lnTo>
                        <a:pt x="957929" y="444437"/>
                      </a:lnTo>
                      <a:lnTo>
                        <a:pt x="874585" y="444437"/>
                      </a:lnTo>
                      <a:cubicBezTo>
                        <a:pt x="875538" y="455866"/>
                        <a:pt x="876109" y="467392"/>
                        <a:pt x="876109" y="479012"/>
                      </a:cubicBezTo>
                      <a:cubicBezTo>
                        <a:pt x="876109" y="490633"/>
                        <a:pt x="875538" y="502158"/>
                        <a:pt x="874585" y="513588"/>
                      </a:cubicBezTo>
                      <a:lnTo>
                        <a:pt x="874585" y="513588"/>
                      </a:lnTo>
                      <a:close/>
                      <a:moveTo>
                        <a:pt x="783145" y="223742"/>
                      </a:moveTo>
                      <a:lnTo>
                        <a:pt x="842010" y="164783"/>
                      </a:lnTo>
                      <a:lnTo>
                        <a:pt x="793051" y="115824"/>
                      </a:lnTo>
                      <a:lnTo>
                        <a:pt x="734187" y="174784"/>
                      </a:lnTo>
                      <a:cubicBezTo>
                        <a:pt x="751903" y="189643"/>
                        <a:pt x="768286" y="206026"/>
                        <a:pt x="783145" y="223742"/>
                      </a:cubicBezTo>
                      <a:close/>
                    </a:path>
                  </a:pathLst>
                </a:custGeom>
                <a:solidFill>
                  <a:srgbClr val="9E561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51" name="Google Shape;851;p9"/>
                <p:cNvSpPr/>
                <p:nvPr/>
              </p:nvSpPr>
              <p:spPr>
                <a:xfrm>
                  <a:off x="5508116" y="3839241"/>
                  <a:ext cx="1050035" cy="1050035"/>
                </a:xfrm>
                <a:custGeom>
                  <a:avLst/>
                  <a:gdLst/>
                  <a:ahLst/>
                  <a:cxnLst/>
                  <a:rect l="l" t="t" r="r" b="b"/>
                  <a:pathLst>
                    <a:path w="1050035" h="1050035" extrusionOk="0">
                      <a:moveTo>
                        <a:pt x="525018" y="0"/>
                      </a:moveTo>
                      <a:cubicBezTo>
                        <a:pt x="814959" y="0"/>
                        <a:pt x="1050036" y="235077"/>
                        <a:pt x="1050036" y="525018"/>
                      </a:cubicBezTo>
                      <a:cubicBezTo>
                        <a:pt x="1050036" y="815054"/>
                        <a:pt x="814959" y="1050036"/>
                        <a:pt x="525018" y="1050036"/>
                      </a:cubicBezTo>
                      <a:cubicBezTo>
                        <a:pt x="235077" y="1050036"/>
                        <a:pt x="0" y="814959"/>
                        <a:pt x="0" y="525018"/>
                      </a:cubicBezTo>
                      <a:cubicBezTo>
                        <a:pt x="-95" y="235077"/>
                        <a:pt x="234982" y="0"/>
                        <a:pt x="525018" y="0"/>
                      </a:cubicBezTo>
                      <a:lnTo>
                        <a:pt x="525018" y="0"/>
                      </a:lnTo>
                      <a:close/>
                      <a:moveTo>
                        <a:pt x="525018" y="383953"/>
                      </a:moveTo>
                      <a:cubicBezTo>
                        <a:pt x="447104" y="383953"/>
                        <a:pt x="383953" y="447103"/>
                        <a:pt x="383953" y="525018"/>
                      </a:cubicBezTo>
                      <a:cubicBezTo>
                        <a:pt x="383953" y="602932"/>
                        <a:pt x="447104" y="666083"/>
                        <a:pt x="525018" y="666083"/>
                      </a:cubicBezTo>
                      <a:cubicBezTo>
                        <a:pt x="602933" y="666083"/>
                        <a:pt x="666083" y="602932"/>
                        <a:pt x="666083" y="525018"/>
                      </a:cubicBezTo>
                      <a:cubicBezTo>
                        <a:pt x="666083" y="447103"/>
                        <a:pt x="602933" y="383953"/>
                        <a:pt x="525018" y="383953"/>
                      </a:cubicBezTo>
                      <a:lnTo>
                        <a:pt x="525018" y="383953"/>
                      </a:lnTo>
                      <a:close/>
                      <a:moveTo>
                        <a:pt x="525018" y="92297"/>
                      </a:moveTo>
                      <a:cubicBezTo>
                        <a:pt x="285941" y="92297"/>
                        <a:pt x="92202" y="286036"/>
                        <a:pt x="92202" y="525113"/>
                      </a:cubicBezTo>
                      <a:cubicBezTo>
                        <a:pt x="92202" y="764191"/>
                        <a:pt x="285941" y="957929"/>
                        <a:pt x="525018" y="957929"/>
                      </a:cubicBezTo>
                      <a:cubicBezTo>
                        <a:pt x="764000" y="957929"/>
                        <a:pt x="957834" y="764191"/>
                        <a:pt x="957834" y="525113"/>
                      </a:cubicBezTo>
                      <a:cubicBezTo>
                        <a:pt x="957834" y="286036"/>
                        <a:pt x="764000" y="92297"/>
                        <a:pt x="525018" y="92297"/>
                      </a:cubicBezTo>
                      <a:close/>
                    </a:path>
                  </a:pathLst>
                </a:custGeom>
                <a:solidFill>
                  <a:srgbClr val="D98E5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52" name="Google Shape;852;p9"/>
                <p:cNvSpPr/>
                <p:nvPr/>
              </p:nvSpPr>
              <p:spPr>
                <a:xfrm>
                  <a:off x="5508021" y="3912012"/>
                  <a:ext cx="1048035" cy="977360"/>
                </a:xfrm>
                <a:custGeom>
                  <a:avLst/>
                  <a:gdLst/>
                  <a:ahLst/>
                  <a:cxnLst/>
                  <a:rect l="l" t="t" r="r" b="b"/>
                  <a:pathLst>
                    <a:path w="1048035" h="977360" extrusionOk="0">
                      <a:moveTo>
                        <a:pt x="791813" y="0"/>
                      </a:moveTo>
                      <a:cubicBezTo>
                        <a:pt x="884492" y="54769"/>
                        <a:pt x="958882" y="137160"/>
                        <a:pt x="1003649" y="235934"/>
                      </a:cubicBezTo>
                      <a:cubicBezTo>
                        <a:pt x="980884" y="243078"/>
                        <a:pt x="956977" y="246793"/>
                        <a:pt x="932593" y="246793"/>
                      </a:cubicBezTo>
                      <a:cubicBezTo>
                        <a:pt x="923449" y="246793"/>
                        <a:pt x="914305" y="246221"/>
                        <a:pt x="905256" y="245173"/>
                      </a:cubicBezTo>
                      <a:cubicBezTo>
                        <a:pt x="855726" y="154495"/>
                        <a:pt x="774668" y="83439"/>
                        <a:pt x="676847" y="46863"/>
                      </a:cubicBezTo>
                      <a:cubicBezTo>
                        <a:pt x="716185" y="34290"/>
                        <a:pt x="754666" y="18574"/>
                        <a:pt x="791813" y="0"/>
                      </a:cubicBezTo>
                      <a:lnTo>
                        <a:pt x="791813" y="0"/>
                      </a:lnTo>
                      <a:close/>
                      <a:moveTo>
                        <a:pt x="1048036" y="498919"/>
                      </a:moveTo>
                      <a:cubicBezTo>
                        <a:pt x="1039463" y="596551"/>
                        <a:pt x="1004126" y="686562"/>
                        <a:pt x="949452" y="761524"/>
                      </a:cubicBezTo>
                      <a:cubicBezTo>
                        <a:pt x="915543" y="757142"/>
                        <a:pt x="882015" y="749713"/>
                        <a:pt x="849059" y="739235"/>
                      </a:cubicBezTo>
                      <a:cubicBezTo>
                        <a:pt x="901351" y="680180"/>
                        <a:pt x="937832" y="606743"/>
                        <a:pt x="951643" y="525685"/>
                      </a:cubicBezTo>
                      <a:cubicBezTo>
                        <a:pt x="984599" y="521399"/>
                        <a:pt x="1017079" y="512445"/>
                        <a:pt x="1048036" y="498919"/>
                      </a:cubicBezTo>
                      <a:lnTo>
                        <a:pt x="1048036" y="498919"/>
                      </a:lnTo>
                      <a:close/>
                      <a:moveTo>
                        <a:pt x="782765" y="909828"/>
                      </a:moveTo>
                      <a:cubicBezTo>
                        <a:pt x="706660" y="952786"/>
                        <a:pt x="618744" y="977360"/>
                        <a:pt x="525113" y="977360"/>
                      </a:cubicBezTo>
                      <a:cubicBezTo>
                        <a:pt x="397097" y="977360"/>
                        <a:pt x="279844" y="931545"/>
                        <a:pt x="188785" y="855440"/>
                      </a:cubicBezTo>
                      <a:cubicBezTo>
                        <a:pt x="227933" y="842867"/>
                        <a:pt x="268129" y="833437"/>
                        <a:pt x="308800" y="827246"/>
                      </a:cubicBezTo>
                      <a:cubicBezTo>
                        <a:pt x="372427" y="864108"/>
                        <a:pt x="446342" y="885158"/>
                        <a:pt x="525113" y="885158"/>
                      </a:cubicBezTo>
                      <a:cubicBezTo>
                        <a:pt x="576548" y="885158"/>
                        <a:pt x="625793" y="876205"/>
                        <a:pt x="671608" y="859726"/>
                      </a:cubicBezTo>
                      <a:cubicBezTo>
                        <a:pt x="709993" y="873252"/>
                        <a:pt x="747236" y="890016"/>
                        <a:pt x="782765" y="909828"/>
                      </a:cubicBezTo>
                      <a:lnTo>
                        <a:pt x="782765" y="909828"/>
                      </a:lnTo>
                      <a:close/>
                      <a:moveTo>
                        <a:pt x="60198" y="696468"/>
                      </a:moveTo>
                      <a:cubicBezTo>
                        <a:pt x="21812" y="623507"/>
                        <a:pt x="0" y="540449"/>
                        <a:pt x="0" y="452247"/>
                      </a:cubicBezTo>
                      <a:cubicBezTo>
                        <a:pt x="0" y="441103"/>
                        <a:pt x="381" y="430054"/>
                        <a:pt x="1048" y="419005"/>
                      </a:cubicBezTo>
                      <a:cubicBezTo>
                        <a:pt x="32671" y="420052"/>
                        <a:pt x="63913" y="427958"/>
                        <a:pt x="92392" y="442341"/>
                      </a:cubicBezTo>
                      <a:cubicBezTo>
                        <a:pt x="92297" y="445579"/>
                        <a:pt x="92297" y="448913"/>
                        <a:pt x="92297" y="452247"/>
                      </a:cubicBezTo>
                      <a:cubicBezTo>
                        <a:pt x="92297" y="563785"/>
                        <a:pt x="134493" y="665417"/>
                        <a:pt x="203740" y="742188"/>
                      </a:cubicBezTo>
                      <a:cubicBezTo>
                        <a:pt x="177736" y="735901"/>
                        <a:pt x="152114" y="727234"/>
                        <a:pt x="127254" y="716280"/>
                      </a:cubicBezTo>
                      <a:cubicBezTo>
                        <a:pt x="105442" y="706565"/>
                        <a:pt x="82867" y="700087"/>
                        <a:pt x="60198" y="696468"/>
                      </a:cubicBezTo>
                      <a:lnTo>
                        <a:pt x="60198" y="696468"/>
                      </a:lnTo>
                      <a:close/>
                      <a:moveTo>
                        <a:pt x="18859" y="312515"/>
                      </a:moveTo>
                      <a:cubicBezTo>
                        <a:pt x="44958" y="217932"/>
                        <a:pt x="96774" y="134112"/>
                        <a:pt x="166306" y="68961"/>
                      </a:cubicBezTo>
                      <a:cubicBezTo>
                        <a:pt x="214027" y="70104"/>
                        <a:pt x="261652" y="72771"/>
                        <a:pt x="309277" y="77057"/>
                      </a:cubicBezTo>
                      <a:cubicBezTo>
                        <a:pt x="212979" y="132588"/>
                        <a:pt x="140017" y="224123"/>
                        <a:pt x="108871" y="333280"/>
                      </a:cubicBezTo>
                      <a:cubicBezTo>
                        <a:pt x="79248" y="324421"/>
                        <a:pt x="49149" y="317468"/>
                        <a:pt x="18859" y="312515"/>
                      </a:cubicBezTo>
                      <a:lnTo>
                        <a:pt x="18859" y="312515"/>
                      </a:lnTo>
                      <a:close/>
                      <a:moveTo>
                        <a:pt x="383953" y="452723"/>
                      </a:moveTo>
                      <a:cubicBezTo>
                        <a:pt x="469011" y="397192"/>
                        <a:pt x="577120" y="393001"/>
                        <a:pt x="665607" y="440245"/>
                      </a:cubicBezTo>
                      <a:cubicBezTo>
                        <a:pt x="665988" y="444246"/>
                        <a:pt x="666179" y="448246"/>
                        <a:pt x="666179" y="452342"/>
                      </a:cubicBezTo>
                      <a:cubicBezTo>
                        <a:pt x="666179" y="530257"/>
                        <a:pt x="603028" y="593408"/>
                        <a:pt x="525113" y="593408"/>
                      </a:cubicBezTo>
                      <a:cubicBezTo>
                        <a:pt x="447294" y="593408"/>
                        <a:pt x="384238" y="530447"/>
                        <a:pt x="383953" y="452723"/>
                      </a:cubicBezTo>
                      <a:close/>
                    </a:path>
                  </a:pathLst>
                </a:custGeom>
                <a:solidFill>
                  <a:srgbClr val="F7AA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853" name="Google Shape;853;p9"/>
              <p:cNvGrpSpPr/>
              <p:nvPr/>
            </p:nvGrpSpPr>
            <p:grpSpPr>
              <a:xfrm>
                <a:off x="6987920" y="3839241"/>
                <a:ext cx="1050035" cy="1050131"/>
                <a:chOff x="6987920" y="3839241"/>
                <a:chExt cx="1050035" cy="1050131"/>
              </a:xfrm>
            </p:grpSpPr>
            <p:sp>
              <p:nvSpPr>
                <p:cNvPr id="854" name="Google Shape;854;p9"/>
                <p:cNvSpPr/>
                <p:nvPr/>
              </p:nvSpPr>
              <p:spPr>
                <a:xfrm>
                  <a:off x="7034021" y="3885342"/>
                  <a:ext cx="957833" cy="957929"/>
                </a:xfrm>
                <a:custGeom>
                  <a:avLst/>
                  <a:gdLst/>
                  <a:ahLst/>
                  <a:cxnLst/>
                  <a:rect l="l" t="t" r="r" b="b"/>
                  <a:pathLst>
                    <a:path w="957833" h="957929" extrusionOk="0">
                      <a:moveTo>
                        <a:pt x="513493" y="0"/>
                      </a:moveTo>
                      <a:lnTo>
                        <a:pt x="444341" y="0"/>
                      </a:lnTo>
                      <a:lnTo>
                        <a:pt x="444341" y="395478"/>
                      </a:lnTo>
                      <a:lnTo>
                        <a:pt x="164782" y="115824"/>
                      </a:lnTo>
                      <a:lnTo>
                        <a:pt x="115824" y="164783"/>
                      </a:lnTo>
                      <a:lnTo>
                        <a:pt x="395383" y="444341"/>
                      </a:lnTo>
                      <a:lnTo>
                        <a:pt x="0" y="444341"/>
                      </a:lnTo>
                      <a:lnTo>
                        <a:pt x="0" y="513588"/>
                      </a:lnTo>
                      <a:lnTo>
                        <a:pt x="395383" y="513588"/>
                      </a:lnTo>
                      <a:lnTo>
                        <a:pt x="115824" y="793147"/>
                      </a:lnTo>
                      <a:lnTo>
                        <a:pt x="164782" y="842105"/>
                      </a:lnTo>
                      <a:lnTo>
                        <a:pt x="444341" y="562451"/>
                      </a:lnTo>
                      <a:lnTo>
                        <a:pt x="444341" y="957929"/>
                      </a:lnTo>
                      <a:lnTo>
                        <a:pt x="513493" y="957929"/>
                      </a:lnTo>
                      <a:lnTo>
                        <a:pt x="513493" y="562451"/>
                      </a:lnTo>
                      <a:lnTo>
                        <a:pt x="793147" y="842105"/>
                      </a:lnTo>
                      <a:lnTo>
                        <a:pt x="842010" y="793147"/>
                      </a:lnTo>
                      <a:lnTo>
                        <a:pt x="562451" y="513588"/>
                      </a:lnTo>
                      <a:lnTo>
                        <a:pt x="957834" y="513588"/>
                      </a:lnTo>
                      <a:lnTo>
                        <a:pt x="957834" y="444341"/>
                      </a:lnTo>
                      <a:lnTo>
                        <a:pt x="562451" y="444341"/>
                      </a:lnTo>
                      <a:lnTo>
                        <a:pt x="842010" y="164783"/>
                      </a:lnTo>
                      <a:lnTo>
                        <a:pt x="793147" y="115824"/>
                      </a:lnTo>
                      <a:lnTo>
                        <a:pt x="513493" y="395478"/>
                      </a:lnTo>
                      <a:close/>
                    </a:path>
                  </a:pathLst>
                </a:custGeom>
                <a:solidFill>
                  <a:srgbClr val="BF70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55" name="Google Shape;855;p9"/>
                <p:cNvSpPr/>
                <p:nvPr/>
              </p:nvSpPr>
              <p:spPr>
                <a:xfrm>
                  <a:off x="7034021" y="3885342"/>
                  <a:ext cx="957929" cy="957929"/>
                </a:xfrm>
                <a:custGeom>
                  <a:avLst/>
                  <a:gdLst/>
                  <a:ahLst/>
                  <a:cxnLst/>
                  <a:rect l="l" t="t" r="r" b="b"/>
                  <a:pathLst>
                    <a:path w="957929" h="957929" extrusionOk="0">
                      <a:moveTo>
                        <a:pt x="513493" y="0"/>
                      </a:moveTo>
                      <a:lnTo>
                        <a:pt x="444341" y="0"/>
                      </a:lnTo>
                      <a:lnTo>
                        <a:pt x="444341" y="83344"/>
                      </a:lnTo>
                      <a:cubicBezTo>
                        <a:pt x="455771" y="82391"/>
                        <a:pt x="467296" y="81820"/>
                        <a:pt x="478917" y="81820"/>
                      </a:cubicBezTo>
                      <a:cubicBezTo>
                        <a:pt x="490538" y="81820"/>
                        <a:pt x="502063" y="82296"/>
                        <a:pt x="513493" y="83344"/>
                      </a:cubicBezTo>
                      <a:lnTo>
                        <a:pt x="513493" y="0"/>
                      </a:lnTo>
                      <a:lnTo>
                        <a:pt x="513493" y="0"/>
                      </a:lnTo>
                      <a:close/>
                      <a:moveTo>
                        <a:pt x="444341" y="305562"/>
                      </a:moveTo>
                      <a:lnTo>
                        <a:pt x="444341" y="395383"/>
                      </a:lnTo>
                      <a:lnTo>
                        <a:pt x="380809" y="331851"/>
                      </a:lnTo>
                      <a:cubicBezTo>
                        <a:pt x="361474" y="344805"/>
                        <a:pt x="344805" y="361474"/>
                        <a:pt x="331851" y="380809"/>
                      </a:cubicBezTo>
                      <a:lnTo>
                        <a:pt x="395383" y="444341"/>
                      </a:lnTo>
                      <a:lnTo>
                        <a:pt x="305562" y="444341"/>
                      </a:lnTo>
                      <a:cubicBezTo>
                        <a:pt x="303371" y="455486"/>
                        <a:pt x="302133" y="467106"/>
                        <a:pt x="302133" y="478917"/>
                      </a:cubicBezTo>
                      <a:cubicBezTo>
                        <a:pt x="302133" y="490728"/>
                        <a:pt x="303276" y="502348"/>
                        <a:pt x="305562" y="513493"/>
                      </a:cubicBezTo>
                      <a:lnTo>
                        <a:pt x="395383" y="513493"/>
                      </a:lnTo>
                      <a:lnTo>
                        <a:pt x="331851" y="577024"/>
                      </a:lnTo>
                      <a:cubicBezTo>
                        <a:pt x="344805" y="596360"/>
                        <a:pt x="361379" y="613029"/>
                        <a:pt x="380809" y="625983"/>
                      </a:cubicBezTo>
                      <a:lnTo>
                        <a:pt x="444341" y="562451"/>
                      </a:lnTo>
                      <a:lnTo>
                        <a:pt x="444341" y="652272"/>
                      </a:lnTo>
                      <a:cubicBezTo>
                        <a:pt x="455485" y="654463"/>
                        <a:pt x="467106" y="655701"/>
                        <a:pt x="478917" y="655701"/>
                      </a:cubicBezTo>
                      <a:cubicBezTo>
                        <a:pt x="490728" y="655701"/>
                        <a:pt x="502348" y="654558"/>
                        <a:pt x="513493" y="652272"/>
                      </a:cubicBezTo>
                      <a:lnTo>
                        <a:pt x="513493" y="562451"/>
                      </a:lnTo>
                      <a:lnTo>
                        <a:pt x="577024" y="625983"/>
                      </a:lnTo>
                      <a:cubicBezTo>
                        <a:pt x="596360" y="613029"/>
                        <a:pt x="613029" y="596360"/>
                        <a:pt x="625983" y="577024"/>
                      </a:cubicBezTo>
                      <a:lnTo>
                        <a:pt x="562451" y="513493"/>
                      </a:lnTo>
                      <a:lnTo>
                        <a:pt x="652272" y="513493"/>
                      </a:lnTo>
                      <a:cubicBezTo>
                        <a:pt x="654463" y="502348"/>
                        <a:pt x="655606" y="490728"/>
                        <a:pt x="655606" y="478917"/>
                      </a:cubicBezTo>
                      <a:cubicBezTo>
                        <a:pt x="655606" y="467106"/>
                        <a:pt x="654463" y="455486"/>
                        <a:pt x="652272" y="444341"/>
                      </a:cubicBezTo>
                      <a:lnTo>
                        <a:pt x="562451" y="444341"/>
                      </a:lnTo>
                      <a:lnTo>
                        <a:pt x="625983" y="380809"/>
                      </a:lnTo>
                      <a:cubicBezTo>
                        <a:pt x="613029" y="361474"/>
                        <a:pt x="596455" y="344805"/>
                        <a:pt x="577024" y="331851"/>
                      </a:cubicBezTo>
                      <a:lnTo>
                        <a:pt x="513493" y="395383"/>
                      </a:lnTo>
                      <a:lnTo>
                        <a:pt x="513493" y="305562"/>
                      </a:lnTo>
                      <a:cubicBezTo>
                        <a:pt x="502348" y="303371"/>
                        <a:pt x="490728" y="302133"/>
                        <a:pt x="478917" y="302133"/>
                      </a:cubicBezTo>
                      <a:cubicBezTo>
                        <a:pt x="467106" y="302228"/>
                        <a:pt x="455485" y="303371"/>
                        <a:pt x="444341" y="305562"/>
                      </a:cubicBezTo>
                      <a:lnTo>
                        <a:pt x="444341" y="305562"/>
                      </a:lnTo>
                      <a:close/>
                      <a:moveTo>
                        <a:pt x="223647" y="174784"/>
                      </a:moveTo>
                      <a:lnTo>
                        <a:pt x="164687" y="115824"/>
                      </a:lnTo>
                      <a:lnTo>
                        <a:pt x="115729" y="164783"/>
                      </a:lnTo>
                      <a:lnTo>
                        <a:pt x="174688" y="223742"/>
                      </a:lnTo>
                      <a:cubicBezTo>
                        <a:pt x="189643" y="206026"/>
                        <a:pt x="206026" y="189643"/>
                        <a:pt x="223647" y="174784"/>
                      </a:cubicBezTo>
                      <a:lnTo>
                        <a:pt x="223647" y="174784"/>
                      </a:lnTo>
                      <a:close/>
                      <a:moveTo>
                        <a:pt x="83344" y="444341"/>
                      </a:moveTo>
                      <a:lnTo>
                        <a:pt x="0" y="444341"/>
                      </a:lnTo>
                      <a:lnTo>
                        <a:pt x="0" y="513493"/>
                      </a:lnTo>
                      <a:lnTo>
                        <a:pt x="83344" y="513493"/>
                      </a:lnTo>
                      <a:cubicBezTo>
                        <a:pt x="82391" y="502063"/>
                        <a:pt x="81820" y="490538"/>
                        <a:pt x="81820" y="478917"/>
                      </a:cubicBezTo>
                      <a:cubicBezTo>
                        <a:pt x="81820" y="467296"/>
                        <a:pt x="82296" y="455771"/>
                        <a:pt x="83344" y="444341"/>
                      </a:cubicBezTo>
                      <a:lnTo>
                        <a:pt x="83344" y="444341"/>
                      </a:lnTo>
                      <a:close/>
                      <a:moveTo>
                        <a:pt x="174784" y="734282"/>
                      </a:moveTo>
                      <a:lnTo>
                        <a:pt x="115824" y="793147"/>
                      </a:lnTo>
                      <a:lnTo>
                        <a:pt x="164782" y="842105"/>
                      </a:lnTo>
                      <a:lnTo>
                        <a:pt x="223742" y="783241"/>
                      </a:lnTo>
                      <a:cubicBezTo>
                        <a:pt x="206026" y="768287"/>
                        <a:pt x="189643" y="751904"/>
                        <a:pt x="174784" y="734282"/>
                      </a:cubicBezTo>
                      <a:lnTo>
                        <a:pt x="174784" y="734282"/>
                      </a:lnTo>
                      <a:close/>
                      <a:moveTo>
                        <a:pt x="444341" y="874586"/>
                      </a:moveTo>
                      <a:lnTo>
                        <a:pt x="444341" y="957929"/>
                      </a:lnTo>
                      <a:lnTo>
                        <a:pt x="513493" y="957929"/>
                      </a:lnTo>
                      <a:lnTo>
                        <a:pt x="513493" y="874586"/>
                      </a:lnTo>
                      <a:cubicBezTo>
                        <a:pt x="502063" y="875538"/>
                        <a:pt x="490538" y="876110"/>
                        <a:pt x="478917" y="876110"/>
                      </a:cubicBezTo>
                      <a:cubicBezTo>
                        <a:pt x="467296" y="876110"/>
                        <a:pt x="455771" y="875538"/>
                        <a:pt x="444341" y="874586"/>
                      </a:cubicBezTo>
                      <a:lnTo>
                        <a:pt x="444341" y="874586"/>
                      </a:lnTo>
                      <a:close/>
                      <a:moveTo>
                        <a:pt x="734187" y="783146"/>
                      </a:moveTo>
                      <a:lnTo>
                        <a:pt x="793147" y="842010"/>
                      </a:lnTo>
                      <a:lnTo>
                        <a:pt x="842105" y="793052"/>
                      </a:lnTo>
                      <a:lnTo>
                        <a:pt x="783146" y="734282"/>
                      </a:lnTo>
                      <a:cubicBezTo>
                        <a:pt x="768287" y="751904"/>
                        <a:pt x="751904" y="768287"/>
                        <a:pt x="734187" y="783146"/>
                      </a:cubicBezTo>
                      <a:lnTo>
                        <a:pt x="734187" y="783146"/>
                      </a:lnTo>
                      <a:close/>
                      <a:moveTo>
                        <a:pt x="874585" y="513588"/>
                      </a:moveTo>
                      <a:lnTo>
                        <a:pt x="957929" y="513588"/>
                      </a:lnTo>
                      <a:lnTo>
                        <a:pt x="957929" y="444437"/>
                      </a:lnTo>
                      <a:lnTo>
                        <a:pt x="874585" y="444437"/>
                      </a:lnTo>
                      <a:cubicBezTo>
                        <a:pt x="875538" y="455866"/>
                        <a:pt x="876109" y="467392"/>
                        <a:pt x="876109" y="479012"/>
                      </a:cubicBezTo>
                      <a:cubicBezTo>
                        <a:pt x="876109" y="490633"/>
                        <a:pt x="875538" y="502158"/>
                        <a:pt x="874585" y="513588"/>
                      </a:cubicBezTo>
                      <a:lnTo>
                        <a:pt x="874585" y="513588"/>
                      </a:lnTo>
                      <a:close/>
                      <a:moveTo>
                        <a:pt x="783146" y="223742"/>
                      </a:moveTo>
                      <a:lnTo>
                        <a:pt x="842105" y="164783"/>
                      </a:lnTo>
                      <a:lnTo>
                        <a:pt x="793147" y="115824"/>
                      </a:lnTo>
                      <a:lnTo>
                        <a:pt x="734187" y="174784"/>
                      </a:lnTo>
                      <a:cubicBezTo>
                        <a:pt x="751904" y="189643"/>
                        <a:pt x="768287" y="206026"/>
                        <a:pt x="783146" y="223742"/>
                      </a:cubicBezTo>
                      <a:close/>
                    </a:path>
                  </a:pathLst>
                </a:custGeom>
                <a:solidFill>
                  <a:srgbClr val="9E561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56" name="Google Shape;856;p9"/>
                <p:cNvSpPr/>
                <p:nvPr/>
              </p:nvSpPr>
              <p:spPr>
                <a:xfrm>
                  <a:off x="6987920" y="3839241"/>
                  <a:ext cx="1050035" cy="1050035"/>
                </a:xfrm>
                <a:custGeom>
                  <a:avLst/>
                  <a:gdLst/>
                  <a:ahLst/>
                  <a:cxnLst/>
                  <a:rect l="l" t="t" r="r" b="b"/>
                  <a:pathLst>
                    <a:path w="1050035" h="1050035" extrusionOk="0">
                      <a:moveTo>
                        <a:pt x="525018" y="0"/>
                      </a:moveTo>
                      <a:cubicBezTo>
                        <a:pt x="814959" y="0"/>
                        <a:pt x="1050036" y="235077"/>
                        <a:pt x="1050036" y="525018"/>
                      </a:cubicBezTo>
                      <a:cubicBezTo>
                        <a:pt x="1050036" y="815054"/>
                        <a:pt x="814959" y="1050036"/>
                        <a:pt x="525018" y="1050036"/>
                      </a:cubicBezTo>
                      <a:cubicBezTo>
                        <a:pt x="235077" y="1050036"/>
                        <a:pt x="0" y="814959"/>
                        <a:pt x="0" y="525018"/>
                      </a:cubicBezTo>
                      <a:cubicBezTo>
                        <a:pt x="0" y="235077"/>
                        <a:pt x="235077" y="0"/>
                        <a:pt x="525018" y="0"/>
                      </a:cubicBezTo>
                      <a:lnTo>
                        <a:pt x="525018" y="0"/>
                      </a:lnTo>
                      <a:close/>
                      <a:moveTo>
                        <a:pt x="525018" y="383953"/>
                      </a:moveTo>
                      <a:cubicBezTo>
                        <a:pt x="447103" y="383953"/>
                        <a:pt x="383953" y="447103"/>
                        <a:pt x="383953" y="525018"/>
                      </a:cubicBezTo>
                      <a:cubicBezTo>
                        <a:pt x="383953" y="602932"/>
                        <a:pt x="447103" y="666083"/>
                        <a:pt x="525018" y="666083"/>
                      </a:cubicBezTo>
                      <a:cubicBezTo>
                        <a:pt x="602932" y="666083"/>
                        <a:pt x="666083" y="602932"/>
                        <a:pt x="666083" y="525018"/>
                      </a:cubicBezTo>
                      <a:cubicBezTo>
                        <a:pt x="666178" y="447103"/>
                        <a:pt x="602932" y="383953"/>
                        <a:pt x="525018" y="383953"/>
                      </a:cubicBezTo>
                      <a:lnTo>
                        <a:pt x="525018" y="383953"/>
                      </a:lnTo>
                      <a:close/>
                      <a:moveTo>
                        <a:pt x="525018" y="92297"/>
                      </a:moveTo>
                      <a:cubicBezTo>
                        <a:pt x="285940" y="92297"/>
                        <a:pt x="92202" y="286036"/>
                        <a:pt x="92202" y="525113"/>
                      </a:cubicBezTo>
                      <a:cubicBezTo>
                        <a:pt x="92202" y="764191"/>
                        <a:pt x="285940" y="957929"/>
                        <a:pt x="525018" y="957929"/>
                      </a:cubicBezTo>
                      <a:cubicBezTo>
                        <a:pt x="764000" y="957929"/>
                        <a:pt x="957834" y="764191"/>
                        <a:pt x="957834" y="525113"/>
                      </a:cubicBezTo>
                      <a:cubicBezTo>
                        <a:pt x="957834" y="286036"/>
                        <a:pt x="764095" y="92297"/>
                        <a:pt x="525018" y="92297"/>
                      </a:cubicBezTo>
                      <a:close/>
                    </a:path>
                  </a:pathLst>
                </a:custGeom>
                <a:solidFill>
                  <a:srgbClr val="D98E5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57" name="Google Shape;857;p9"/>
                <p:cNvSpPr/>
                <p:nvPr/>
              </p:nvSpPr>
              <p:spPr>
                <a:xfrm>
                  <a:off x="6987920" y="3912012"/>
                  <a:ext cx="1048035" cy="977360"/>
                </a:xfrm>
                <a:custGeom>
                  <a:avLst/>
                  <a:gdLst/>
                  <a:ahLst/>
                  <a:cxnLst/>
                  <a:rect l="l" t="t" r="r" b="b"/>
                  <a:pathLst>
                    <a:path w="1048035" h="977360" extrusionOk="0">
                      <a:moveTo>
                        <a:pt x="791813" y="0"/>
                      </a:moveTo>
                      <a:cubicBezTo>
                        <a:pt x="884491" y="54769"/>
                        <a:pt x="958882" y="137160"/>
                        <a:pt x="1003554" y="235934"/>
                      </a:cubicBezTo>
                      <a:cubicBezTo>
                        <a:pt x="980789" y="243078"/>
                        <a:pt x="956881" y="246793"/>
                        <a:pt x="932497" y="246793"/>
                      </a:cubicBezTo>
                      <a:cubicBezTo>
                        <a:pt x="923353" y="246793"/>
                        <a:pt x="914209" y="246221"/>
                        <a:pt x="905161" y="245173"/>
                      </a:cubicBezTo>
                      <a:cubicBezTo>
                        <a:pt x="855631" y="154495"/>
                        <a:pt x="774573" y="83439"/>
                        <a:pt x="676751" y="46863"/>
                      </a:cubicBezTo>
                      <a:cubicBezTo>
                        <a:pt x="716185" y="34290"/>
                        <a:pt x="754666" y="18574"/>
                        <a:pt x="791813" y="0"/>
                      </a:cubicBezTo>
                      <a:lnTo>
                        <a:pt x="791813" y="0"/>
                      </a:lnTo>
                      <a:close/>
                      <a:moveTo>
                        <a:pt x="1048036" y="498919"/>
                      </a:moveTo>
                      <a:cubicBezTo>
                        <a:pt x="1039463" y="596551"/>
                        <a:pt x="1004125" y="686562"/>
                        <a:pt x="949452" y="761524"/>
                      </a:cubicBezTo>
                      <a:cubicBezTo>
                        <a:pt x="915543" y="757142"/>
                        <a:pt x="882015" y="749713"/>
                        <a:pt x="849058" y="739235"/>
                      </a:cubicBezTo>
                      <a:cubicBezTo>
                        <a:pt x="901351" y="680180"/>
                        <a:pt x="937736" y="606743"/>
                        <a:pt x="951643" y="525685"/>
                      </a:cubicBezTo>
                      <a:cubicBezTo>
                        <a:pt x="984599" y="521399"/>
                        <a:pt x="1017080" y="512445"/>
                        <a:pt x="1048036" y="498919"/>
                      </a:cubicBezTo>
                      <a:lnTo>
                        <a:pt x="1048036" y="498919"/>
                      </a:lnTo>
                      <a:close/>
                      <a:moveTo>
                        <a:pt x="782669" y="909828"/>
                      </a:moveTo>
                      <a:cubicBezTo>
                        <a:pt x="706564" y="952786"/>
                        <a:pt x="618649" y="977360"/>
                        <a:pt x="525018" y="977360"/>
                      </a:cubicBezTo>
                      <a:cubicBezTo>
                        <a:pt x="397002" y="977360"/>
                        <a:pt x="279749" y="931545"/>
                        <a:pt x="188595" y="855440"/>
                      </a:cubicBezTo>
                      <a:cubicBezTo>
                        <a:pt x="227743" y="842867"/>
                        <a:pt x="267938" y="833437"/>
                        <a:pt x="308610" y="827246"/>
                      </a:cubicBezTo>
                      <a:cubicBezTo>
                        <a:pt x="372237" y="864108"/>
                        <a:pt x="446151" y="885158"/>
                        <a:pt x="524923" y="885158"/>
                      </a:cubicBezTo>
                      <a:cubicBezTo>
                        <a:pt x="576358" y="885158"/>
                        <a:pt x="625602" y="876205"/>
                        <a:pt x="671417" y="859726"/>
                      </a:cubicBezTo>
                      <a:cubicBezTo>
                        <a:pt x="709993" y="873252"/>
                        <a:pt x="747141" y="890016"/>
                        <a:pt x="782669" y="909828"/>
                      </a:cubicBezTo>
                      <a:lnTo>
                        <a:pt x="782669" y="909828"/>
                      </a:lnTo>
                      <a:close/>
                      <a:moveTo>
                        <a:pt x="60198" y="696468"/>
                      </a:moveTo>
                      <a:cubicBezTo>
                        <a:pt x="21812" y="623507"/>
                        <a:pt x="0" y="540449"/>
                        <a:pt x="0" y="452247"/>
                      </a:cubicBezTo>
                      <a:cubicBezTo>
                        <a:pt x="0" y="441103"/>
                        <a:pt x="381" y="430054"/>
                        <a:pt x="1048" y="419005"/>
                      </a:cubicBezTo>
                      <a:cubicBezTo>
                        <a:pt x="32671" y="420052"/>
                        <a:pt x="63913" y="427958"/>
                        <a:pt x="92392" y="442341"/>
                      </a:cubicBezTo>
                      <a:cubicBezTo>
                        <a:pt x="92297" y="445579"/>
                        <a:pt x="92297" y="448913"/>
                        <a:pt x="92297" y="452247"/>
                      </a:cubicBezTo>
                      <a:cubicBezTo>
                        <a:pt x="92297" y="563785"/>
                        <a:pt x="134493" y="665417"/>
                        <a:pt x="203740" y="742188"/>
                      </a:cubicBezTo>
                      <a:cubicBezTo>
                        <a:pt x="177736" y="735901"/>
                        <a:pt x="152114" y="727234"/>
                        <a:pt x="127254" y="716280"/>
                      </a:cubicBezTo>
                      <a:cubicBezTo>
                        <a:pt x="105442" y="706565"/>
                        <a:pt x="82867" y="700087"/>
                        <a:pt x="60198" y="696468"/>
                      </a:cubicBezTo>
                      <a:lnTo>
                        <a:pt x="60198" y="696468"/>
                      </a:lnTo>
                      <a:close/>
                      <a:moveTo>
                        <a:pt x="18859" y="312515"/>
                      </a:moveTo>
                      <a:cubicBezTo>
                        <a:pt x="44958" y="217932"/>
                        <a:pt x="96774" y="134112"/>
                        <a:pt x="166306" y="68961"/>
                      </a:cubicBezTo>
                      <a:cubicBezTo>
                        <a:pt x="214026" y="70104"/>
                        <a:pt x="261651" y="72771"/>
                        <a:pt x="309276" y="77057"/>
                      </a:cubicBezTo>
                      <a:cubicBezTo>
                        <a:pt x="212884" y="132588"/>
                        <a:pt x="140017" y="224123"/>
                        <a:pt x="108871" y="333280"/>
                      </a:cubicBezTo>
                      <a:cubicBezTo>
                        <a:pt x="79248" y="324421"/>
                        <a:pt x="49149" y="317468"/>
                        <a:pt x="18859" y="312515"/>
                      </a:cubicBezTo>
                      <a:lnTo>
                        <a:pt x="18859" y="312515"/>
                      </a:lnTo>
                      <a:close/>
                      <a:moveTo>
                        <a:pt x="383953" y="452723"/>
                      </a:moveTo>
                      <a:cubicBezTo>
                        <a:pt x="469011" y="397192"/>
                        <a:pt x="577120" y="393001"/>
                        <a:pt x="665607" y="440245"/>
                      </a:cubicBezTo>
                      <a:cubicBezTo>
                        <a:pt x="665988" y="444246"/>
                        <a:pt x="666178" y="448246"/>
                        <a:pt x="666178" y="452342"/>
                      </a:cubicBezTo>
                      <a:cubicBezTo>
                        <a:pt x="666178" y="530257"/>
                        <a:pt x="603028" y="593408"/>
                        <a:pt x="525113" y="593408"/>
                      </a:cubicBezTo>
                      <a:cubicBezTo>
                        <a:pt x="447199" y="593408"/>
                        <a:pt x="384143" y="530447"/>
                        <a:pt x="383953" y="452723"/>
                      </a:cubicBezTo>
                      <a:close/>
                    </a:path>
                  </a:pathLst>
                </a:custGeom>
                <a:solidFill>
                  <a:srgbClr val="F7AA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sp>
          <p:nvSpPr>
            <p:cNvPr id="858" name="Google Shape;858;p9"/>
            <p:cNvSpPr/>
            <p:nvPr/>
          </p:nvSpPr>
          <p:spPr>
            <a:xfrm rot="-1954443">
              <a:off x="-97283" y="5681492"/>
              <a:ext cx="1408533" cy="50150"/>
            </a:xfrm>
            <a:custGeom>
              <a:avLst/>
              <a:gdLst/>
              <a:ahLst/>
              <a:cxnLst/>
              <a:rect l="l" t="t" r="r" b="b"/>
              <a:pathLst>
                <a:path w="2637701" h="93914" extrusionOk="0">
                  <a:moveTo>
                    <a:pt x="0" y="0"/>
                  </a:moveTo>
                  <a:lnTo>
                    <a:pt x="2637702" y="0"/>
                  </a:lnTo>
                  <a:lnTo>
                    <a:pt x="2637702" y="93914"/>
                  </a:lnTo>
                  <a:lnTo>
                    <a:pt x="0" y="93914"/>
                  </a:lnTo>
                  <a:close/>
                </a:path>
              </a:pathLst>
            </a:custGeom>
            <a:solidFill>
              <a:srgbClr val="D98E5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59" name="Google Shape;859;p9"/>
            <p:cNvSpPr/>
            <p:nvPr/>
          </p:nvSpPr>
          <p:spPr>
            <a:xfrm>
              <a:off x="1124630" y="5353819"/>
              <a:ext cx="27670" cy="27670"/>
            </a:xfrm>
            <a:custGeom>
              <a:avLst/>
              <a:gdLst/>
              <a:ahLst/>
              <a:cxnLst/>
              <a:rect l="l" t="t" r="r" b="b"/>
              <a:pathLst>
                <a:path w="51720" h="51720" extrusionOk="0">
                  <a:moveTo>
                    <a:pt x="25908" y="51721"/>
                  </a:moveTo>
                  <a:cubicBezTo>
                    <a:pt x="40196" y="51721"/>
                    <a:pt x="51721" y="40100"/>
                    <a:pt x="51721" y="25813"/>
                  </a:cubicBezTo>
                  <a:cubicBezTo>
                    <a:pt x="51721" y="11525"/>
                    <a:pt x="40100" y="0"/>
                    <a:pt x="25908" y="0"/>
                  </a:cubicBezTo>
                  <a:cubicBezTo>
                    <a:pt x="11621" y="0"/>
                    <a:pt x="0" y="11621"/>
                    <a:pt x="0" y="25813"/>
                  </a:cubicBezTo>
                  <a:cubicBezTo>
                    <a:pt x="0" y="40100"/>
                    <a:pt x="11716" y="51721"/>
                    <a:pt x="25908" y="51721"/>
                  </a:cubicBezTo>
                  <a:close/>
                </a:path>
              </a:pathLst>
            </a:custGeom>
            <a:solidFill>
              <a:srgbClr val="9D5F2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860" name="Google Shape;860;p9"/>
          <p:cNvGrpSpPr/>
          <p:nvPr/>
        </p:nvGrpSpPr>
        <p:grpSpPr>
          <a:xfrm rot="370135" flipH="1">
            <a:off x="4008700" y="5134839"/>
            <a:ext cx="1218523" cy="1264566"/>
            <a:chOff x="2362009" y="2723845"/>
            <a:chExt cx="709332" cy="736134"/>
          </a:xfrm>
        </p:grpSpPr>
        <p:sp>
          <p:nvSpPr>
            <p:cNvPr id="861" name="Google Shape;861;p9"/>
            <p:cNvSpPr/>
            <p:nvPr/>
          </p:nvSpPr>
          <p:spPr>
            <a:xfrm rot="-1557633">
              <a:off x="2541021" y="2768022"/>
              <a:ext cx="302274" cy="435729"/>
            </a:xfrm>
            <a:custGeom>
              <a:avLst/>
              <a:gdLst/>
              <a:ahLst/>
              <a:cxnLst/>
              <a:rect l="l" t="t" r="r" b="b"/>
              <a:pathLst>
                <a:path w="316937" h="456865" extrusionOk="0">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7CC3E"/>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62" name="Google Shape;862;p9"/>
            <p:cNvSpPr/>
            <p:nvPr/>
          </p:nvSpPr>
          <p:spPr>
            <a:xfrm rot="-1557633">
              <a:off x="2559776" y="2895929"/>
              <a:ext cx="284975" cy="483305"/>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63" name="Google Shape;863;p9"/>
            <p:cNvSpPr/>
            <p:nvPr/>
          </p:nvSpPr>
          <p:spPr>
            <a:xfrm rot="-1557633">
              <a:off x="2436997" y="3021724"/>
              <a:ext cx="235519" cy="396892"/>
            </a:xfrm>
            <a:custGeom>
              <a:avLst/>
              <a:gdLst/>
              <a:ahLst/>
              <a:cxnLst/>
              <a:rect l="l" t="t" r="r" b="b"/>
              <a:pathLst>
                <a:path w="246944" h="416145" extrusionOk="0">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64" name="Google Shape;864;p9"/>
            <p:cNvSpPr/>
            <p:nvPr/>
          </p:nvSpPr>
          <p:spPr>
            <a:xfrm rot="-1557633">
              <a:off x="2488611" y="3102831"/>
              <a:ext cx="166061" cy="337846"/>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65" name="Google Shape;865;p9"/>
            <p:cNvSpPr/>
            <p:nvPr/>
          </p:nvSpPr>
          <p:spPr>
            <a:xfrm rot="-1557633">
              <a:off x="2672074" y="3138282"/>
              <a:ext cx="366506" cy="234156"/>
            </a:xfrm>
            <a:custGeom>
              <a:avLst/>
              <a:gdLst/>
              <a:ahLst/>
              <a:cxnLst/>
              <a:rect l="l" t="t" r="r" b="b"/>
              <a:pathLst>
                <a:path w="384285" h="245514" extrusionOk="0">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66" name="Google Shape;866;p9"/>
            <p:cNvSpPr/>
            <p:nvPr/>
          </p:nvSpPr>
          <p:spPr>
            <a:xfrm rot="-1557633">
              <a:off x="2669817"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867" name="Google Shape;867;p9"/>
          <p:cNvGrpSpPr/>
          <p:nvPr/>
        </p:nvGrpSpPr>
        <p:grpSpPr>
          <a:xfrm flipH="1">
            <a:off x="567553" y="3118815"/>
            <a:ext cx="3249525" cy="2760354"/>
            <a:chOff x="8763303" y="3646951"/>
            <a:chExt cx="2515891" cy="2137159"/>
          </a:xfrm>
        </p:grpSpPr>
        <p:sp>
          <p:nvSpPr>
            <p:cNvPr id="868" name="Google Shape;868;p9"/>
            <p:cNvSpPr/>
            <p:nvPr/>
          </p:nvSpPr>
          <p:spPr>
            <a:xfrm>
              <a:off x="9392154" y="3646951"/>
              <a:ext cx="1084935" cy="1129421"/>
            </a:xfrm>
            <a:custGeom>
              <a:avLst/>
              <a:gdLst/>
              <a:ahLst/>
              <a:cxnLst/>
              <a:rect l="l" t="t" r="r" b="b"/>
              <a:pathLst>
                <a:path w="24510" h="25515" extrusionOk="0">
                  <a:moveTo>
                    <a:pt x="12255" y="1"/>
                  </a:moveTo>
                  <a:cubicBezTo>
                    <a:pt x="6079" y="1"/>
                    <a:pt x="1" y="8432"/>
                    <a:pt x="1" y="15466"/>
                  </a:cubicBezTo>
                  <a:cubicBezTo>
                    <a:pt x="1" y="22524"/>
                    <a:pt x="6079" y="25514"/>
                    <a:pt x="12255" y="25514"/>
                  </a:cubicBezTo>
                  <a:cubicBezTo>
                    <a:pt x="18431" y="25514"/>
                    <a:pt x="24509" y="22696"/>
                    <a:pt x="24509" y="15662"/>
                  </a:cubicBezTo>
                  <a:cubicBezTo>
                    <a:pt x="24509" y="8603"/>
                    <a:pt x="18431" y="1"/>
                    <a:pt x="12255" y="1"/>
                  </a:cubicBezTo>
                  <a:close/>
                </a:path>
              </a:pathLst>
            </a:custGeom>
            <a:solidFill>
              <a:srgbClr val="84B1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869" name="Google Shape;869;p9"/>
            <p:cNvGrpSpPr/>
            <p:nvPr/>
          </p:nvGrpSpPr>
          <p:grpSpPr>
            <a:xfrm>
              <a:off x="9438030" y="3761294"/>
              <a:ext cx="1037688" cy="1278462"/>
              <a:chOff x="2409244" y="2857703"/>
              <a:chExt cx="604080" cy="744244"/>
            </a:xfrm>
          </p:grpSpPr>
          <p:sp>
            <p:nvSpPr>
              <p:cNvPr id="870" name="Google Shape;870;p9"/>
              <p:cNvSpPr/>
              <p:nvPr/>
            </p:nvSpPr>
            <p:spPr>
              <a:xfrm rot="-1561164">
                <a:off x="2535891" y="2901207"/>
                <a:ext cx="350787" cy="657237"/>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3312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71" name="Google Shape;871;p9"/>
              <p:cNvSpPr/>
              <p:nvPr/>
            </p:nvSpPr>
            <p:spPr>
              <a:xfrm rot="-2515216">
                <a:off x="2514083" y="3102481"/>
                <a:ext cx="166142" cy="338012"/>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3312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72" name="Google Shape;872;p9"/>
              <p:cNvSpPr/>
              <p:nvPr/>
            </p:nvSpPr>
            <p:spPr>
              <a:xfrm rot="-1557633">
                <a:off x="2653005"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3312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873" name="Google Shape;873;p9"/>
            <p:cNvSpPr/>
            <p:nvPr/>
          </p:nvSpPr>
          <p:spPr>
            <a:xfrm>
              <a:off x="10194259" y="4391304"/>
              <a:ext cx="1084935" cy="1129421"/>
            </a:xfrm>
            <a:custGeom>
              <a:avLst/>
              <a:gdLst/>
              <a:ahLst/>
              <a:cxnLst/>
              <a:rect l="l" t="t" r="r" b="b"/>
              <a:pathLst>
                <a:path w="24510" h="25515" extrusionOk="0">
                  <a:moveTo>
                    <a:pt x="12255" y="1"/>
                  </a:moveTo>
                  <a:cubicBezTo>
                    <a:pt x="6079" y="1"/>
                    <a:pt x="1" y="8432"/>
                    <a:pt x="1" y="15466"/>
                  </a:cubicBezTo>
                  <a:cubicBezTo>
                    <a:pt x="1" y="22524"/>
                    <a:pt x="6079" y="25514"/>
                    <a:pt x="12255" y="25514"/>
                  </a:cubicBezTo>
                  <a:cubicBezTo>
                    <a:pt x="18431" y="25514"/>
                    <a:pt x="24509" y="22696"/>
                    <a:pt x="24509" y="15662"/>
                  </a:cubicBezTo>
                  <a:cubicBezTo>
                    <a:pt x="24509" y="8603"/>
                    <a:pt x="18431" y="1"/>
                    <a:pt x="12255" y="1"/>
                  </a:cubicBezTo>
                  <a:close/>
                </a:path>
              </a:pathLst>
            </a:custGeom>
            <a:solidFill>
              <a:srgbClr val="A7CC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874" name="Google Shape;874;p9"/>
            <p:cNvGrpSpPr/>
            <p:nvPr/>
          </p:nvGrpSpPr>
          <p:grpSpPr>
            <a:xfrm>
              <a:off x="10240135" y="4505647"/>
              <a:ext cx="1037688" cy="1278462"/>
              <a:chOff x="2409244" y="2857703"/>
              <a:chExt cx="604080" cy="744244"/>
            </a:xfrm>
          </p:grpSpPr>
          <p:sp>
            <p:nvSpPr>
              <p:cNvPr id="875" name="Google Shape;875;p9"/>
              <p:cNvSpPr/>
              <p:nvPr/>
            </p:nvSpPr>
            <p:spPr>
              <a:xfrm rot="-1561164">
                <a:off x="2535891" y="2901207"/>
                <a:ext cx="350787" cy="657237"/>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3312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76" name="Google Shape;876;p9"/>
              <p:cNvSpPr/>
              <p:nvPr/>
            </p:nvSpPr>
            <p:spPr>
              <a:xfrm rot="-2515216">
                <a:off x="2514083" y="3102481"/>
                <a:ext cx="166142" cy="338012"/>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3312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77" name="Google Shape;877;p9"/>
              <p:cNvSpPr/>
              <p:nvPr/>
            </p:nvSpPr>
            <p:spPr>
              <a:xfrm rot="-1557633">
                <a:off x="2653005"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3312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878" name="Google Shape;878;p9"/>
            <p:cNvSpPr/>
            <p:nvPr/>
          </p:nvSpPr>
          <p:spPr>
            <a:xfrm>
              <a:off x="8763303" y="4259759"/>
              <a:ext cx="1084935" cy="1129421"/>
            </a:xfrm>
            <a:custGeom>
              <a:avLst/>
              <a:gdLst/>
              <a:ahLst/>
              <a:cxnLst/>
              <a:rect l="l" t="t" r="r" b="b"/>
              <a:pathLst>
                <a:path w="24510" h="25515" extrusionOk="0">
                  <a:moveTo>
                    <a:pt x="12255" y="1"/>
                  </a:moveTo>
                  <a:cubicBezTo>
                    <a:pt x="6079" y="1"/>
                    <a:pt x="1" y="8432"/>
                    <a:pt x="1" y="15466"/>
                  </a:cubicBezTo>
                  <a:cubicBezTo>
                    <a:pt x="1" y="22524"/>
                    <a:pt x="6079" y="25514"/>
                    <a:pt x="12255" y="25514"/>
                  </a:cubicBezTo>
                  <a:cubicBezTo>
                    <a:pt x="18431" y="25514"/>
                    <a:pt x="24509" y="22696"/>
                    <a:pt x="24509" y="15662"/>
                  </a:cubicBezTo>
                  <a:cubicBezTo>
                    <a:pt x="24509" y="8603"/>
                    <a:pt x="18431" y="1"/>
                    <a:pt x="12255" y="1"/>
                  </a:cubicBezTo>
                  <a:close/>
                </a:path>
              </a:pathLst>
            </a:custGeom>
            <a:solidFill>
              <a:srgbClr val="A0CB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879" name="Google Shape;879;p9"/>
            <p:cNvGrpSpPr/>
            <p:nvPr/>
          </p:nvGrpSpPr>
          <p:grpSpPr>
            <a:xfrm>
              <a:off x="8809179" y="4374102"/>
              <a:ext cx="1037688" cy="1278462"/>
              <a:chOff x="2409244" y="2857703"/>
              <a:chExt cx="604080" cy="744244"/>
            </a:xfrm>
          </p:grpSpPr>
          <p:sp>
            <p:nvSpPr>
              <p:cNvPr id="880" name="Google Shape;880;p9"/>
              <p:cNvSpPr/>
              <p:nvPr/>
            </p:nvSpPr>
            <p:spPr>
              <a:xfrm rot="-1561164">
                <a:off x="2535891" y="2901207"/>
                <a:ext cx="350787" cy="657237"/>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3312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81" name="Google Shape;881;p9"/>
              <p:cNvSpPr/>
              <p:nvPr/>
            </p:nvSpPr>
            <p:spPr>
              <a:xfrm rot="-2515216">
                <a:off x="2514083" y="3102481"/>
                <a:ext cx="166142" cy="338012"/>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3312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82" name="Google Shape;882;p9"/>
              <p:cNvSpPr/>
              <p:nvPr/>
            </p:nvSpPr>
            <p:spPr>
              <a:xfrm rot="-1557633">
                <a:off x="2653005"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33124"/>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883" name="Google Shape;883;p9"/>
          <p:cNvGrpSpPr/>
          <p:nvPr/>
        </p:nvGrpSpPr>
        <p:grpSpPr>
          <a:xfrm flipH="1">
            <a:off x="208528" y="5169533"/>
            <a:ext cx="516322" cy="535832"/>
            <a:chOff x="2362009" y="2723845"/>
            <a:chExt cx="709332" cy="736134"/>
          </a:xfrm>
        </p:grpSpPr>
        <p:sp>
          <p:nvSpPr>
            <p:cNvPr id="884" name="Google Shape;884;p9"/>
            <p:cNvSpPr/>
            <p:nvPr/>
          </p:nvSpPr>
          <p:spPr>
            <a:xfrm rot="-1557633">
              <a:off x="2541021" y="2768022"/>
              <a:ext cx="302274" cy="435729"/>
            </a:xfrm>
            <a:custGeom>
              <a:avLst/>
              <a:gdLst/>
              <a:ahLst/>
              <a:cxnLst/>
              <a:rect l="l" t="t" r="r" b="b"/>
              <a:pathLst>
                <a:path w="316937" h="456865" extrusionOk="0">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7CC3E"/>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85" name="Google Shape;885;p9"/>
            <p:cNvSpPr/>
            <p:nvPr/>
          </p:nvSpPr>
          <p:spPr>
            <a:xfrm rot="-1557633">
              <a:off x="2559776" y="2895929"/>
              <a:ext cx="284975" cy="483305"/>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86" name="Google Shape;886;p9"/>
            <p:cNvSpPr/>
            <p:nvPr/>
          </p:nvSpPr>
          <p:spPr>
            <a:xfrm rot="-1557633">
              <a:off x="2436997" y="3021724"/>
              <a:ext cx="235519" cy="396892"/>
            </a:xfrm>
            <a:custGeom>
              <a:avLst/>
              <a:gdLst/>
              <a:ahLst/>
              <a:cxnLst/>
              <a:rect l="l" t="t" r="r" b="b"/>
              <a:pathLst>
                <a:path w="246944" h="416145" extrusionOk="0">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87" name="Google Shape;887;p9"/>
            <p:cNvSpPr/>
            <p:nvPr/>
          </p:nvSpPr>
          <p:spPr>
            <a:xfrm rot="-1557633">
              <a:off x="2488611" y="3102831"/>
              <a:ext cx="166061" cy="337846"/>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88" name="Google Shape;888;p9"/>
            <p:cNvSpPr/>
            <p:nvPr/>
          </p:nvSpPr>
          <p:spPr>
            <a:xfrm rot="-1557633">
              <a:off x="2672074" y="3138282"/>
              <a:ext cx="366506" cy="234156"/>
            </a:xfrm>
            <a:custGeom>
              <a:avLst/>
              <a:gdLst/>
              <a:ahLst/>
              <a:cxnLst/>
              <a:rect l="l" t="t" r="r" b="b"/>
              <a:pathLst>
                <a:path w="384285" h="245514" extrusionOk="0">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89" name="Google Shape;889;p9"/>
            <p:cNvSpPr/>
            <p:nvPr/>
          </p:nvSpPr>
          <p:spPr>
            <a:xfrm rot="-1557633">
              <a:off x="2669817"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890" name="Google Shape;890;p9"/>
          <p:cNvGrpSpPr/>
          <p:nvPr/>
        </p:nvGrpSpPr>
        <p:grpSpPr>
          <a:xfrm flipH="1">
            <a:off x="3089258" y="5403464"/>
            <a:ext cx="1218490" cy="1264531"/>
            <a:chOff x="2362009" y="2723845"/>
            <a:chExt cx="709332" cy="736134"/>
          </a:xfrm>
        </p:grpSpPr>
        <p:sp>
          <p:nvSpPr>
            <p:cNvPr id="891" name="Google Shape;891;p9"/>
            <p:cNvSpPr/>
            <p:nvPr/>
          </p:nvSpPr>
          <p:spPr>
            <a:xfrm rot="-1557633">
              <a:off x="2541021" y="2768022"/>
              <a:ext cx="302274" cy="435729"/>
            </a:xfrm>
            <a:custGeom>
              <a:avLst/>
              <a:gdLst/>
              <a:ahLst/>
              <a:cxnLst/>
              <a:rect l="l" t="t" r="r" b="b"/>
              <a:pathLst>
                <a:path w="316937" h="456865" extrusionOk="0">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7CC3E"/>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92" name="Google Shape;892;p9"/>
            <p:cNvSpPr/>
            <p:nvPr/>
          </p:nvSpPr>
          <p:spPr>
            <a:xfrm rot="-1557633">
              <a:off x="2559776" y="2895929"/>
              <a:ext cx="284975" cy="483305"/>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93" name="Google Shape;893;p9"/>
            <p:cNvSpPr/>
            <p:nvPr/>
          </p:nvSpPr>
          <p:spPr>
            <a:xfrm rot="-1557633">
              <a:off x="2436997" y="3021724"/>
              <a:ext cx="235519" cy="396892"/>
            </a:xfrm>
            <a:custGeom>
              <a:avLst/>
              <a:gdLst/>
              <a:ahLst/>
              <a:cxnLst/>
              <a:rect l="l" t="t" r="r" b="b"/>
              <a:pathLst>
                <a:path w="246944" h="416145" extrusionOk="0">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94" name="Google Shape;894;p9"/>
            <p:cNvSpPr/>
            <p:nvPr/>
          </p:nvSpPr>
          <p:spPr>
            <a:xfrm rot="-1557633">
              <a:off x="2488611" y="3102831"/>
              <a:ext cx="166061" cy="337846"/>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95" name="Google Shape;895;p9"/>
            <p:cNvSpPr/>
            <p:nvPr/>
          </p:nvSpPr>
          <p:spPr>
            <a:xfrm rot="-1557633">
              <a:off x="2672074" y="3138282"/>
              <a:ext cx="366506" cy="234156"/>
            </a:xfrm>
            <a:custGeom>
              <a:avLst/>
              <a:gdLst/>
              <a:ahLst/>
              <a:cxnLst/>
              <a:rect l="l" t="t" r="r" b="b"/>
              <a:pathLst>
                <a:path w="384285" h="245514" extrusionOk="0">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96" name="Google Shape;896;p9"/>
            <p:cNvSpPr/>
            <p:nvPr/>
          </p:nvSpPr>
          <p:spPr>
            <a:xfrm rot="-1557633">
              <a:off x="2669817"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897" name="Google Shape;897;p9"/>
          <p:cNvGrpSpPr/>
          <p:nvPr/>
        </p:nvGrpSpPr>
        <p:grpSpPr>
          <a:xfrm rot="-820229">
            <a:off x="8899275" y="4219134"/>
            <a:ext cx="296746" cy="1523040"/>
            <a:chOff x="1910182" y="1410071"/>
            <a:chExt cx="546202" cy="2803361"/>
          </a:xfrm>
        </p:grpSpPr>
        <p:sp>
          <p:nvSpPr>
            <p:cNvPr id="898" name="Google Shape;898;p9"/>
            <p:cNvSpPr/>
            <p:nvPr/>
          </p:nvSpPr>
          <p:spPr>
            <a:xfrm>
              <a:off x="2082844" y="1921408"/>
              <a:ext cx="108692" cy="1730017"/>
            </a:xfrm>
            <a:custGeom>
              <a:avLst/>
              <a:gdLst/>
              <a:ahLst/>
              <a:cxnLst/>
              <a:rect l="l" t="t" r="r" b="b"/>
              <a:pathLst>
                <a:path w="4642" h="73885" extrusionOk="0">
                  <a:moveTo>
                    <a:pt x="1205" y="0"/>
                  </a:moveTo>
                  <a:lnTo>
                    <a:pt x="0" y="59"/>
                  </a:lnTo>
                  <a:lnTo>
                    <a:pt x="3437" y="73885"/>
                  </a:lnTo>
                  <a:lnTo>
                    <a:pt x="4642" y="73855"/>
                  </a:lnTo>
                  <a:lnTo>
                    <a:pt x="1205" y="0"/>
                  </a:lnTo>
                  <a:close/>
                </a:path>
              </a:pathLst>
            </a:custGeom>
            <a:solidFill>
              <a:srgbClr val="5232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99" name="Google Shape;899;p9"/>
            <p:cNvSpPr/>
            <p:nvPr/>
          </p:nvSpPr>
          <p:spPr>
            <a:xfrm>
              <a:off x="1910182" y="3625200"/>
              <a:ext cx="546202" cy="578585"/>
            </a:xfrm>
            <a:custGeom>
              <a:avLst/>
              <a:gdLst/>
              <a:ahLst/>
              <a:cxnLst/>
              <a:rect l="l" t="t" r="r" b="b"/>
              <a:pathLst>
                <a:path w="23327" h="24710" extrusionOk="0">
                  <a:moveTo>
                    <a:pt x="17730" y="1"/>
                  </a:moveTo>
                  <a:cubicBezTo>
                    <a:pt x="17676" y="1"/>
                    <a:pt x="17622" y="2"/>
                    <a:pt x="17568" y="3"/>
                  </a:cubicBezTo>
                  <a:lnTo>
                    <a:pt x="4965" y="415"/>
                  </a:lnTo>
                  <a:cubicBezTo>
                    <a:pt x="2174" y="503"/>
                    <a:pt x="0" y="2823"/>
                    <a:pt x="118" y="5614"/>
                  </a:cubicBezTo>
                  <a:lnTo>
                    <a:pt x="882" y="23211"/>
                  </a:lnTo>
                  <a:lnTo>
                    <a:pt x="2086" y="22565"/>
                  </a:lnTo>
                  <a:lnTo>
                    <a:pt x="1322" y="5585"/>
                  </a:lnTo>
                  <a:cubicBezTo>
                    <a:pt x="1234" y="3470"/>
                    <a:pt x="2879" y="1707"/>
                    <a:pt x="4995" y="1619"/>
                  </a:cubicBezTo>
                  <a:lnTo>
                    <a:pt x="17598" y="1208"/>
                  </a:lnTo>
                  <a:cubicBezTo>
                    <a:pt x="17634" y="1207"/>
                    <a:pt x="17670" y="1206"/>
                    <a:pt x="17706" y="1206"/>
                  </a:cubicBezTo>
                  <a:cubicBezTo>
                    <a:pt x="19744" y="1206"/>
                    <a:pt x="21448" y="2830"/>
                    <a:pt x="21534" y="4880"/>
                  </a:cubicBezTo>
                  <a:lnTo>
                    <a:pt x="22122" y="24710"/>
                  </a:lnTo>
                  <a:lnTo>
                    <a:pt x="23326" y="24680"/>
                  </a:lnTo>
                  <a:lnTo>
                    <a:pt x="22739" y="4851"/>
                  </a:lnTo>
                  <a:cubicBezTo>
                    <a:pt x="22652" y="2143"/>
                    <a:pt x="20420" y="1"/>
                    <a:pt x="17730" y="1"/>
                  </a:cubicBezTo>
                  <a:close/>
                </a:path>
              </a:pathLst>
            </a:custGeom>
            <a:solidFill>
              <a:srgbClr val="5232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00" name="Google Shape;900;p9"/>
            <p:cNvSpPr/>
            <p:nvPr/>
          </p:nvSpPr>
          <p:spPr>
            <a:xfrm>
              <a:off x="2246562" y="3640396"/>
              <a:ext cx="52988" cy="546202"/>
            </a:xfrm>
            <a:custGeom>
              <a:avLst/>
              <a:gdLst/>
              <a:ahLst/>
              <a:cxnLst/>
              <a:rect l="l" t="t" r="r" b="b"/>
              <a:pathLst>
                <a:path w="2263" h="23327" extrusionOk="0">
                  <a:moveTo>
                    <a:pt x="1205" y="1"/>
                  </a:moveTo>
                  <a:lnTo>
                    <a:pt x="0" y="30"/>
                  </a:lnTo>
                  <a:lnTo>
                    <a:pt x="1058" y="23326"/>
                  </a:lnTo>
                  <a:lnTo>
                    <a:pt x="2262" y="23268"/>
                  </a:lnTo>
                  <a:lnTo>
                    <a:pt x="1205" y="1"/>
                  </a:lnTo>
                  <a:close/>
                </a:path>
              </a:pathLst>
            </a:custGeom>
            <a:solidFill>
              <a:srgbClr val="5232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01" name="Google Shape;901;p9"/>
            <p:cNvSpPr/>
            <p:nvPr/>
          </p:nvSpPr>
          <p:spPr>
            <a:xfrm>
              <a:off x="2078700" y="3642457"/>
              <a:ext cx="53012" cy="570975"/>
            </a:xfrm>
            <a:custGeom>
              <a:avLst/>
              <a:gdLst/>
              <a:ahLst/>
              <a:cxnLst/>
              <a:rect l="l" t="t" r="r" b="b"/>
              <a:pathLst>
                <a:path w="2264" h="24385" extrusionOk="0">
                  <a:moveTo>
                    <a:pt x="1205" y="1"/>
                  </a:moveTo>
                  <a:lnTo>
                    <a:pt x="1" y="59"/>
                  </a:lnTo>
                  <a:lnTo>
                    <a:pt x="1147" y="24384"/>
                  </a:lnTo>
                  <a:lnTo>
                    <a:pt x="2263" y="23943"/>
                  </a:lnTo>
                  <a:lnTo>
                    <a:pt x="1205" y="1"/>
                  </a:lnTo>
                  <a:close/>
                </a:path>
              </a:pathLst>
            </a:custGeom>
            <a:solidFill>
              <a:srgbClr val="5232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02" name="Google Shape;902;p9"/>
            <p:cNvSpPr/>
            <p:nvPr/>
          </p:nvSpPr>
          <p:spPr>
            <a:xfrm>
              <a:off x="2058071" y="1410071"/>
              <a:ext cx="146554" cy="1959555"/>
            </a:xfrm>
            <a:custGeom>
              <a:avLst/>
              <a:gdLst/>
              <a:ahLst/>
              <a:cxnLst/>
              <a:rect l="l" t="t" r="r" b="b"/>
              <a:pathLst>
                <a:path w="6259" h="83688" extrusionOk="0">
                  <a:moveTo>
                    <a:pt x="1735" y="1"/>
                  </a:moveTo>
                  <a:cubicBezTo>
                    <a:pt x="1686" y="1"/>
                    <a:pt x="1637" y="4"/>
                    <a:pt x="1587" y="11"/>
                  </a:cubicBezTo>
                  <a:cubicBezTo>
                    <a:pt x="676" y="99"/>
                    <a:pt x="1" y="1215"/>
                    <a:pt x="59" y="2508"/>
                  </a:cubicBezTo>
                  <a:lnTo>
                    <a:pt x="2997" y="81563"/>
                  </a:lnTo>
                  <a:cubicBezTo>
                    <a:pt x="3025" y="82756"/>
                    <a:pt x="3708" y="83687"/>
                    <a:pt x="4527" y="83687"/>
                  </a:cubicBezTo>
                  <a:cubicBezTo>
                    <a:pt x="4575" y="83687"/>
                    <a:pt x="4623" y="83684"/>
                    <a:pt x="4672" y="83678"/>
                  </a:cubicBezTo>
                  <a:cubicBezTo>
                    <a:pt x="5582" y="83560"/>
                    <a:pt x="6258" y="82444"/>
                    <a:pt x="6199" y="81181"/>
                  </a:cubicBezTo>
                  <a:lnTo>
                    <a:pt x="3262" y="2126"/>
                  </a:lnTo>
                  <a:cubicBezTo>
                    <a:pt x="3234" y="906"/>
                    <a:pt x="2552" y="1"/>
                    <a:pt x="1735" y="1"/>
                  </a:cubicBezTo>
                  <a:close/>
                </a:path>
              </a:pathLst>
            </a:custGeom>
            <a:solidFill>
              <a:srgbClr val="EBC5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03" name="Google Shape;903;p9"/>
            <p:cNvSpPr/>
            <p:nvPr/>
          </p:nvSpPr>
          <p:spPr>
            <a:xfrm>
              <a:off x="2124804" y="3223539"/>
              <a:ext cx="79822" cy="146086"/>
            </a:xfrm>
            <a:custGeom>
              <a:avLst/>
              <a:gdLst/>
              <a:ahLst/>
              <a:cxnLst/>
              <a:rect l="l" t="t" r="r" b="b"/>
              <a:pathLst>
                <a:path w="3409" h="6239" extrusionOk="0">
                  <a:moveTo>
                    <a:pt x="3232" y="1"/>
                  </a:moveTo>
                  <a:cubicBezTo>
                    <a:pt x="3085" y="206"/>
                    <a:pt x="2909" y="383"/>
                    <a:pt x="2703" y="530"/>
                  </a:cubicBezTo>
                  <a:cubicBezTo>
                    <a:pt x="2358" y="791"/>
                    <a:pt x="1984" y="908"/>
                    <a:pt x="1607" y="908"/>
                  </a:cubicBezTo>
                  <a:cubicBezTo>
                    <a:pt x="1052" y="908"/>
                    <a:pt x="490" y="655"/>
                    <a:pt x="0" y="236"/>
                  </a:cubicBezTo>
                  <a:lnTo>
                    <a:pt x="0" y="236"/>
                  </a:lnTo>
                  <a:lnTo>
                    <a:pt x="147" y="4114"/>
                  </a:lnTo>
                  <a:cubicBezTo>
                    <a:pt x="203" y="5307"/>
                    <a:pt x="861" y="6238"/>
                    <a:pt x="1702" y="6238"/>
                  </a:cubicBezTo>
                  <a:cubicBezTo>
                    <a:pt x="1751" y="6238"/>
                    <a:pt x="1801" y="6235"/>
                    <a:pt x="1851" y="6229"/>
                  </a:cubicBezTo>
                  <a:cubicBezTo>
                    <a:pt x="2732" y="6141"/>
                    <a:pt x="3408" y="4995"/>
                    <a:pt x="3379" y="3732"/>
                  </a:cubicBezTo>
                  <a:lnTo>
                    <a:pt x="3232" y="1"/>
                  </a:lnTo>
                  <a:close/>
                </a:path>
              </a:pathLst>
            </a:custGeom>
            <a:solidFill>
              <a:srgbClr val="EBC5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904" name="Google Shape;904;p9"/>
          <p:cNvGrpSpPr/>
          <p:nvPr/>
        </p:nvGrpSpPr>
        <p:grpSpPr>
          <a:xfrm flipH="1">
            <a:off x="8574992" y="5530588"/>
            <a:ext cx="1293850" cy="687587"/>
            <a:chOff x="998197" y="4846302"/>
            <a:chExt cx="1293850" cy="687587"/>
          </a:xfrm>
        </p:grpSpPr>
        <p:sp>
          <p:nvSpPr>
            <p:cNvPr id="905" name="Google Shape;905;p9"/>
            <p:cNvSpPr/>
            <p:nvPr/>
          </p:nvSpPr>
          <p:spPr>
            <a:xfrm>
              <a:off x="998197" y="4846302"/>
              <a:ext cx="1293850" cy="531097"/>
            </a:xfrm>
            <a:custGeom>
              <a:avLst/>
              <a:gdLst/>
              <a:ahLst/>
              <a:cxnLst/>
              <a:rect l="l" t="t" r="r" b="b"/>
              <a:pathLst>
                <a:path w="1293850" h="531097" extrusionOk="0">
                  <a:moveTo>
                    <a:pt x="680040" y="0"/>
                  </a:moveTo>
                  <a:cubicBezTo>
                    <a:pt x="690281" y="12839"/>
                    <a:pt x="696853" y="25678"/>
                    <a:pt x="697515" y="38516"/>
                  </a:cubicBezTo>
                  <a:cubicBezTo>
                    <a:pt x="713003" y="39077"/>
                    <a:pt x="728338" y="40249"/>
                    <a:pt x="743469" y="42184"/>
                  </a:cubicBezTo>
                  <a:cubicBezTo>
                    <a:pt x="771236" y="35154"/>
                    <a:pt x="797218" y="23130"/>
                    <a:pt x="820603" y="3821"/>
                  </a:cubicBezTo>
                  <a:cubicBezTo>
                    <a:pt x="808529" y="21449"/>
                    <a:pt x="792990" y="35918"/>
                    <a:pt x="773681" y="46871"/>
                  </a:cubicBezTo>
                  <a:cubicBezTo>
                    <a:pt x="781119" y="48247"/>
                    <a:pt x="788659" y="49827"/>
                    <a:pt x="796149" y="51559"/>
                  </a:cubicBezTo>
                  <a:cubicBezTo>
                    <a:pt x="827787" y="57876"/>
                    <a:pt x="868748" y="62614"/>
                    <a:pt x="908283" y="49572"/>
                  </a:cubicBezTo>
                  <a:cubicBezTo>
                    <a:pt x="896973" y="62003"/>
                    <a:pt x="886121" y="70562"/>
                    <a:pt x="873893" y="76472"/>
                  </a:cubicBezTo>
                  <a:cubicBezTo>
                    <a:pt x="883828" y="80547"/>
                    <a:pt x="893610" y="84878"/>
                    <a:pt x="903290" y="89565"/>
                  </a:cubicBezTo>
                  <a:cubicBezTo>
                    <a:pt x="943640" y="88291"/>
                    <a:pt x="983175" y="85133"/>
                    <a:pt x="1021487" y="78866"/>
                  </a:cubicBezTo>
                  <a:cubicBezTo>
                    <a:pt x="995708" y="92265"/>
                    <a:pt x="968757" y="102404"/>
                    <a:pt x="940583" y="109281"/>
                  </a:cubicBezTo>
                  <a:cubicBezTo>
                    <a:pt x="956784" y="118656"/>
                    <a:pt x="972578" y="128896"/>
                    <a:pt x="987913" y="139900"/>
                  </a:cubicBezTo>
                  <a:cubicBezTo>
                    <a:pt x="1006865" y="138831"/>
                    <a:pt x="1025002" y="134500"/>
                    <a:pt x="1041866" y="125279"/>
                  </a:cubicBezTo>
                  <a:cubicBezTo>
                    <a:pt x="1031014" y="137659"/>
                    <a:pt x="1018023" y="146167"/>
                    <a:pt x="1003350" y="151466"/>
                  </a:cubicBezTo>
                  <a:cubicBezTo>
                    <a:pt x="1020570" y="164712"/>
                    <a:pt x="1037179" y="179028"/>
                    <a:pt x="1053074" y="194261"/>
                  </a:cubicBezTo>
                  <a:cubicBezTo>
                    <a:pt x="1067135" y="195433"/>
                    <a:pt x="1081809" y="195637"/>
                    <a:pt x="1097194" y="194618"/>
                  </a:cubicBezTo>
                  <a:cubicBezTo>
                    <a:pt x="1086699" y="199305"/>
                    <a:pt x="1076000" y="203126"/>
                    <a:pt x="1065149" y="206132"/>
                  </a:cubicBezTo>
                  <a:cubicBezTo>
                    <a:pt x="1076918" y="218053"/>
                    <a:pt x="1088278" y="230535"/>
                    <a:pt x="1099181" y="243476"/>
                  </a:cubicBezTo>
                  <a:cubicBezTo>
                    <a:pt x="1124145" y="242355"/>
                    <a:pt x="1148447" y="237159"/>
                    <a:pt x="1171577" y="225747"/>
                  </a:cubicBezTo>
                  <a:cubicBezTo>
                    <a:pt x="1155580" y="244189"/>
                    <a:pt x="1136016" y="255397"/>
                    <a:pt x="1114211" y="261919"/>
                  </a:cubicBezTo>
                  <a:cubicBezTo>
                    <a:pt x="1124909" y="275572"/>
                    <a:pt x="1135201" y="289736"/>
                    <a:pt x="1144983" y="304409"/>
                  </a:cubicBezTo>
                  <a:cubicBezTo>
                    <a:pt x="1169539" y="305886"/>
                    <a:pt x="1194096" y="304816"/>
                    <a:pt x="1218703" y="300180"/>
                  </a:cubicBezTo>
                  <a:cubicBezTo>
                    <a:pt x="1199445" y="311898"/>
                    <a:pt x="1178302" y="318368"/>
                    <a:pt x="1155834" y="321272"/>
                  </a:cubicBezTo>
                  <a:cubicBezTo>
                    <a:pt x="1162559" y="331971"/>
                    <a:pt x="1168978" y="342925"/>
                    <a:pt x="1175194" y="354082"/>
                  </a:cubicBezTo>
                  <a:cubicBezTo>
                    <a:pt x="1197764" y="358413"/>
                    <a:pt x="1221046" y="361826"/>
                    <a:pt x="1245450" y="363813"/>
                  </a:cubicBezTo>
                  <a:cubicBezTo>
                    <a:pt x="1226600" y="371302"/>
                    <a:pt x="1207393" y="375735"/>
                    <a:pt x="1187829" y="378027"/>
                  </a:cubicBezTo>
                  <a:cubicBezTo>
                    <a:pt x="1192669" y="387605"/>
                    <a:pt x="1197305" y="397336"/>
                    <a:pt x="1201789" y="407169"/>
                  </a:cubicBezTo>
                  <a:cubicBezTo>
                    <a:pt x="1219315" y="408595"/>
                    <a:pt x="1236840" y="408544"/>
                    <a:pt x="1254366" y="406404"/>
                  </a:cubicBezTo>
                  <a:cubicBezTo>
                    <a:pt x="1239540" y="413588"/>
                    <a:pt x="1224001" y="418275"/>
                    <a:pt x="1207902" y="420975"/>
                  </a:cubicBezTo>
                  <a:cubicBezTo>
                    <a:pt x="1217378" y="443086"/>
                    <a:pt x="1225836" y="465910"/>
                    <a:pt x="1233274" y="489346"/>
                  </a:cubicBezTo>
                  <a:cubicBezTo>
                    <a:pt x="1254060" y="487767"/>
                    <a:pt x="1274286" y="483538"/>
                    <a:pt x="1293850" y="475744"/>
                  </a:cubicBezTo>
                  <a:cubicBezTo>
                    <a:pt x="1280960" y="495103"/>
                    <a:pt x="1262874" y="507636"/>
                    <a:pt x="1241018" y="515329"/>
                  </a:cubicBezTo>
                  <a:lnTo>
                    <a:pt x="1244808" y="531097"/>
                  </a:lnTo>
                  <a:lnTo>
                    <a:pt x="51471" y="531097"/>
                  </a:lnTo>
                  <a:lnTo>
                    <a:pt x="0" y="497396"/>
                  </a:lnTo>
                  <a:cubicBezTo>
                    <a:pt x="42439" y="513037"/>
                    <a:pt x="82687" y="516501"/>
                    <a:pt x="120897" y="508451"/>
                  </a:cubicBezTo>
                  <a:cubicBezTo>
                    <a:pt x="127418" y="485933"/>
                    <a:pt x="134908" y="463975"/>
                    <a:pt x="143263" y="442577"/>
                  </a:cubicBezTo>
                  <a:cubicBezTo>
                    <a:pt x="112389" y="437991"/>
                    <a:pt x="82687" y="430706"/>
                    <a:pt x="53443" y="422351"/>
                  </a:cubicBezTo>
                  <a:cubicBezTo>
                    <a:pt x="87883" y="423217"/>
                    <a:pt x="122324" y="419957"/>
                    <a:pt x="156764" y="410328"/>
                  </a:cubicBezTo>
                  <a:cubicBezTo>
                    <a:pt x="163489" y="395247"/>
                    <a:pt x="170673" y="380523"/>
                    <a:pt x="178264" y="366106"/>
                  </a:cubicBezTo>
                  <a:cubicBezTo>
                    <a:pt x="141990" y="359941"/>
                    <a:pt x="107243" y="346440"/>
                    <a:pt x="74383" y="324431"/>
                  </a:cubicBezTo>
                  <a:cubicBezTo>
                    <a:pt x="116210" y="336709"/>
                    <a:pt x="157070" y="337422"/>
                    <a:pt x="197471" y="332022"/>
                  </a:cubicBezTo>
                  <a:cubicBezTo>
                    <a:pt x="203227" y="322444"/>
                    <a:pt x="209188" y="313069"/>
                    <a:pt x="215302" y="303848"/>
                  </a:cubicBezTo>
                  <a:cubicBezTo>
                    <a:pt x="172507" y="296512"/>
                    <a:pt x="130526" y="284081"/>
                    <a:pt x="89667" y="264619"/>
                  </a:cubicBezTo>
                  <a:cubicBezTo>
                    <a:pt x="139442" y="279597"/>
                    <a:pt x="188402" y="281381"/>
                    <a:pt x="236802" y="273586"/>
                  </a:cubicBezTo>
                  <a:cubicBezTo>
                    <a:pt x="241438" y="267421"/>
                    <a:pt x="246125" y="261307"/>
                    <a:pt x="250965" y="255347"/>
                  </a:cubicBezTo>
                  <a:cubicBezTo>
                    <a:pt x="216015" y="247552"/>
                    <a:pt x="184887" y="231758"/>
                    <a:pt x="158394" y="206132"/>
                  </a:cubicBezTo>
                  <a:cubicBezTo>
                    <a:pt x="198642" y="226205"/>
                    <a:pt x="241285" y="225900"/>
                    <a:pt x="285049" y="216321"/>
                  </a:cubicBezTo>
                  <a:cubicBezTo>
                    <a:pt x="294780" y="206030"/>
                    <a:pt x="304816" y="196044"/>
                    <a:pt x="315158" y="186517"/>
                  </a:cubicBezTo>
                  <a:cubicBezTo>
                    <a:pt x="287749" y="179487"/>
                    <a:pt x="263600" y="167463"/>
                    <a:pt x="243017" y="150192"/>
                  </a:cubicBezTo>
                  <a:cubicBezTo>
                    <a:pt x="279240" y="163642"/>
                    <a:pt x="315158" y="162827"/>
                    <a:pt x="350923" y="155898"/>
                  </a:cubicBezTo>
                  <a:cubicBezTo>
                    <a:pt x="363354" y="146065"/>
                    <a:pt x="376142" y="136793"/>
                    <a:pt x="389235" y="128081"/>
                  </a:cubicBezTo>
                  <a:cubicBezTo>
                    <a:pt x="356986" y="123598"/>
                    <a:pt x="326061" y="114987"/>
                    <a:pt x="296410" y="102455"/>
                  </a:cubicBezTo>
                  <a:cubicBezTo>
                    <a:pt x="335843" y="112287"/>
                    <a:pt x="375276" y="114071"/>
                    <a:pt x="414708" y="112033"/>
                  </a:cubicBezTo>
                  <a:cubicBezTo>
                    <a:pt x="425102" y="105868"/>
                    <a:pt x="435648" y="100111"/>
                    <a:pt x="446346" y="94660"/>
                  </a:cubicBezTo>
                  <a:cubicBezTo>
                    <a:pt x="408391" y="84368"/>
                    <a:pt x="377262" y="66334"/>
                    <a:pt x="354948" y="38211"/>
                  </a:cubicBezTo>
                  <a:cubicBezTo>
                    <a:pt x="393668" y="62309"/>
                    <a:pt x="435852" y="73669"/>
                    <a:pt x="479564" y="79274"/>
                  </a:cubicBezTo>
                  <a:cubicBezTo>
                    <a:pt x="506107" y="68015"/>
                    <a:pt x="533568" y="58895"/>
                    <a:pt x="561742" y="52170"/>
                  </a:cubicBezTo>
                  <a:cubicBezTo>
                    <a:pt x="552877" y="38720"/>
                    <a:pt x="548699" y="22468"/>
                    <a:pt x="548343" y="3872"/>
                  </a:cubicBezTo>
                  <a:cubicBezTo>
                    <a:pt x="560162" y="24556"/>
                    <a:pt x="575905" y="37293"/>
                    <a:pt x="593787" y="45598"/>
                  </a:cubicBezTo>
                  <a:cubicBezTo>
                    <a:pt x="621349" y="40860"/>
                    <a:pt x="649574" y="38312"/>
                    <a:pt x="678257" y="38211"/>
                  </a:cubicBezTo>
                  <a:cubicBezTo>
                    <a:pt x="680855" y="26544"/>
                    <a:pt x="681773" y="14011"/>
                    <a:pt x="680040" y="0"/>
                  </a:cubicBezTo>
                  <a:close/>
                </a:path>
              </a:pathLst>
            </a:custGeom>
            <a:solidFill>
              <a:srgbClr val="FCB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06" name="Google Shape;906;p9"/>
            <p:cNvSpPr/>
            <p:nvPr/>
          </p:nvSpPr>
          <p:spPr>
            <a:xfrm>
              <a:off x="998197" y="4846303"/>
              <a:ext cx="936500" cy="512255"/>
            </a:xfrm>
            <a:custGeom>
              <a:avLst/>
              <a:gdLst/>
              <a:ahLst/>
              <a:cxnLst/>
              <a:rect l="l" t="t" r="r" b="b"/>
              <a:pathLst>
                <a:path w="936500" h="561375" extrusionOk="0">
                  <a:moveTo>
                    <a:pt x="680041" y="0"/>
                  </a:moveTo>
                  <a:cubicBezTo>
                    <a:pt x="690281" y="12839"/>
                    <a:pt x="696853" y="25678"/>
                    <a:pt x="697516" y="38516"/>
                  </a:cubicBezTo>
                  <a:cubicBezTo>
                    <a:pt x="713003" y="39077"/>
                    <a:pt x="728338" y="40249"/>
                    <a:pt x="743469" y="42184"/>
                  </a:cubicBezTo>
                  <a:cubicBezTo>
                    <a:pt x="747851" y="41064"/>
                    <a:pt x="752232" y="39841"/>
                    <a:pt x="756512" y="38465"/>
                  </a:cubicBezTo>
                  <a:cubicBezTo>
                    <a:pt x="888770" y="142040"/>
                    <a:pt x="958517" y="299365"/>
                    <a:pt x="930292" y="475540"/>
                  </a:cubicBezTo>
                  <a:lnTo>
                    <a:pt x="908378" y="561375"/>
                  </a:lnTo>
                  <a:lnTo>
                    <a:pt x="107734" y="561375"/>
                  </a:lnTo>
                  <a:lnTo>
                    <a:pt x="109027" y="555017"/>
                  </a:lnTo>
                  <a:cubicBezTo>
                    <a:pt x="69746" y="542891"/>
                    <a:pt x="33268" y="523939"/>
                    <a:pt x="0" y="497396"/>
                  </a:cubicBezTo>
                  <a:cubicBezTo>
                    <a:pt x="42439" y="513037"/>
                    <a:pt x="82687" y="516501"/>
                    <a:pt x="120897" y="508451"/>
                  </a:cubicBezTo>
                  <a:cubicBezTo>
                    <a:pt x="127418" y="485933"/>
                    <a:pt x="134908" y="463975"/>
                    <a:pt x="143263" y="442577"/>
                  </a:cubicBezTo>
                  <a:cubicBezTo>
                    <a:pt x="112389" y="437991"/>
                    <a:pt x="82687" y="430706"/>
                    <a:pt x="53443" y="422351"/>
                  </a:cubicBezTo>
                  <a:cubicBezTo>
                    <a:pt x="87884" y="423217"/>
                    <a:pt x="122324" y="419957"/>
                    <a:pt x="156764" y="410328"/>
                  </a:cubicBezTo>
                  <a:cubicBezTo>
                    <a:pt x="163489" y="395247"/>
                    <a:pt x="170673" y="380523"/>
                    <a:pt x="178264" y="366106"/>
                  </a:cubicBezTo>
                  <a:cubicBezTo>
                    <a:pt x="141989" y="359941"/>
                    <a:pt x="107243" y="346440"/>
                    <a:pt x="74383" y="324431"/>
                  </a:cubicBezTo>
                  <a:cubicBezTo>
                    <a:pt x="116210" y="336709"/>
                    <a:pt x="157070" y="337422"/>
                    <a:pt x="197471" y="332022"/>
                  </a:cubicBezTo>
                  <a:cubicBezTo>
                    <a:pt x="203228" y="322444"/>
                    <a:pt x="209188" y="313069"/>
                    <a:pt x="215302" y="303848"/>
                  </a:cubicBezTo>
                  <a:cubicBezTo>
                    <a:pt x="172507" y="296512"/>
                    <a:pt x="130527" y="284081"/>
                    <a:pt x="89667" y="264619"/>
                  </a:cubicBezTo>
                  <a:cubicBezTo>
                    <a:pt x="139442" y="279597"/>
                    <a:pt x="188402" y="281381"/>
                    <a:pt x="236802" y="273586"/>
                  </a:cubicBezTo>
                  <a:cubicBezTo>
                    <a:pt x="241438" y="267421"/>
                    <a:pt x="246125" y="261307"/>
                    <a:pt x="250965" y="255347"/>
                  </a:cubicBezTo>
                  <a:cubicBezTo>
                    <a:pt x="216015" y="247552"/>
                    <a:pt x="184887" y="231758"/>
                    <a:pt x="158394" y="206132"/>
                  </a:cubicBezTo>
                  <a:cubicBezTo>
                    <a:pt x="198643" y="226205"/>
                    <a:pt x="241285" y="225900"/>
                    <a:pt x="285049" y="216321"/>
                  </a:cubicBezTo>
                  <a:cubicBezTo>
                    <a:pt x="294780" y="206030"/>
                    <a:pt x="304816" y="196044"/>
                    <a:pt x="315158" y="186517"/>
                  </a:cubicBezTo>
                  <a:cubicBezTo>
                    <a:pt x="287749" y="179487"/>
                    <a:pt x="263600" y="167463"/>
                    <a:pt x="243018" y="150192"/>
                  </a:cubicBezTo>
                  <a:cubicBezTo>
                    <a:pt x="279241" y="163642"/>
                    <a:pt x="315158" y="162827"/>
                    <a:pt x="350923" y="155898"/>
                  </a:cubicBezTo>
                  <a:cubicBezTo>
                    <a:pt x="363354" y="146065"/>
                    <a:pt x="376142" y="136793"/>
                    <a:pt x="389235" y="128081"/>
                  </a:cubicBezTo>
                  <a:cubicBezTo>
                    <a:pt x="356986" y="123598"/>
                    <a:pt x="326061" y="114987"/>
                    <a:pt x="296410" y="102455"/>
                  </a:cubicBezTo>
                  <a:cubicBezTo>
                    <a:pt x="335843" y="112287"/>
                    <a:pt x="375276" y="114071"/>
                    <a:pt x="414709" y="112033"/>
                  </a:cubicBezTo>
                  <a:cubicBezTo>
                    <a:pt x="425102" y="105868"/>
                    <a:pt x="435648" y="100111"/>
                    <a:pt x="446347" y="94660"/>
                  </a:cubicBezTo>
                  <a:cubicBezTo>
                    <a:pt x="408391" y="84368"/>
                    <a:pt x="377262" y="66334"/>
                    <a:pt x="354948" y="38211"/>
                  </a:cubicBezTo>
                  <a:cubicBezTo>
                    <a:pt x="393668" y="62309"/>
                    <a:pt x="435852" y="73669"/>
                    <a:pt x="479564" y="79274"/>
                  </a:cubicBezTo>
                  <a:cubicBezTo>
                    <a:pt x="506107" y="68015"/>
                    <a:pt x="533568" y="58895"/>
                    <a:pt x="561742" y="52170"/>
                  </a:cubicBezTo>
                  <a:cubicBezTo>
                    <a:pt x="552877" y="38720"/>
                    <a:pt x="548700" y="22468"/>
                    <a:pt x="548343" y="3872"/>
                  </a:cubicBezTo>
                  <a:cubicBezTo>
                    <a:pt x="560163" y="24556"/>
                    <a:pt x="575905" y="37293"/>
                    <a:pt x="593787" y="45598"/>
                  </a:cubicBezTo>
                  <a:cubicBezTo>
                    <a:pt x="621350" y="40860"/>
                    <a:pt x="649575" y="38312"/>
                    <a:pt x="678257" y="38211"/>
                  </a:cubicBezTo>
                  <a:cubicBezTo>
                    <a:pt x="680856" y="26544"/>
                    <a:pt x="681773" y="14011"/>
                    <a:pt x="680041" y="0"/>
                  </a:cubicBezTo>
                  <a:close/>
                </a:path>
              </a:pathLst>
            </a:custGeom>
            <a:solidFill>
              <a:srgbClr val="FFCC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07" name="Google Shape;907;p9"/>
            <p:cNvSpPr/>
            <p:nvPr/>
          </p:nvSpPr>
          <p:spPr>
            <a:xfrm>
              <a:off x="1715378" y="5252401"/>
              <a:ext cx="139830" cy="36283"/>
            </a:xfrm>
            <a:custGeom>
              <a:avLst/>
              <a:gdLst/>
              <a:ahLst/>
              <a:cxnLst/>
              <a:rect l="l" t="t" r="r" b="b"/>
              <a:pathLst>
                <a:path w="261365" h="67818"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08" name="Google Shape;908;p9"/>
            <p:cNvSpPr/>
            <p:nvPr/>
          </p:nvSpPr>
          <p:spPr>
            <a:xfrm>
              <a:off x="1453663" y="5116576"/>
              <a:ext cx="139831" cy="36282"/>
            </a:xfrm>
            <a:custGeom>
              <a:avLst/>
              <a:gdLst/>
              <a:ahLst/>
              <a:cxnLst/>
              <a:rect l="l" t="t" r="r" b="b"/>
              <a:pathLst>
                <a:path w="261366" h="67817" extrusionOk="0">
                  <a:moveTo>
                    <a:pt x="130683" y="67818"/>
                  </a:moveTo>
                  <a:cubicBezTo>
                    <a:pt x="188214" y="67818"/>
                    <a:pt x="237935" y="40100"/>
                    <a:pt x="261366" y="0"/>
                  </a:cubicBezTo>
                  <a:cubicBezTo>
                    <a:pt x="225076" y="16859"/>
                    <a:pt x="179832" y="26860"/>
                    <a:pt x="130683" y="26860"/>
                  </a:cubicBezTo>
                  <a:cubicBezTo>
                    <a:pt x="81534" y="26860"/>
                    <a:pt x="36290" y="16859"/>
                    <a:pt x="0" y="0"/>
                  </a:cubicBezTo>
                  <a:cubicBezTo>
                    <a:pt x="23432" y="40196"/>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09" name="Google Shape;909;p9"/>
            <p:cNvSpPr/>
            <p:nvPr/>
          </p:nvSpPr>
          <p:spPr>
            <a:xfrm>
              <a:off x="1194139" y="5288675"/>
              <a:ext cx="139831" cy="36283"/>
            </a:xfrm>
            <a:custGeom>
              <a:avLst/>
              <a:gdLst/>
              <a:ahLst/>
              <a:cxnLst/>
              <a:rect l="l" t="t" r="r" b="b"/>
              <a:pathLst>
                <a:path w="261366" h="67818"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5"/>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10" name="Google Shape;910;p9"/>
            <p:cNvSpPr/>
            <p:nvPr/>
          </p:nvSpPr>
          <p:spPr>
            <a:xfrm>
              <a:off x="1453663" y="5324949"/>
              <a:ext cx="139831" cy="36282"/>
            </a:xfrm>
            <a:custGeom>
              <a:avLst/>
              <a:gdLst/>
              <a:ahLst/>
              <a:cxnLst/>
              <a:rect l="l" t="t" r="r" b="b"/>
              <a:pathLst>
                <a:path w="261366" h="67817" extrusionOk="0">
                  <a:moveTo>
                    <a:pt x="130683" y="67818"/>
                  </a:moveTo>
                  <a:cubicBezTo>
                    <a:pt x="188214" y="67818"/>
                    <a:pt x="237935" y="40100"/>
                    <a:pt x="261366" y="0"/>
                  </a:cubicBezTo>
                  <a:cubicBezTo>
                    <a:pt x="225076" y="16859"/>
                    <a:pt x="179832" y="26860"/>
                    <a:pt x="130683" y="26860"/>
                  </a:cubicBezTo>
                  <a:cubicBezTo>
                    <a:pt x="81534" y="26860"/>
                    <a:pt x="36290" y="16859"/>
                    <a:pt x="0" y="0"/>
                  </a:cubicBezTo>
                  <a:cubicBezTo>
                    <a:pt x="23432"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11" name="Google Shape;911;p9"/>
            <p:cNvSpPr/>
            <p:nvPr/>
          </p:nvSpPr>
          <p:spPr>
            <a:xfrm>
              <a:off x="1658776" y="5163498"/>
              <a:ext cx="139831" cy="36282"/>
            </a:xfrm>
            <a:custGeom>
              <a:avLst/>
              <a:gdLst/>
              <a:ahLst/>
              <a:cxnLst/>
              <a:rect l="l" t="t" r="r" b="b"/>
              <a:pathLst>
                <a:path w="261366" h="67817" extrusionOk="0">
                  <a:moveTo>
                    <a:pt x="130683" y="67818"/>
                  </a:moveTo>
                  <a:cubicBezTo>
                    <a:pt x="188214" y="67818"/>
                    <a:pt x="237935"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12" name="Google Shape;912;p9"/>
            <p:cNvSpPr/>
            <p:nvPr/>
          </p:nvSpPr>
          <p:spPr>
            <a:xfrm>
              <a:off x="1549291" y="5234263"/>
              <a:ext cx="139831" cy="36283"/>
            </a:xfrm>
            <a:custGeom>
              <a:avLst/>
              <a:gdLst/>
              <a:ahLst/>
              <a:cxnLst/>
              <a:rect l="l" t="t" r="r" b="b"/>
              <a:pathLst>
                <a:path w="261366" h="67818"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13" name="Google Shape;913;p9"/>
            <p:cNvSpPr/>
            <p:nvPr/>
          </p:nvSpPr>
          <p:spPr>
            <a:xfrm>
              <a:off x="1292314" y="5163498"/>
              <a:ext cx="139831" cy="36282"/>
            </a:xfrm>
            <a:custGeom>
              <a:avLst/>
              <a:gdLst/>
              <a:ahLst/>
              <a:cxnLst/>
              <a:rect l="l" t="t" r="r" b="b"/>
              <a:pathLst>
                <a:path w="261366" h="67817"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14" name="Google Shape;914;p9"/>
            <p:cNvSpPr/>
            <p:nvPr/>
          </p:nvSpPr>
          <p:spPr>
            <a:xfrm>
              <a:off x="1479391" y="5016720"/>
              <a:ext cx="139831" cy="36282"/>
            </a:xfrm>
            <a:custGeom>
              <a:avLst/>
              <a:gdLst/>
              <a:ahLst/>
              <a:cxnLst/>
              <a:rect l="l" t="t" r="r" b="b"/>
              <a:pathLst>
                <a:path w="261366" h="67817"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15" name="Google Shape;915;p9"/>
            <p:cNvSpPr/>
            <p:nvPr/>
          </p:nvSpPr>
          <p:spPr>
            <a:xfrm>
              <a:off x="1689089" y="5016720"/>
              <a:ext cx="139831" cy="36282"/>
            </a:xfrm>
            <a:custGeom>
              <a:avLst/>
              <a:gdLst/>
              <a:ahLst/>
              <a:cxnLst/>
              <a:rect l="l" t="t" r="r" b="b"/>
              <a:pathLst>
                <a:path w="261366" h="67817"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16" name="Google Shape;916;p9"/>
            <p:cNvSpPr/>
            <p:nvPr/>
          </p:nvSpPr>
          <p:spPr>
            <a:xfrm>
              <a:off x="1934603" y="5333203"/>
              <a:ext cx="139830" cy="36282"/>
            </a:xfrm>
            <a:custGeom>
              <a:avLst/>
              <a:gdLst/>
              <a:ahLst/>
              <a:cxnLst/>
              <a:rect l="l" t="t" r="r" b="b"/>
              <a:pathLst>
                <a:path w="261365" h="67817" extrusionOk="0">
                  <a:moveTo>
                    <a:pt x="130683" y="67818"/>
                  </a:moveTo>
                  <a:cubicBezTo>
                    <a:pt x="188214" y="67818"/>
                    <a:pt x="237934" y="40100"/>
                    <a:pt x="261366" y="0"/>
                  </a:cubicBezTo>
                  <a:cubicBezTo>
                    <a:pt x="225076" y="16859"/>
                    <a:pt x="179832" y="26861"/>
                    <a:pt x="130683" y="26861"/>
                  </a:cubicBezTo>
                  <a:cubicBezTo>
                    <a:pt x="81534" y="26861"/>
                    <a:pt x="36290" y="16859"/>
                    <a:pt x="0" y="0"/>
                  </a:cubicBezTo>
                  <a:cubicBezTo>
                    <a:pt x="23431" y="40100"/>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17" name="Google Shape;917;p9"/>
            <p:cNvSpPr/>
            <p:nvPr/>
          </p:nvSpPr>
          <p:spPr>
            <a:xfrm>
              <a:off x="2057996" y="5252401"/>
              <a:ext cx="139830" cy="36283"/>
            </a:xfrm>
            <a:custGeom>
              <a:avLst/>
              <a:gdLst/>
              <a:ahLst/>
              <a:cxnLst/>
              <a:rect l="l" t="t" r="r" b="b"/>
              <a:pathLst>
                <a:path w="261365" h="67818"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18" name="Google Shape;918;p9"/>
            <p:cNvSpPr/>
            <p:nvPr/>
          </p:nvSpPr>
          <p:spPr>
            <a:xfrm>
              <a:off x="2116534" y="5361223"/>
              <a:ext cx="139831" cy="36282"/>
            </a:xfrm>
            <a:custGeom>
              <a:avLst/>
              <a:gdLst/>
              <a:ahLst/>
              <a:cxnLst/>
              <a:rect l="l" t="t" r="r" b="b"/>
              <a:pathLst>
                <a:path w="261366" h="67817" extrusionOk="0">
                  <a:moveTo>
                    <a:pt x="130683" y="67818"/>
                  </a:moveTo>
                  <a:cubicBezTo>
                    <a:pt x="188214" y="67818"/>
                    <a:pt x="237934" y="40100"/>
                    <a:pt x="261366" y="0"/>
                  </a:cubicBezTo>
                  <a:cubicBezTo>
                    <a:pt x="225076" y="16859"/>
                    <a:pt x="179832" y="26861"/>
                    <a:pt x="130683" y="26861"/>
                  </a:cubicBezTo>
                  <a:cubicBezTo>
                    <a:pt x="81534" y="26861"/>
                    <a:pt x="36290" y="16859"/>
                    <a:pt x="0" y="0"/>
                  </a:cubicBezTo>
                  <a:cubicBezTo>
                    <a:pt x="23431" y="40100"/>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19" name="Google Shape;919;p9"/>
            <p:cNvSpPr/>
            <p:nvPr/>
          </p:nvSpPr>
          <p:spPr>
            <a:xfrm>
              <a:off x="1896443" y="5214547"/>
              <a:ext cx="139831" cy="36283"/>
            </a:xfrm>
            <a:custGeom>
              <a:avLst/>
              <a:gdLst/>
              <a:ahLst/>
              <a:cxnLst/>
              <a:rect l="l" t="t" r="r" b="b"/>
              <a:pathLst>
                <a:path w="261366" h="67818" extrusionOk="0">
                  <a:moveTo>
                    <a:pt x="130683" y="67818"/>
                  </a:moveTo>
                  <a:cubicBezTo>
                    <a:pt x="188214" y="67818"/>
                    <a:pt x="237935" y="40100"/>
                    <a:pt x="261366" y="0"/>
                  </a:cubicBezTo>
                  <a:cubicBezTo>
                    <a:pt x="225076" y="16859"/>
                    <a:pt x="179832" y="26860"/>
                    <a:pt x="130683" y="26860"/>
                  </a:cubicBezTo>
                  <a:cubicBezTo>
                    <a:pt x="81534" y="26860"/>
                    <a:pt x="36290" y="16859"/>
                    <a:pt x="0" y="0"/>
                  </a:cubicBezTo>
                  <a:cubicBezTo>
                    <a:pt x="23432" y="40100"/>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20" name="Google Shape;920;p9"/>
            <p:cNvSpPr/>
            <p:nvPr/>
          </p:nvSpPr>
          <p:spPr>
            <a:xfrm>
              <a:off x="1949224" y="5134713"/>
              <a:ext cx="139831" cy="36283"/>
            </a:xfrm>
            <a:custGeom>
              <a:avLst/>
              <a:gdLst/>
              <a:ahLst/>
              <a:cxnLst/>
              <a:rect l="l" t="t" r="r" b="b"/>
              <a:pathLst>
                <a:path w="261366" h="67818"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21" name="Google Shape;921;p9"/>
            <p:cNvSpPr/>
            <p:nvPr/>
          </p:nvSpPr>
          <p:spPr>
            <a:xfrm>
              <a:off x="1864704" y="5034857"/>
              <a:ext cx="139831" cy="36282"/>
            </a:xfrm>
            <a:custGeom>
              <a:avLst/>
              <a:gdLst/>
              <a:ahLst/>
              <a:cxnLst/>
              <a:rect l="l" t="t" r="r" b="b"/>
              <a:pathLst>
                <a:path w="261366" h="67817"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22" name="Google Shape;922;p9"/>
            <p:cNvSpPr/>
            <p:nvPr/>
          </p:nvSpPr>
          <p:spPr>
            <a:xfrm>
              <a:off x="1789200" y="4945751"/>
              <a:ext cx="139831" cy="36282"/>
            </a:xfrm>
            <a:custGeom>
              <a:avLst/>
              <a:gdLst/>
              <a:ahLst/>
              <a:cxnLst/>
              <a:rect l="l" t="t" r="r" b="b"/>
              <a:pathLst>
                <a:path w="261366" h="67817"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5A4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23" name="Google Shape;923;p9"/>
            <p:cNvSpPr/>
            <p:nvPr/>
          </p:nvSpPr>
          <p:spPr>
            <a:xfrm>
              <a:off x="1593614" y="4927613"/>
              <a:ext cx="139831" cy="36283"/>
            </a:xfrm>
            <a:custGeom>
              <a:avLst/>
              <a:gdLst/>
              <a:ahLst/>
              <a:cxnLst/>
              <a:rect l="l" t="t" r="r" b="b"/>
              <a:pathLst>
                <a:path w="261366" h="67818" extrusionOk="0">
                  <a:moveTo>
                    <a:pt x="130683" y="67818"/>
                  </a:moveTo>
                  <a:cubicBezTo>
                    <a:pt x="188214" y="67818"/>
                    <a:pt x="237935" y="40100"/>
                    <a:pt x="261366" y="0"/>
                  </a:cubicBezTo>
                  <a:cubicBezTo>
                    <a:pt x="225076" y="16859"/>
                    <a:pt x="179832" y="26861"/>
                    <a:pt x="130683" y="26861"/>
                  </a:cubicBezTo>
                  <a:cubicBezTo>
                    <a:pt x="81534" y="26861"/>
                    <a:pt x="36290" y="16859"/>
                    <a:pt x="0" y="0"/>
                  </a:cubicBezTo>
                  <a:cubicBezTo>
                    <a:pt x="23432"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24" name="Google Shape;924;p9"/>
            <p:cNvSpPr/>
            <p:nvPr/>
          </p:nvSpPr>
          <p:spPr>
            <a:xfrm>
              <a:off x="1651694" y="5343086"/>
              <a:ext cx="139830" cy="36282"/>
            </a:xfrm>
            <a:custGeom>
              <a:avLst/>
              <a:gdLst/>
              <a:ahLst/>
              <a:cxnLst/>
              <a:rect l="l" t="t" r="r" b="b"/>
              <a:pathLst>
                <a:path w="261365" h="67817" extrusionOk="0">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25" name="Google Shape;925;p9"/>
            <p:cNvSpPr/>
            <p:nvPr/>
          </p:nvSpPr>
          <p:spPr>
            <a:xfrm>
              <a:off x="1277030" y="5506219"/>
              <a:ext cx="27670" cy="27670"/>
            </a:xfrm>
            <a:custGeom>
              <a:avLst/>
              <a:gdLst/>
              <a:ahLst/>
              <a:cxnLst/>
              <a:rect l="l" t="t" r="r" b="b"/>
              <a:pathLst>
                <a:path w="51720" h="51720" extrusionOk="0">
                  <a:moveTo>
                    <a:pt x="25908" y="51721"/>
                  </a:moveTo>
                  <a:cubicBezTo>
                    <a:pt x="40196" y="51721"/>
                    <a:pt x="51721" y="40100"/>
                    <a:pt x="51721" y="25813"/>
                  </a:cubicBezTo>
                  <a:cubicBezTo>
                    <a:pt x="51721" y="11525"/>
                    <a:pt x="40100" y="0"/>
                    <a:pt x="25908" y="0"/>
                  </a:cubicBezTo>
                  <a:cubicBezTo>
                    <a:pt x="11621" y="0"/>
                    <a:pt x="0" y="11621"/>
                    <a:pt x="0" y="25813"/>
                  </a:cubicBezTo>
                  <a:cubicBezTo>
                    <a:pt x="0" y="40100"/>
                    <a:pt x="11716" y="51721"/>
                    <a:pt x="25908" y="51721"/>
                  </a:cubicBezTo>
                  <a:close/>
                </a:path>
              </a:pathLst>
            </a:custGeom>
            <a:solidFill>
              <a:srgbClr val="9D5F2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926" name="Google Shape;926;p9"/>
          <p:cNvSpPr txBox="1">
            <a:spLocks noGrp="1"/>
          </p:cNvSpPr>
          <p:nvPr>
            <p:ph type="title"/>
          </p:nvPr>
        </p:nvSpPr>
        <p:spPr>
          <a:xfrm>
            <a:off x="548250" y="881050"/>
            <a:ext cx="11095500" cy="3160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927" name="Google Shape;927;p9"/>
          <p:cNvSpPr txBox="1">
            <a:spLocks noGrp="1"/>
          </p:cNvSpPr>
          <p:nvPr>
            <p:ph type="subTitle" idx="1"/>
          </p:nvPr>
        </p:nvSpPr>
        <p:spPr>
          <a:xfrm>
            <a:off x="175675" y="5995675"/>
            <a:ext cx="11794800" cy="7179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1900"/>
              <a:buNone/>
              <a:defRPr/>
            </a:lvl1pPr>
            <a:lvl2pPr lvl="1" algn="r" rtl="0">
              <a:lnSpc>
                <a:spcPct val="100000"/>
              </a:lnSpc>
              <a:spcBef>
                <a:spcPts val="0"/>
              </a:spcBef>
              <a:spcAft>
                <a:spcPts val="0"/>
              </a:spcAft>
              <a:buSzPts val="1900"/>
              <a:buNone/>
              <a:defRPr/>
            </a:lvl2pPr>
            <a:lvl3pPr lvl="2" algn="r" rtl="0">
              <a:lnSpc>
                <a:spcPct val="100000"/>
              </a:lnSpc>
              <a:spcBef>
                <a:spcPts val="0"/>
              </a:spcBef>
              <a:spcAft>
                <a:spcPts val="0"/>
              </a:spcAft>
              <a:buSzPts val="1900"/>
              <a:buNone/>
              <a:defRPr/>
            </a:lvl3pPr>
            <a:lvl4pPr lvl="3" algn="r" rtl="0">
              <a:lnSpc>
                <a:spcPct val="100000"/>
              </a:lnSpc>
              <a:spcBef>
                <a:spcPts val="0"/>
              </a:spcBef>
              <a:spcAft>
                <a:spcPts val="0"/>
              </a:spcAft>
              <a:buSzPts val="1900"/>
              <a:buNone/>
              <a:defRPr/>
            </a:lvl4pPr>
            <a:lvl5pPr lvl="4" algn="r" rtl="0">
              <a:lnSpc>
                <a:spcPct val="100000"/>
              </a:lnSpc>
              <a:spcBef>
                <a:spcPts val="0"/>
              </a:spcBef>
              <a:spcAft>
                <a:spcPts val="0"/>
              </a:spcAft>
              <a:buSzPts val="1900"/>
              <a:buNone/>
              <a:defRPr/>
            </a:lvl5pPr>
            <a:lvl6pPr lvl="5" algn="r" rtl="0">
              <a:lnSpc>
                <a:spcPct val="100000"/>
              </a:lnSpc>
              <a:spcBef>
                <a:spcPts val="0"/>
              </a:spcBef>
              <a:spcAft>
                <a:spcPts val="0"/>
              </a:spcAft>
              <a:buSzPts val="1900"/>
              <a:buNone/>
              <a:defRPr/>
            </a:lvl6pPr>
            <a:lvl7pPr lvl="6" algn="r" rtl="0">
              <a:lnSpc>
                <a:spcPct val="100000"/>
              </a:lnSpc>
              <a:spcBef>
                <a:spcPts val="0"/>
              </a:spcBef>
              <a:spcAft>
                <a:spcPts val="0"/>
              </a:spcAft>
              <a:buSzPts val="1900"/>
              <a:buNone/>
              <a:defRPr/>
            </a:lvl7pPr>
            <a:lvl8pPr lvl="7" algn="r" rtl="0">
              <a:lnSpc>
                <a:spcPct val="100000"/>
              </a:lnSpc>
              <a:spcBef>
                <a:spcPts val="0"/>
              </a:spcBef>
              <a:spcAft>
                <a:spcPts val="0"/>
              </a:spcAft>
              <a:buSzPts val="1900"/>
              <a:buNone/>
              <a:defRPr/>
            </a:lvl8pPr>
            <a:lvl9pPr lvl="8" algn="r" rtl="0">
              <a:lnSpc>
                <a:spcPct val="100000"/>
              </a:lnSpc>
              <a:spcBef>
                <a:spcPts val="0"/>
              </a:spcBef>
              <a:spcAft>
                <a:spcPts val="0"/>
              </a:spcAft>
              <a:buSzPts val="19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8 Three columns">
  <p:cSld name="CUSTOM_8">
    <p:spTree>
      <p:nvGrpSpPr>
        <p:cNvPr id="1" name="Shape 953"/>
        <p:cNvGrpSpPr/>
        <p:nvPr/>
      </p:nvGrpSpPr>
      <p:grpSpPr>
        <a:xfrm>
          <a:off x="0" y="0"/>
          <a:ext cx="0" cy="0"/>
          <a:chOff x="0" y="0"/>
          <a:chExt cx="0" cy="0"/>
        </a:xfrm>
      </p:grpSpPr>
      <p:sp>
        <p:nvSpPr>
          <p:cNvPr id="954" name="Google Shape;954;p11"/>
          <p:cNvSpPr/>
          <p:nvPr/>
        </p:nvSpPr>
        <p:spPr>
          <a:xfrm flipH="1">
            <a:off x="3799" y="4945772"/>
            <a:ext cx="6933632" cy="1892858"/>
          </a:xfrm>
          <a:custGeom>
            <a:avLst/>
            <a:gdLst/>
            <a:ahLst/>
            <a:cxnLst/>
            <a:rect l="l" t="t" r="r" b="b"/>
            <a:pathLst>
              <a:path w="5535834" h="2946082" extrusionOk="0">
                <a:moveTo>
                  <a:pt x="5535835" y="0"/>
                </a:moveTo>
                <a:lnTo>
                  <a:pt x="5535835" y="2946083"/>
                </a:lnTo>
                <a:lnTo>
                  <a:pt x="692563" y="2946083"/>
                </a:lnTo>
                <a:cubicBezTo>
                  <a:pt x="251460" y="2661571"/>
                  <a:pt x="0" y="2334387"/>
                  <a:pt x="0" y="1986248"/>
                </a:cubicBezTo>
                <a:cubicBezTo>
                  <a:pt x="0" y="893159"/>
                  <a:pt x="2475452" y="6382"/>
                  <a:pt x="5535835"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55" name="Google Shape;955;p11"/>
          <p:cNvSpPr/>
          <p:nvPr/>
        </p:nvSpPr>
        <p:spPr>
          <a:xfrm flipH="1">
            <a:off x="2432024" y="854253"/>
            <a:ext cx="2114073" cy="511232"/>
          </a:xfrm>
          <a:custGeom>
            <a:avLst/>
            <a:gdLst/>
            <a:ahLst/>
            <a:cxnLst/>
            <a:rect l="l" t="t" r="r" b="b"/>
            <a:pathLst>
              <a:path w="2114073" h="511232" extrusionOk="0">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56" name="Google Shape;956;p11"/>
          <p:cNvSpPr/>
          <p:nvPr/>
        </p:nvSpPr>
        <p:spPr>
          <a:xfrm flipH="1">
            <a:off x="1037964" y="1824800"/>
            <a:ext cx="2114073" cy="511232"/>
          </a:xfrm>
          <a:custGeom>
            <a:avLst/>
            <a:gdLst/>
            <a:ahLst/>
            <a:cxnLst/>
            <a:rect l="l" t="t" r="r" b="b"/>
            <a:pathLst>
              <a:path w="2114073" h="511232" extrusionOk="0">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57" name="Google Shape;957;p11"/>
          <p:cNvSpPr/>
          <p:nvPr/>
        </p:nvSpPr>
        <p:spPr>
          <a:xfrm flipH="1">
            <a:off x="2348" y="3334875"/>
            <a:ext cx="5864243" cy="2348582"/>
          </a:xfrm>
          <a:custGeom>
            <a:avLst/>
            <a:gdLst/>
            <a:ahLst/>
            <a:cxnLst/>
            <a:rect l="l" t="t" r="r" b="b"/>
            <a:pathLst>
              <a:path w="2612135" h="1395888" extrusionOk="0">
                <a:moveTo>
                  <a:pt x="2612136" y="241268"/>
                </a:moveTo>
                <a:lnTo>
                  <a:pt x="2612136" y="1035463"/>
                </a:lnTo>
                <a:lnTo>
                  <a:pt x="2560796" y="1035463"/>
                </a:lnTo>
                <a:lnTo>
                  <a:pt x="2495550" y="1035463"/>
                </a:lnTo>
                <a:lnTo>
                  <a:pt x="2518696" y="1131761"/>
                </a:lnTo>
                <a:lnTo>
                  <a:pt x="2246471" y="1131761"/>
                </a:lnTo>
                <a:lnTo>
                  <a:pt x="2210752" y="1131761"/>
                </a:lnTo>
                <a:lnTo>
                  <a:pt x="2212372" y="1138142"/>
                </a:lnTo>
                <a:lnTo>
                  <a:pt x="1995774" y="1138142"/>
                </a:lnTo>
                <a:lnTo>
                  <a:pt x="2006442" y="1177957"/>
                </a:lnTo>
                <a:lnTo>
                  <a:pt x="1724215" y="1177957"/>
                </a:lnTo>
                <a:lnTo>
                  <a:pt x="1675352" y="1177957"/>
                </a:lnTo>
                <a:lnTo>
                  <a:pt x="1694021" y="1251109"/>
                </a:lnTo>
                <a:lnTo>
                  <a:pt x="1449514" y="1251109"/>
                </a:lnTo>
                <a:lnTo>
                  <a:pt x="1205103" y="1251109"/>
                </a:lnTo>
                <a:lnTo>
                  <a:pt x="1223105" y="1180529"/>
                </a:lnTo>
                <a:lnTo>
                  <a:pt x="1018413" y="1180529"/>
                </a:lnTo>
                <a:lnTo>
                  <a:pt x="952786" y="1180529"/>
                </a:lnTo>
                <a:lnTo>
                  <a:pt x="953072" y="1181672"/>
                </a:lnTo>
                <a:lnTo>
                  <a:pt x="769715" y="1181672"/>
                </a:lnTo>
                <a:lnTo>
                  <a:pt x="758571" y="1181672"/>
                </a:lnTo>
                <a:lnTo>
                  <a:pt x="773335" y="1234345"/>
                </a:lnTo>
                <a:lnTo>
                  <a:pt x="573214" y="1234345"/>
                </a:lnTo>
                <a:lnTo>
                  <a:pt x="544735" y="1234345"/>
                </a:lnTo>
                <a:lnTo>
                  <a:pt x="586359" y="1395889"/>
                </a:lnTo>
                <a:lnTo>
                  <a:pt x="374713" y="1395889"/>
                </a:lnTo>
                <a:lnTo>
                  <a:pt x="162973" y="1395889"/>
                </a:lnTo>
                <a:lnTo>
                  <a:pt x="174403" y="1351407"/>
                </a:lnTo>
                <a:lnTo>
                  <a:pt x="158782" y="1351407"/>
                </a:lnTo>
                <a:lnTo>
                  <a:pt x="0" y="1351407"/>
                </a:lnTo>
                <a:lnTo>
                  <a:pt x="79343" y="963168"/>
                </a:lnTo>
                <a:lnTo>
                  <a:pt x="158782" y="575024"/>
                </a:lnTo>
                <a:lnTo>
                  <a:pt x="238125" y="963168"/>
                </a:lnTo>
                <a:lnTo>
                  <a:pt x="254222" y="1041940"/>
                </a:lnTo>
                <a:lnTo>
                  <a:pt x="268796" y="985456"/>
                </a:lnTo>
                <a:lnTo>
                  <a:pt x="374713" y="575024"/>
                </a:lnTo>
                <a:lnTo>
                  <a:pt x="462344" y="914781"/>
                </a:lnTo>
                <a:lnTo>
                  <a:pt x="473107" y="876014"/>
                </a:lnTo>
                <a:lnTo>
                  <a:pt x="573214" y="517684"/>
                </a:lnTo>
                <a:lnTo>
                  <a:pt x="668084" y="857536"/>
                </a:lnTo>
                <a:lnTo>
                  <a:pt x="678085" y="817816"/>
                </a:lnTo>
                <a:lnTo>
                  <a:pt x="769715" y="454057"/>
                </a:lnTo>
                <a:lnTo>
                  <a:pt x="861346" y="817816"/>
                </a:lnTo>
                <a:lnTo>
                  <a:pt x="863346" y="825627"/>
                </a:lnTo>
                <a:lnTo>
                  <a:pt x="896207" y="695420"/>
                </a:lnTo>
                <a:lnTo>
                  <a:pt x="1018413" y="210407"/>
                </a:lnTo>
                <a:lnTo>
                  <a:pt x="1140619" y="695420"/>
                </a:lnTo>
                <a:lnTo>
                  <a:pt x="1168051" y="804386"/>
                </a:lnTo>
                <a:lnTo>
                  <a:pt x="1182719" y="749713"/>
                </a:lnTo>
                <a:lnTo>
                  <a:pt x="1288542" y="354139"/>
                </a:lnTo>
                <a:lnTo>
                  <a:pt x="1362932" y="632174"/>
                </a:lnTo>
                <a:lnTo>
                  <a:pt x="1449514" y="292513"/>
                </a:lnTo>
                <a:lnTo>
                  <a:pt x="1561433" y="731330"/>
                </a:lnTo>
                <a:lnTo>
                  <a:pt x="1583055" y="650557"/>
                </a:lnTo>
                <a:lnTo>
                  <a:pt x="1724215" y="123158"/>
                </a:lnTo>
                <a:lnTo>
                  <a:pt x="1865281" y="650557"/>
                </a:lnTo>
                <a:lnTo>
                  <a:pt x="1876806" y="693611"/>
                </a:lnTo>
                <a:lnTo>
                  <a:pt x="1881474" y="674275"/>
                </a:lnTo>
                <a:lnTo>
                  <a:pt x="1991773" y="210407"/>
                </a:lnTo>
                <a:lnTo>
                  <a:pt x="2093214" y="637127"/>
                </a:lnTo>
                <a:lnTo>
                  <a:pt x="2110359" y="565880"/>
                </a:lnTo>
                <a:lnTo>
                  <a:pt x="2246471" y="0"/>
                </a:lnTo>
                <a:lnTo>
                  <a:pt x="2382584" y="565880"/>
                </a:lnTo>
                <a:lnTo>
                  <a:pt x="2413445" y="693896"/>
                </a:lnTo>
                <a:lnTo>
                  <a:pt x="2450878" y="517684"/>
                </a:lnTo>
                <a:lnTo>
                  <a:pt x="2560796"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58" name="Google Shape;958;p11"/>
          <p:cNvSpPr/>
          <p:nvPr/>
        </p:nvSpPr>
        <p:spPr>
          <a:xfrm flipH="1">
            <a:off x="4303" y="3922564"/>
            <a:ext cx="5387528" cy="2083363"/>
          </a:xfrm>
          <a:custGeom>
            <a:avLst/>
            <a:gdLst/>
            <a:ahLst/>
            <a:cxnLst/>
            <a:rect l="l" t="t" r="r" b="b"/>
            <a:pathLst>
              <a:path w="2612135" h="1395888" extrusionOk="0">
                <a:moveTo>
                  <a:pt x="2612136" y="241268"/>
                </a:moveTo>
                <a:lnTo>
                  <a:pt x="2612136" y="1035463"/>
                </a:lnTo>
                <a:lnTo>
                  <a:pt x="2560796" y="1035463"/>
                </a:lnTo>
                <a:lnTo>
                  <a:pt x="2495550" y="1035463"/>
                </a:lnTo>
                <a:lnTo>
                  <a:pt x="2518696" y="1131761"/>
                </a:lnTo>
                <a:lnTo>
                  <a:pt x="2246471" y="1131761"/>
                </a:lnTo>
                <a:lnTo>
                  <a:pt x="2210752" y="1131761"/>
                </a:lnTo>
                <a:lnTo>
                  <a:pt x="2212372" y="1138142"/>
                </a:lnTo>
                <a:lnTo>
                  <a:pt x="1995774" y="1138142"/>
                </a:lnTo>
                <a:lnTo>
                  <a:pt x="2006442" y="1177957"/>
                </a:lnTo>
                <a:lnTo>
                  <a:pt x="1724215" y="1177957"/>
                </a:lnTo>
                <a:lnTo>
                  <a:pt x="1675352" y="1177957"/>
                </a:lnTo>
                <a:lnTo>
                  <a:pt x="1694021" y="1251109"/>
                </a:lnTo>
                <a:lnTo>
                  <a:pt x="1449514" y="1251109"/>
                </a:lnTo>
                <a:lnTo>
                  <a:pt x="1205103" y="1251109"/>
                </a:lnTo>
                <a:lnTo>
                  <a:pt x="1223105" y="1180529"/>
                </a:lnTo>
                <a:lnTo>
                  <a:pt x="1018413" y="1180529"/>
                </a:lnTo>
                <a:lnTo>
                  <a:pt x="952786" y="1180529"/>
                </a:lnTo>
                <a:lnTo>
                  <a:pt x="953072" y="1181672"/>
                </a:lnTo>
                <a:lnTo>
                  <a:pt x="769715" y="1181672"/>
                </a:lnTo>
                <a:lnTo>
                  <a:pt x="758571" y="1181672"/>
                </a:lnTo>
                <a:lnTo>
                  <a:pt x="773335" y="1234345"/>
                </a:lnTo>
                <a:lnTo>
                  <a:pt x="573214" y="1234345"/>
                </a:lnTo>
                <a:lnTo>
                  <a:pt x="544735" y="1234345"/>
                </a:lnTo>
                <a:lnTo>
                  <a:pt x="586359" y="1395889"/>
                </a:lnTo>
                <a:lnTo>
                  <a:pt x="374713" y="1395889"/>
                </a:lnTo>
                <a:lnTo>
                  <a:pt x="162973" y="1395889"/>
                </a:lnTo>
                <a:lnTo>
                  <a:pt x="174403" y="1351407"/>
                </a:lnTo>
                <a:lnTo>
                  <a:pt x="158782" y="1351407"/>
                </a:lnTo>
                <a:lnTo>
                  <a:pt x="0" y="1351407"/>
                </a:lnTo>
                <a:lnTo>
                  <a:pt x="79343" y="963168"/>
                </a:lnTo>
                <a:lnTo>
                  <a:pt x="158782" y="575024"/>
                </a:lnTo>
                <a:lnTo>
                  <a:pt x="238125" y="963168"/>
                </a:lnTo>
                <a:lnTo>
                  <a:pt x="254222" y="1041940"/>
                </a:lnTo>
                <a:lnTo>
                  <a:pt x="268796" y="985456"/>
                </a:lnTo>
                <a:lnTo>
                  <a:pt x="374713" y="575024"/>
                </a:lnTo>
                <a:lnTo>
                  <a:pt x="462344" y="914781"/>
                </a:lnTo>
                <a:lnTo>
                  <a:pt x="473107" y="876014"/>
                </a:lnTo>
                <a:lnTo>
                  <a:pt x="573214" y="517684"/>
                </a:lnTo>
                <a:lnTo>
                  <a:pt x="668084" y="857536"/>
                </a:lnTo>
                <a:lnTo>
                  <a:pt x="678085" y="817816"/>
                </a:lnTo>
                <a:lnTo>
                  <a:pt x="769715" y="454057"/>
                </a:lnTo>
                <a:lnTo>
                  <a:pt x="861346" y="817816"/>
                </a:lnTo>
                <a:lnTo>
                  <a:pt x="863346" y="825627"/>
                </a:lnTo>
                <a:lnTo>
                  <a:pt x="896207" y="695420"/>
                </a:lnTo>
                <a:lnTo>
                  <a:pt x="1018413" y="210407"/>
                </a:lnTo>
                <a:lnTo>
                  <a:pt x="1140619" y="695420"/>
                </a:lnTo>
                <a:lnTo>
                  <a:pt x="1168051" y="804386"/>
                </a:lnTo>
                <a:lnTo>
                  <a:pt x="1182719" y="749713"/>
                </a:lnTo>
                <a:lnTo>
                  <a:pt x="1288542" y="354139"/>
                </a:lnTo>
                <a:lnTo>
                  <a:pt x="1362932" y="632174"/>
                </a:lnTo>
                <a:lnTo>
                  <a:pt x="1449514" y="292513"/>
                </a:lnTo>
                <a:lnTo>
                  <a:pt x="1561433" y="731330"/>
                </a:lnTo>
                <a:lnTo>
                  <a:pt x="1583055" y="650557"/>
                </a:lnTo>
                <a:lnTo>
                  <a:pt x="1724215" y="123158"/>
                </a:lnTo>
                <a:lnTo>
                  <a:pt x="1865281" y="650557"/>
                </a:lnTo>
                <a:lnTo>
                  <a:pt x="1876806" y="693611"/>
                </a:lnTo>
                <a:lnTo>
                  <a:pt x="1881474" y="674275"/>
                </a:lnTo>
                <a:lnTo>
                  <a:pt x="1991773" y="210407"/>
                </a:lnTo>
                <a:lnTo>
                  <a:pt x="2093214" y="637127"/>
                </a:lnTo>
                <a:lnTo>
                  <a:pt x="2110359" y="565880"/>
                </a:lnTo>
                <a:lnTo>
                  <a:pt x="2246471" y="0"/>
                </a:lnTo>
                <a:lnTo>
                  <a:pt x="2382584" y="565880"/>
                </a:lnTo>
                <a:lnTo>
                  <a:pt x="2413445" y="693896"/>
                </a:lnTo>
                <a:lnTo>
                  <a:pt x="2450878" y="517684"/>
                </a:lnTo>
                <a:lnTo>
                  <a:pt x="2560796"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959" name="Google Shape;959;p11"/>
          <p:cNvGrpSpPr/>
          <p:nvPr/>
        </p:nvGrpSpPr>
        <p:grpSpPr>
          <a:xfrm flipH="1">
            <a:off x="397797" y="3412000"/>
            <a:ext cx="5073011" cy="2860940"/>
            <a:chOff x="3561111" y="2215514"/>
            <a:chExt cx="4900040" cy="2763392"/>
          </a:xfrm>
        </p:grpSpPr>
        <p:sp>
          <p:nvSpPr>
            <p:cNvPr id="960" name="Google Shape;960;p11"/>
            <p:cNvSpPr/>
            <p:nvPr/>
          </p:nvSpPr>
          <p:spPr>
            <a:xfrm>
              <a:off x="3561111" y="4789931"/>
              <a:ext cx="4900040" cy="188975"/>
            </a:xfrm>
            <a:custGeom>
              <a:avLst/>
              <a:gdLst/>
              <a:ahLst/>
              <a:cxnLst/>
              <a:rect l="l" t="t" r="r" b="b"/>
              <a:pathLst>
                <a:path w="4900040" h="188975" extrusionOk="0">
                  <a:moveTo>
                    <a:pt x="2450021" y="188976"/>
                  </a:moveTo>
                  <a:cubicBezTo>
                    <a:pt x="3799427" y="188976"/>
                    <a:pt x="4900041" y="146495"/>
                    <a:pt x="4900041" y="94488"/>
                  </a:cubicBezTo>
                  <a:cubicBezTo>
                    <a:pt x="4900041" y="42481"/>
                    <a:pt x="3799427" y="0"/>
                    <a:pt x="2450021" y="0"/>
                  </a:cubicBezTo>
                  <a:cubicBezTo>
                    <a:pt x="1100614" y="0"/>
                    <a:pt x="0" y="42481"/>
                    <a:pt x="0" y="94488"/>
                  </a:cubicBezTo>
                  <a:cubicBezTo>
                    <a:pt x="0" y="146495"/>
                    <a:pt x="1100614" y="188976"/>
                    <a:pt x="2450021" y="188976"/>
                  </a:cubicBezTo>
                  <a:close/>
                </a:path>
              </a:pathLst>
            </a:custGeom>
            <a:solidFill>
              <a:srgbClr val="000000">
                <a:alpha val="150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61" name="Google Shape;961;p11"/>
            <p:cNvSpPr/>
            <p:nvPr/>
          </p:nvSpPr>
          <p:spPr>
            <a:xfrm>
              <a:off x="4288249" y="3515200"/>
              <a:ext cx="3445859" cy="1369218"/>
            </a:xfrm>
            <a:custGeom>
              <a:avLst/>
              <a:gdLst/>
              <a:ahLst/>
              <a:cxnLst/>
              <a:rect l="l" t="t" r="r" b="b"/>
              <a:pathLst>
                <a:path w="3445859" h="1369218" extrusionOk="0">
                  <a:moveTo>
                    <a:pt x="0" y="0"/>
                  </a:moveTo>
                  <a:lnTo>
                    <a:pt x="3445859" y="0"/>
                  </a:lnTo>
                  <a:lnTo>
                    <a:pt x="3445859" y="1369219"/>
                  </a:lnTo>
                  <a:lnTo>
                    <a:pt x="0" y="1369219"/>
                  </a:lnTo>
                  <a:close/>
                </a:path>
              </a:pathLst>
            </a:custGeom>
            <a:solidFill>
              <a:srgbClr val="C442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62" name="Google Shape;962;p11"/>
            <p:cNvSpPr/>
            <p:nvPr/>
          </p:nvSpPr>
          <p:spPr>
            <a:xfrm>
              <a:off x="4288249" y="3515200"/>
              <a:ext cx="2121122" cy="1369218"/>
            </a:xfrm>
            <a:custGeom>
              <a:avLst/>
              <a:gdLst/>
              <a:ahLst/>
              <a:cxnLst/>
              <a:rect l="l" t="t" r="r" b="b"/>
              <a:pathLst>
                <a:path w="2121122" h="1369218" extrusionOk="0">
                  <a:moveTo>
                    <a:pt x="0" y="0"/>
                  </a:moveTo>
                  <a:lnTo>
                    <a:pt x="2121122" y="0"/>
                  </a:lnTo>
                  <a:lnTo>
                    <a:pt x="2121122" y="1369219"/>
                  </a:lnTo>
                  <a:lnTo>
                    <a:pt x="0" y="1369219"/>
                  </a:lnTo>
                  <a:close/>
                </a:path>
              </a:pathLst>
            </a:custGeom>
            <a:solidFill>
              <a:srgbClr val="E3571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63" name="Google Shape;963;p11"/>
            <p:cNvSpPr/>
            <p:nvPr/>
          </p:nvSpPr>
          <p:spPr>
            <a:xfrm>
              <a:off x="4271676" y="3477196"/>
              <a:ext cx="3477768" cy="76104"/>
            </a:xfrm>
            <a:custGeom>
              <a:avLst/>
              <a:gdLst/>
              <a:ahLst/>
              <a:cxnLst/>
              <a:rect l="l" t="t" r="r" b="b"/>
              <a:pathLst>
                <a:path w="3477768" h="76104" extrusionOk="0">
                  <a:moveTo>
                    <a:pt x="0" y="0"/>
                  </a:moveTo>
                  <a:lnTo>
                    <a:pt x="3477768" y="0"/>
                  </a:lnTo>
                  <a:lnTo>
                    <a:pt x="3477768" y="76105"/>
                  </a:lnTo>
                  <a:lnTo>
                    <a:pt x="0" y="7610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64" name="Google Shape;964;p11"/>
            <p:cNvSpPr/>
            <p:nvPr/>
          </p:nvSpPr>
          <p:spPr>
            <a:xfrm>
              <a:off x="6367938" y="3541775"/>
              <a:ext cx="82772" cy="1342643"/>
            </a:xfrm>
            <a:custGeom>
              <a:avLst/>
              <a:gdLst/>
              <a:ahLst/>
              <a:cxnLst/>
              <a:rect l="l" t="t" r="r" b="b"/>
              <a:pathLst>
                <a:path w="82772" h="1342643" extrusionOk="0">
                  <a:moveTo>
                    <a:pt x="0" y="0"/>
                  </a:moveTo>
                  <a:lnTo>
                    <a:pt x="82772" y="0"/>
                  </a:lnTo>
                  <a:lnTo>
                    <a:pt x="82772" y="1342644"/>
                  </a:lnTo>
                  <a:lnTo>
                    <a:pt x="0" y="134264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65" name="Google Shape;965;p11"/>
            <p:cNvSpPr/>
            <p:nvPr/>
          </p:nvSpPr>
          <p:spPr>
            <a:xfrm>
              <a:off x="4271676" y="3541775"/>
              <a:ext cx="82772" cy="1342643"/>
            </a:xfrm>
            <a:custGeom>
              <a:avLst/>
              <a:gdLst/>
              <a:ahLst/>
              <a:cxnLst/>
              <a:rect l="l" t="t" r="r" b="b"/>
              <a:pathLst>
                <a:path w="82772" h="1342643" extrusionOk="0">
                  <a:moveTo>
                    <a:pt x="0" y="0"/>
                  </a:moveTo>
                  <a:lnTo>
                    <a:pt x="82772" y="0"/>
                  </a:lnTo>
                  <a:lnTo>
                    <a:pt x="82772" y="1342644"/>
                  </a:lnTo>
                  <a:lnTo>
                    <a:pt x="0" y="134264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66" name="Google Shape;966;p11"/>
            <p:cNvSpPr/>
            <p:nvPr/>
          </p:nvSpPr>
          <p:spPr>
            <a:xfrm>
              <a:off x="5348763" y="2215514"/>
              <a:ext cx="2531935" cy="1337691"/>
            </a:xfrm>
            <a:custGeom>
              <a:avLst/>
              <a:gdLst/>
              <a:ahLst/>
              <a:cxnLst/>
              <a:rect l="l" t="t" r="r" b="b"/>
              <a:pathLst>
                <a:path w="2531935" h="1337691" extrusionOk="0">
                  <a:moveTo>
                    <a:pt x="0" y="0"/>
                  </a:moveTo>
                  <a:lnTo>
                    <a:pt x="1286066" y="0"/>
                  </a:lnTo>
                  <a:lnTo>
                    <a:pt x="2129981" y="482632"/>
                  </a:lnTo>
                  <a:lnTo>
                    <a:pt x="2531936" y="1337691"/>
                  </a:lnTo>
                  <a:lnTo>
                    <a:pt x="40196" y="1337691"/>
                  </a:lnTo>
                  <a:close/>
                </a:path>
              </a:pathLst>
            </a:custGeom>
            <a:solidFill>
              <a:srgbClr val="8B34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67" name="Google Shape;967;p11"/>
            <p:cNvSpPr/>
            <p:nvPr/>
          </p:nvSpPr>
          <p:spPr>
            <a:xfrm>
              <a:off x="4102893" y="2215514"/>
              <a:ext cx="2491740" cy="1337786"/>
            </a:xfrm>
            <a:custGeom>
              <a:avLst/>
              <a:gdLst/>
              <a:ahLst/>
              <a:cxnLst/>
              <a:rect l="l" t="t" r="r" b="b"/>
              <a:pathLst>
                <a:path w="2491740" h="1337786" extrusionOk="0">
                  <a:moveTo>
                    <a:pt x="412242" y="476821"/>
                  </a:moveTo>
                  <a:lnTo>
                    <a:pt x="1245870" y="0"/>
                  </a:lnTo>
                  <a:cubicBezTo>
                    <a:pt x="1527239" y="160782"/>
                    <a:pt x="1808607" y="321659"/>
                    <a:pt x="2089785" y="482727"/>
                  </a:cubicBezTo>
                  <a:cubicBezTo>
                    <a:pt x="2223897" y="767715"/>
                    <a:pt x="2357819" y="1052798"/>
                    <a:pt x="2491740" y="1337786"/>
                  </a:cubicBezTo>
                  <a:lnTo>
                    <a:pt x="0" y="1337786"/>
                  </a:lnTo>
                  <a:cubicBezTo>
                    <a:pt x="133921" y="1052798"/>
                    <a:pt x="267843" y="767620"/>
                    <a:pt x="402050" y="482727"/>
                  </a:cubicBezTo>
                  <a:lnTo>
                    <a:pt x="412242" y="47682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68" name="Google Shape;968;p11"/>
            <p:cNvSpPr/>
            <p:nvPr/>
          </p:nvSpPr>
          <p:spPr>
            <a:xfrm>
              <a:off x="7666672" y="3541775"/>
              <a:ext cx="82772" cy="1342643"/>
            </a:xfrm>
            <a:custGeom>
              <a:avLst/>
              <a:gdLst/>
              <a:ahLst/>
              <a:cxnLst/>
              <a:rect l="l" t="t" r="r" b="b"/>
              <a:pathLst>
                <a:path w="82772" h="1342643" extrusionOk="0">
                  <a:moveTo>
                    <a:pt x="0" y="0"/>
                  </a:moveTo>
                  <a:lnTo>
                    <a:pt x="82772" y="0"/>
                  </a:lnTo>
                  <a:lnTo>
                    <a:pt x="82772" y="1342644"/>
                  </a:lnTo>
                  <a:lnTo>
                    <a:pt x="0" y="134264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69" name="Google Shape;969;p11"/>
            <p:cNvSpPr/>
            <p:nvPr/>
          </p:nvSpPr>
          <p:spPr>
            <a:xfrm>
              <a:off x="4222336" y="2302953"/>
              <a:ext cx="2252948" cy="1174241"/>
            </a:xfrm>
            <a:custGeom>
              <a:avLst/>
              <a:gdLst/>
              <a:ahLst/>
              <a:cxnLst/>
              <a:rect l="l" t="t" r="r" b="b"/>
              <a:pathLst>
                <a:path w="2252948" h="1174241" extrusionOk="0">
                  <a:moveTo>
                    <a:pt x="1126427" y="0"/>
                  </a:moveTo>
                  <a:lnTo>
                    <a:pt x="340709" y="449390"/>
                  </a:lnTo>
                  <a:lnTo>
                    <a:pt x="0" y="1174242"/>
                  </a:lnTo>
                  <a:lnTo>
                    <a:pt x="2252948" y="1174242"/>
                  </a:lnTo>
                  <a:lnTo>
                    <a:pt x="1912144" y="449390"/>
                  </a:lnTo>
                  <a:close/>
                </a:path>
              </a:pathLst>
            </a:custGeom>
            <a:solidFill>
              <a:srgbClr val="E3571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70" name="Google Shape;970;p11"/>
            <p:cNvSpPr/>
            <p:nvPr/>
          </p:nvSpPr>
          <p:spPr>
            <a:xfrm>
              <a:off x="4222336" y="2302953"/>
              <a:ext cx="1218914" cy="1174241"/>
            </a:xfrm>
            <a:custGeom>
              <a:avLst/>
              <a:gdLst/>
              <a:ahLst/>
              <a:cxnLst/>
              <a:rect l="l" t="t" r="r" b="b"/>
              <a:pathLst>
                <a:path w="1218914" h="1174241" extrusionOk="0">
                  <a:moveTo>
                    <a:pt x="1126427" y="0"/>
                  </a:moveTo>
                  <a:lnTo>
                    <a:pt x="340709" y="449390"/>
                  </a:lnTo>
                  <a:lnTo>
                    <a:pt x="0" y="1174242"/>
                  </a:lnTo>
                  <a:lnTo>
                    <a:pt x="184975" y="1174242"/>
                  </a:lnTo>
                  <a:lnTo>
                    <a:pt x="525780" y="449390"/>
                  </a:lnTo>
                  <a:lnTo>
                    <a:pt x="1218914" y="52959"/>
                  </a:lnTo>
                  <a:close/>
                </a:path>
              </a:pathLst>
            </a:custGeom>
            <a:solidFill>
              <a:srgbClr val="C442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71" name="Google Shape;971;p11"/>
            <p:cNvSpPr/>
            <p:nvPr/>
          </p:nvSpPr>
          <p:spPr>
            <a:xfrm>
              <a:off x="6192678" y="2698146"/>
              <a:ext cx="1688020" cy="855059"/>
            </a:xfrm>
            <a:custGeom>
              <a:avLst/>
              <a:gdLst/>
              <a:ahLst/>
              <a:cxnLst/>
              <a:rect l="l" t="t" r="r" b="b"/>
              <a:pathLst>
                <a:path w="1688020" h="855059" extrusionOk="0">
                  <a:moveTo>
                    <a:pt x="1286066" y="0"/>
                  </a:moveTo>
                  <a:lnTo>
                    <a:pt x="0" y="0"/>
                  </a:lnTo>
                  <a:lnTo>
                    <a:pt x="401955" y="855059"/>
                  </a:lnTo>
                  <a:lnTo>
                    <a:pt x="1688021" y="855059"/>
                  </a:lnTo>
                  <a:close/>
                </a:path>
              </a:pathLst>
            </a:custGeom>
            <a:solidFill>
              <a:srgbClr val="642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72" name="Google Shape;972;p11"/>
            <p:cNvSpPr/>
            <p:nvPr/>
          </p:nvSpPr>
          <p:spPr>
            <a:xfrm>
              <a:off x="4466176" y="3553205"/>
              <a:ext cx="1765172" cy="1331213"/>
            </a:xfrm>
            <a:custGeom>
              <a:avLst/>
              <a:gdLst/>
              <a:ahLst/>
              <a:cxnLst/>
              <a:rect l="l" t="t" r="r" b="b"/>
              <a:pathLst>
                <a:path w="1765172" h="1331213" extrusionOk="0">
                  <a:moveTo>
                    <a:pt x="135160" y="0"/>
                  </a:moveTo>
                  <a:cubicBezTo>
                    <a:pt x="138113" y="0"/>
                    <a:pt x="141065" y="0"/>
                    <a:pt x="143923" y="0"/>
                  </a:cubicBezTo>
                  <a:cubicBezTo>
                    <a:pt x="143923" y="443770"/>
                    <a:pt x="143923" y="887444"/>
                    <a:pt x="143923" y="1331214"/>
                  </a:cubicBezTo>
                  <a:cubicBezTo>
                    <a:pt x="140970" y="1331214"/>
                    <a:pt x="138017" y="1331214"/>
                    <a:pt x="135160" y="1331214"/>
                  </a:cubicBezTo>
                  <a:cubicBezTo>
                    <a:pt x="135160" y="887444"/>
                    <a:pt x="135160" y="443770"/>
                    <a:pt x="135160" y="0"/>
                  </a:cubicBezTo>
                  <a:lnTo>
                    <a:pt x="135160" y="0"/>
                  </a:lnTo>
                  <a:close/>
                  <a:moveTo>
                    <a:pt x="0" y="0"/>
                  </a:moveTo>
                  <a:lnTo>
                    <a:pt x="8763" y="0"/>
                  </a:lnTo>
                  <a:lnTo>
                    <a:pt x="8763" y="1331214"/>
                  </a:lnTo>
                  <a:lnTo>
                    <a:pt x="0" y="1331214"/>
                  </a:lnTo>
                  <a:lnTo>
                    <a:pt x="0" y="0"/>
                  </a:lnTo>
                  <a:lnTo>
                    <a:pt x="0" y="0"/>
                  </a:lnTo>
                  <a:close/>
                  <a:moveTo>
                    <a:pt x="270224" y="0"/>
                  </a:moveTo>
                  <a:cubicBezTo>
                    <a:pt x="273177" y="0"/>
                    <a:pt x="276130" y="0"/>
                    <a:pt x="278987" y="0"/>
                  </a:cubicBezTo>
                  <a:cubicBezTo>
                    <a:pt x="278987" y="443770"/>
                    <a:pt x="278987" y="887444"/>
                    <a:pt x="278987" y="1331214"/>
                  </a:cubicBezTo>
                  <a:cubicBezTo>
                    <a:pt x="276034" y="1331214"/>
                    <a:pt x="273082" y="1331214"/>
                    <a:pt x="270224" y="1331214"/>
                  </a:cubicBezTo>
                  <a:cubicBezTo>
                    <a:pt x="270224" y="887444"/>
                    <a:pt x="270224" y="443770"/>
                    <a:pt x="270224" y="0"/>
                  </a:cubicBezTo>
                  <a:lnTo>
                    <a:pt x="270224" y="0"/>
                  </a:lnTo>
                  <a:close/>
                  <a:moveTo>
                    <a:pt x="405384" y="0"/>
                  </a:moveTo>
                  <a:cubicBezTo>
                    <a:pt x="408337" y="0"/>
                    <a:pt x="411290" y="0"/>
                    <a:pt x="414147" y="0"/>
                  </a:cubicBezTo>
                  <a:cubicBezTo>
                    <a:pt x="414147" y="443770"/>
                    <a:pt x="414147" y="887444"/>
                    <a:pt x="414147" y="1331214"/>
                  </a:cubicBezTo>
                  <a:cubicBezTo>
                    <a:pt x="411194" y="1331214"/>
                    <a:pt x="408242" y="1331214"/>
                    <a:pt x="405384" y="1331214"/>
                  </a:cubicBezTo>
                  <a:cubicBezTo>
                    <a:pt x="405384" y="887444"/>
                    <a:pt x="405384" y="443770"/>
                    <a:pt x="405384" y="0"/>
                  </a:cubicBezTo>
                  <a:lnTo>
                    <a:pt x="405384" y="0"/>
                  </a:lnTo>
                  <a:close/>
                  <a:moveTo>
                    <a:pt x="540449" y="0"/>
                  </a:moveTo>
                  <a:cubicBezTo>
                    <a:pt x="543401" y="0"/>
                    <a:pt x="546354" y="0"/>
                    <a:pt x="549212" y="0"/>
                  </a:cubicBezTo>
                  <a:cubicBezTo>
                    <a:pt x="549212" y="443770"/>
                    <a:pt x="549212" y="887444"/>
                    <a:pt x="549212" y="1331214"/>
                  </a:cubicBezTo>
                  <a:cubicBezTo>
                    <a:pt x="546259" y="1331214"/>
                    <a:pt x="543306" y="1331214"/>
                    <a:pt x="540449" y="1331214"/>
                  </a:cubicBezTo>
                  <a:cubicBezTo>
                    <a:pt x="540449" y="887444"/>
                    <a:pt x="540449" y="443770"/>
                    <a:pt x="540449" y="0"/>
                  </a:cubicBezTo>
                  <a:lnTo>
                    <a:pt x="540449" y="0"/>
                  </a:lnTo>
                  <a:close/>
                  <a:moveTo>
                    <a:pt x="675513" y="0"/>
                  </a:moveTo>
                  <a:cubicBezTo>
                    <a:pt x="678466" y="0"/>
                    <a:pt x="681418" y="0"/>
                    <a:pt x="684276" y="0"/>
                  </a:cubicBezTo>
                  <a:cubicBezTo>
                    <a:pt x="684276" y="443770"/>
                    <a:pt x="684276" y="887444"/>
                    <a:pt x="684276" y="1331214"/>
                  </a:cubicBezTo>
                  <a:cubicBezTo>
                    <a:pt x="681323" y="1331214"/>
                    <a:pt x="678371" y="1331214"/>
                    <a:pt x="675513" y="1331214"/>
                  </a:cubicBezTo>
                  <a:cubicBezTo>
                    <a:pt x="675513" y="887444"/>
                    <a:pt x="675513" y="443770"/>
                    <a:pt x="675513" y="0"/>
                  </a:cubicBezTo>
                  <a:lnTo>
                    <a:pt x="675513" y="0"/>
                  </a:lnTo>
                  <a:close/>
                  <a:moveTo>
                    <a:pt x="810673" y="0"/>
                  </a:moveTo>
                  <a:cubicBezTo>
                    <a:pt x="813626" y="0"/>
                    <a:pt x="816578" y="0"/>
                    <a:pt x="819436" y="0"/>
                  </a:cubicBezTo>
                  <a:cubicBezTo>
                    <a:pt x="819436" y="443770"/>
                    <a:pt x="819436" y="887444"/>
                    <a:pt x="819436" y="1331214"/>
                  </a:cubicBezTo>
                  <a:cubicBezTo>
                    <a:pt x="816483" y="1331214"/>
                    <a:pt x="813530" y="1331214"/>
                    <a:pt x="810673" y="1331214"/>
                  </a:cubicBezTo>
                  <a:cubicBezTo>
                    <a:pt x="810673" y="887444"/>
                    <a:pt x="810673" y="443770"/>
                    <a:pt x="810673" y="0"/>
                  </a:cubicBezTo>
                  <a:lnTo>
                    <a:pt x="810673" y="0"/>
                  </a:lnTo>
                  <a:close/>
                  <a:moveTo>
                    <a:pt x="945737" y="0"/>
                  </a:moveTo>
                  <a:cubicBezTo>
                    <a:pt x="948690" y="0"/>
                    <a:pt x="951643" y="0"/>
                    <a:pt x="954500" y="0"/>
                  </a:cubicBezTo>
                  <a:cubicBezTo>
                    <a:pt x="954500" y="443770"/>
                    <a:pt x="954500" y="887444"/>
                    <a:pt x="954500" y="1331214"/>
                  </a:cubicBezTo>
                  <a:cubicBezTo>
                    <a:pt x="951547" y="1331214"/>
                    <a:pt x="948595" y="1331214"/>
                    <a:pt x="945737" y="1331214"/>
                  </a:cubicBezTo>
                  <a:cubicBezTo>
                    <a:pt x="945737" y="887444"/>
                    <a:pt x="945737" y="443770"/>
                    <a:pt x="945737" y="0"/>
                  </a:cubicBezTo>
                  <a:lnTo>
                    <a:pt x="945737" y="0"/>
                  </a:lnTo>
                  <a:close/>
                  <a:moveTo>
                    <a:pt x="1080897" y="0"/>
                  </a:moveTo>
                  <a:cubicBezTo>
                    <a:pt x="1083850" y="0"/>
                    <a:pt x="1086803" y="0"/>
                    <a:pt x="1089660" y="0"/>
                  </a:cubicBezTo>
                  <a:cubicBezTo>
                    <a:pt x="1089660" y="443770"/>
                    <a:pt x="1089660" y="887444"/>
                    <a:pt x="1089660" y="1331214"/>
                  </a:cubicBezTo>
                  <a:cubicBezTo>
                    <a:pt x="1086707" y="1331214"/>
                    <a:pt x="1083755" y="1331214"/>
                    <a:pt x="1080897" y="1331214"/>
                  </a:cubicBezTo>
                  <a:cubicBezTo>
                    <a:pt x="1080897" y="887444"/>
                    <a:pt x="1080897" y="443770"/>
                    <a:pt x="1080897" y="0"/>
                  </a:cubicBezTo>
                  <a:lnTo>
                    <a:pt x="1080897" y="0"/>
                  </a:lnTo>
                  <a:close/>
                  <a:moveTo>
                    <a:pt x="1215961" y="0"/>
                  </a:moveTo>
                  <a:cubicBezTo>
                    <a:pt x="1218914" y="0"/>
                    <a:pt x="1221867" y="0"/>
                    <a:pt x="1224820" y="0"/>
                  </a:cubicBezTo>
                  <a:cubicBezTo>
                    <a:pt x="1224820" y="443770"/>
                    <a:pt x="1224820" y="887444"/>
                    <a:pt x="1224820" y="1331214"/>
                  </a:cubicBezTo>
                  <a:cubicBezTo>
                    <a:pt x="1221867" y="1331214"/>
                    <a:pt x="1218914" y="1331214"/>
                    <a:pt x="1215961" y="1331214"/>
                  </a:cubicBezTo>
                  <a:cubicBezTo>
                    <a:pt x="1215961" y="887444"/>
                    <a:pt x="1215961" y="443770"/>
                    <a:pt x="1215961" y="0"/>
                  </a:cubicBezTo>
                  <a:lnTo>
                    <a:pt x="1215961" y="0"/>
                  </a:lnTo>
                  <a:close/>
                  <a:moveTo>
                    <a:pt x="1351121" y="0"/>
                  </a:moveTo>
                  <a:cubicBezTo>
                    <a:pt x="1354074" y="0"/>
                    <a:pt x="1357027" y="0"/>
                    <a:pt x="1359884" y="0"/>
                  </a:cubicBezTo>
                  <a:cubicBezTo>
                    <a:pt x="1359884" y="443770"/>
                    <a:pt x="1359884" y="887444"/>
                    <a:pt x="1359884" y="1331214"/>
                  </a:cubicBezTo>
                  <a:cubicBezTo>
                    <a:pt x="1356932" y="1331214"/>
                    <a:pt x="1353979" y="1331214"/>
                    <a:pt x="1351121" y="1331214"/>
                  </a:cubicBezTo>
                  <a:cubicBezTo>
                    <a:pt x="1351121" y="887444"/>
                    <a:pt x="1351121" y="443770"/>
                    <a:pt x="1351121" y="0"/>
                  </a:cubicBezTo>
                  <a:lnTo>
                    <a:pt x="1351121" y="0"/>
                  </a:lnTo>
                  <a:close/>
                  <a:moveTo>
                    <a:pt x="1486186" y="0"/>
                  </a:moveTo>
                  <a:cubicBezTo>
                    <a:pt x="1489139" y="0"/>
                    <a:pt x="1492091" y="0"/>
                    <a:pt x="1494949" y="0"/>
                  </a:cubicBezTo>
                  <a:cubicBezTo>
                    <a:pt x="1494949" y="443770"/>
                    <a:pt x="1494949" y="887444"/>
                    <a:pt x="1494949" y="1331214"/>
                  </a:cubicBezTo>
                  <a:cubicBezTo>
                    <a:pt x="1491996" y="1331214"/>
                    <a:pt x="1489043" y="1331214"/>
                    <a:pt x="1486186" y="1331214"/>
                  </a:cubicBezTo>
                  <a:cubicBezTo>
                    <a:pt x="1486186" y="887444"/>
                    <a:pt x="1486186" y="443770"/>
                    <a:pt x="1486186" y="0"/>
                  </a:cubicBezTo>
                  <a:lnTo>
                    <a:pt x="1486186" y="0"/>
                  </a:lnTo>
                  <a:close/>
                  <a:moveTo>
                    <a:pt x="1621250" y="0"/>
                  </a:moveTo>
                  <a:cubicBezTo>
                    <a:pt x="1624203" y="0"/>
                    <a:pt x="1627156" y="0"/>
                    <a:pt x="1630013" y="0"/>
                  </a:cubicBezTo>
                  <a:cubicBezTo>
                    <a:pt x="1630013" y="443770"/>
                    <a:pt x="1630013" y="887444"/>
                    <a:pt x="1630013" y="1331214"/>
                  </a:cubicBezTo>
                  <a:cubicBezTo>
                    <a:pt x="1627060" y="1331214"/>
                    <a:pt x="1624108" y="1331214"/>
                    <a:pt x="1621250" y="1331214"/>
                  </a:cubicBezTo>
                  <a:cubicBezTo>
                    <a:pt x="1621250" y="887444"/>
                    <a:pt x="1621250" y="443770"/>
                    <a:pt x="1621250" y="0"/>
                  </a:cubicBezTo>
                  <a:lnTo>
                    <a:pt x="1621250" y="0"/>
                  </a:lnTo>
                  <a:close/>
                  <a:moveTo>
                    <a:pt x="1756410" y="0"/>
                  </a:moveTo>
                  <a:lnTo>
                    <a:pt x="1765173" y="0"/>
                  </a:lnTo>
                  <a:lnTo>
                    <a:pt x="1765173" y="1331214"/>
                  </a:lnTo>
                  <a:lnTo>
                    <a:pt x="1756410" y="1331214"/>
                  </a:lnTo>
                  <a:lnTo>
                    <a:pt x="1756410" y="0"/>
                  </a:lnTo>
                  <a:close/>
                </a:path>
              </a:pathLst>
            </a:custGeom>
            <a:solidFill>
              <a:srgbClr val="C442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73" name="Google Shape;973;p11"/>
            <p:cNvSpPr/>
            <p:nvPr/>
          </p:nvSpPr>
          <p:spPr>
            <a:xfrm>
              <a:off x="6587298" y="3553205"/>
              <a:ext cx="954500" cy="1331213"/>
            </a:xfrm>
            <a:custGeom>
              <a:avLst/>
              <a:gdLst/>
              <a:ahLst/>
              <a:cxnLst/>
              <a:rect l="l" t="t" r="r" b="b"/>
              <a:pathLst>
                <a:path w="954500" h="1331213" extrusionOk="0">
                  <a:moveTo>
                    <a:pt x="135160" y="0"/>
                  </a:moveTo>
                  <a:cubicBezTo>
                    <a:pt x="138113" y="0"/>
                    <a:pt x="141066" y="0"/>
                    <a:pt x="143923" y="0"/>
                  </a:cubicBezTo>
                  <a:cubicBezTo>
                    <a:pt x="143923" y="443770"/>
                    <a:pt x="143923" y="887444"/>
                    <a:pt x="143923" y="1331214"/>
                  </a:cubicBezTo>
                  <a:cubicBezTo>
                    <a:pt x="140970" y="1331214"/>
                    <a:pt x="138017" y="1331214"/>
                    <a:pt x="135160" y="1331214"/>
                  </a:cubicBezTo>
                  <a:cubicBezTo>
                    <a:pt x="135160" y="887444"/>
                    <a:pt x="135160" y="443770"/>
                    <a:pt x="135160" y="0"/>
                  </a:cubicBezTo>
                  <a:lnTo>
                    <a:pt x="135160" y="0"/>
                  </a:lnTo>
                  <a:close/>
                  <a:moveTo>
                    <a:pt x="0" y="0"/>
                  </a:moveTo>
                  <a:lnTo>
                    <a:pt x="8763" y="0"/>
                  </a:lnTo>
                  <a:lnTo>
                    <a:pt x="8763" y="1331214"/>
                  </a:lnTo>
                  <a:lnTo>
                    <a:pt x="0" y="1331214"/>
                  </a:lnTo>
                  <a:lnTo>
                    <a:pt x="0" y="0"/>
                  </a:lnTo>
                  <a:lnTo>
                    <a:pt x="0" y="0"/>
                  </a:lnTo>
                  <a:close/>
                  <a:moveTo>
                    <a:pt x="270225" y="0"/>
                  </a:moveTo>
                  <a:cubicBezTo>
                    <a:pt x="273177" y="0"/>
                    <a:pt x="276130" y="0"/>
                    <a:pt x="278987" y="0"/>
                  </a:cubicBezTo>
                  <a:cubicBezTo>
                    <a:pt x="278987" y="443770"/>
                    <a:pt x="278987" y="887444"/>
                    <a:pt x="278987" y="1331214"/>
                  </a:cubicBezTo>
                  <a:cubicBezTo>
                    <a:pt x="276035" y="1331214"/>
                    <a:pt x="273082" y="1331214"/>
                    <a:pt x="270225" y="1331214"/>
                  </a:cubicBezTo>
                  <a:cubicBezTo>
                    <a:pt x="270225" y="887444"/>
                    <a:pt x="270225" y="443770"/>
                    <a:pt x="270225" y="0"/>
                  </a:cubicBezTo>
                  <a:lnTo>
                    <a:pt x="270225" y="0"/>
                  </a:lnTo>
                  <a:close/>
                  <a:moveTo>
                    <a:pt x="405289" y="0"/>
                  </a:moveTo>
                  <a:cubicBezTo>
                    <a:pt x="408242" y="0"/>
                    <a:pt x="411194" y="0"/>
                    <a:pt x="414147" y="0"/>
                  </a:cubicBezTo>
                  <a:cubicBezTo>
                    <a:pt x="414147" y="443770"/>
                    <a:pt x="414147" y="887444"/>
                    <a:pt x="414147" y="1331214"/>
                  </a:cubicBezTo>
                  <a:cubicBezTo>
                    <a:pt x="411194" y="1331214"/>
                    <a:pt x="408242" y="1331214"/>
                    <a:pt x="405289" y="1331214"/>
                  </a:cubicBezTo>
                  <a:cubicBezTo>
                    <a:pt x="405289" y="887444"/>
                    <a:pt x="405289" y="443770"/>
                    <a:pt x="405289" y="0"/>
                  </a:cubicBezTo>
                  <a:lnTo>
                    <a:pt x="405289" y="0"/>
                  </a:lnTo>
                  <a:close/>
                  <a:moveTo>
                    <a:pt x="540449" y="0"/>
                  </a:moveTo>
                  <a:cubicBezTo>
                    <a:pt x="543401" y="0"/>
                    <a:pt x="546354" y="0"/>
                    <a:pt x="549212" y="0"/>
                  </a:cubicBezTo>
                  <a:cubicBezTo>
                    <a:pt x="549212" y="443770"/>
                    <a:pt x="549212" y="887444"/>
                    <a:pt x="549212" y="1331214"/>
                  </a:cubicBezTo>
                  <a:cubicBezTo>
                    <a:pt x="546259" y="1331214"/>
                    <a:pt x="543306" y="1331214"/>
                    <a:pt x="540449" y="1331214"/>
                  </a:cubicBezTo>
                  <a:cubicBezTo>
                    <a:pt x="540449" y="887444"/>
                    <a:pt x="540449" y="443770"/>
                    <a:pt x="540449" y="0"/>
                  </a:cubicBezTo>
                  <a:lnTo>
                    <a:pt x="540449" y="0"/>
                  </a:lnTo>
                  <a:close/>
                  <a:moveTo>
                    <a:pt x="675513" y="0"/>
                  </a:moveTo>
                  <a:cubicBezTo>
                    <a:pt x="678466" y="0"/>
                    <a:pt x="681419" y="0"/>
                    <a:pt x="684276" y="0"/>
                  </a:cubicBezTo>
                  <a:cubicBezTo>
                    <a:pt x="684276" y="443770"/>
                    <a:pt x="684276" y="887444"/>
                    <a:pt x="684276" y="1331214"/>
                  </a:cubicBezTo>
                  <a:cubicBezTo>
                    <a:pt x="681323" y="1331214"/>
                    <a:pt x="678371" y="1331214"/>
                    <a:pt x="675513" y="1331214"/>
                  </a:cubicBezTo>
                  <a:cubicBezTo>
                    <a:pt x="675513" y="887444"/>
                    <a:pt x="675513" y="443770"/>
                    <a:pt x="675513" y="0"/>
                  </a:cubicBezTo>
                  <a:lnTo>
                    <a:pt x="675513" y="0"/>
                  </a:lnTo>
                  <a:close/>
                  <a:moveTo>
                    <a:pt x="810673" y="0"/>
                  </a:moveTo>
                  <a:cubicBezTo>
                    <a:pt x="813626" y="0"/>
                    <a:pt x="816578" y="0"/>
                    <a:pt x="819436" y="0"/>
                  </a:cubicBezTo>
                  <a:cubicBezTo>
                    <a:pt x="819436" y="443770"/>
                    <a:pt x="819436" y="887444"/>
                    <a:pt x="819436" y="1331214"/>
                  </a:cubicBezTo>
                  <a:cubicBezTo>
                    <a:pt x="816483" y="1331214"/>
                    <a:pt x="813530" y="1331214"/>
                    <a:pt x="810673" y="1331214"/>
                  </a:cubicBezTo>
                  <a:cubicBezTo>
                    <a:pt x="810673" y="887444"/>
                    <a:pt x="810673" y="443770"/>
                    <a:pt x="810673" y="0"/>
                  </a:cubicBezTo>
                  <a:lnTo>
                    <a:pt x="810673" y="0"/>
                  </a:lnTo>
                  <a:close/>
                  <a:moveTo>
                    <a:pt x="945737" y="0"/>
                  </a:moveTo>
                  <a:cubicBezTo>
                    <a:pt x="948690" y="0"/>
                    <a:pt x="951643" y="0"/>
                    <a:pt x="954500" y="0"/>
                  </a:cubicBezTo>
                  <a:cubicBezTo>
                    <a:pt x="954500" y="443770"/>
                    <a:pt x="954500" y="887444"/>
                    <a:pt x="954500" y="1331214"/>
                  </a:cubicBezTo>
                  <a:cubicBezTo>
                    <a:pt x="951548" y="1331214"/>
                    <a:pt x="948595" y="1331214"/>
                    <a:pt x="945737" y="1331214"/>
                  </a:cubicBezTo>
                  <a:cubicBezTo>
                    <a:pt x="945737" y="887444"/>
                    <a:pt x="945737" y="443770"/>
                    <a:pt x="945737" y="0"/>
                  </a:cubicBezTo>
                  <a:close/>
                </a:path>
              </a:pathLst>
            </a:custGeom>
            <a:solidFill>
              <a:srgbClr val="A5361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74" name="Google Shape;974;p11"/>
            <p:cNvSpPr/>
            <p:nvPr/>
          </p:nvSpPr>
          <p:spPr>
            <a:xfrm>
              <a:off x="4558759" y="2314669"/>
              <a:ext cx="1765077" cy="1162621"/>
            </a:xfrm>
            <a:custGeom>
              <a:avLst/>
              <a:gdLst/>
              <a:ahLst/>
              <a:cxnLst/>
              <a:rect l="l" t="t" r="r" b="b"/>
              <a:pathLst>
                <a:path w="1765077" h="1162621" extrusionOk="0">
                  <a:moveTo>
                    <a:pt x="143828" y="357950"/>
                  </a:moveTo>
                  <a:lnTo>
                    <a:pt x="143828" y="1162526"/>
                  </a:lnTo>
                  <a:lnTo>
                    <a:pt x="135064" y="1162526"/>
                  </a:lnTo>
                  <a:lnTo>
                    <a:pt x="135064" y="362903"/>
                  </a:lnTo>
                  <a:lnTo>
                    <a:pt x="143828" y="357950"/>
                  </a:lnTo>
                  <a:lnTo>
                    <a:pt x="143828" y="357950"/>
                  </a:lnTo>
                  <a:close/>
                  <a:moveTo>
                    <a:pt x="684276" y="48768"/>
                  </a:moveTo>
                  <a:lnTo>
                    <a:pt x="675513" y="53816"/>
                  </a:lnTo>
                  <a:lnTo>
                    <a:pt x="675513" y="1162526"/>
                  </a:lnTo>
                  <a:lnTo>
                    <a:pt x="684276" y="1162526"/>
                  </a:lnTo>
                  <a:lnTo>
                    <a:pt x="684276" y="48768"/>
                  </a:lnTo>
                  <a:lnTo>
                    <a:pt x="684276" y="48768"/>
                  </a:lnTo>
                  <a:close/>
                  <a:moveTo>
                    <a:pt x="549116" y="126111"/>
                  </a:moveTo>
                  <a:lnTo>
                    <a:pt x="540353" y="131159"/>
                  </a:lnTo>
                  <a:lnTo>
                    <a:pt x="540353" y="1162622"/>
                  </a:lnTo>
                  <a:lnTo>
                    <a:pt x="549116" y="1162622"/>
                  </a:lnTo>
                  <a:lnTo>
                    <a:pt x="549116" y="126111"/>
                  </a:lnTo>
                  <a:lnTo>
                    <a:pt x="549116" y="126111"/>
                  </a:lnTo>
                  <a:close/>
                  <a:moveTo>
                    <a:pt x="414052" y="203359"/>
                  </a:moveTo>
                  <a:lnTo>
                    <a:pt x="405289" y="208407"/>
                  </a:lnTo>
                  <a:lnTo>
                    <a:pt x="405289" y="1162526"/>
                  </a:lnTo>
                  <a:lnTo>
                    <a:pt x="414052" y="1162526"/>
                  </a:lnTo>
                  <a:lnTo>
                    <a:pt x="414052" y="203359"/>
                  </a:lnTo>
                  <a:lnTo>
                    <a:pt x="414052" y="203359"/>
                  </a:lnTo>
                  <a:close/>
                  <a:moveTo>
                    <a:pt x="278987" y="280607"/>
                  </a:moveTo>
                  <a:lnTo>
                    <a:pt x="270224" y="285655"/>
                  </a:lnTo>
                  <a:lnTo>
                    <a:pt x="270224" y="1162526"/>
                  </a:lnTo>
                  <a:lnTo>
                    <a:pt x="278987" y="1162526"/>
                  </a:lnTo>
                  <a:lnTo>
                    <a:pt x="278987" y="280607"/>
                  </a:lnTo>
                  <a:lnTo>
                    <a:pt x="278987" y="280607"/>
                  </a:lnTo>
                  <a:close/>
                  <a:moveTo>
                    <a:pt x="8763" y="435197"/>
                  </a:moveTo>
                  <a:lnTo>
                    <a:pt x="4382" y="437674"/>
                  </a:lnTo>
                  <a:lnTo>
                    <a:pt x="0" y="447008"/>
                  </a:lnTo>
                  <a:lnTo>
                    <a:pt x="0" y="1162431"/>
                  </a:lnTo>
                  <a:lnTo>
                    <a:pt x="8763" y="1162431"/>
                  </a:lnTo>
                  <a:lnTo>
                    <a:pt x="8763" y="435197"/>
                  </a:lnTo>
                  <a:lnTo>
                    <a:pt x="8763" y="435197"/>
                  </a:lnTo>
                  <a:close/>
                  <a:moveTo>
                    <a:pt x="810578" y="1162526"/>
                  </a:moveTo>
                  <a:lnTo>
                    <a:pt x="819341" y="1162526"/>
                  </a:lnTo>
                  <a:lnTo>
                    <a:pt x="819341" y="5048"/>
                  </a:lnTo>
                  <a:lnTo>
                    <a:pt x="810578" y="0"/>
                  </a:lnTo>
                  <a:lnTo>
                    <a:pt x="810578" y="1162526"/>
                  </a:lnTo>
                  <a:lnTo>
                    <a:pt x="810578" y="1162526"/>
                  </a:lnTo>
                  <a:close/>
                  <a:moveTo>
                    <a:pt x="945642" y="1162526"/>
                  </a:moveTo>
                  <a:lnTo>
                    <a:pt x="954405" y="1162526"/>
                  </a:lnTo>
                  <a:lnTo>
                    <a:pt x="954405" y="82391"/>
                  </a:lnTo>
                  <a:lnTo>
                    <a:pt x="945642" y="77343"/>
                  </a:lnTo>
                  <a:lnTo>
                    <a:pt x="945642" y="1162526"/>
                  </a:lnTo>
                  <a:lnTo>
                    <a:pt x="945642" y="1162526"/>
                  </a:lnTo>
                  <a:close/>
                  <a:moveTo>
                    <a:pt x="1080802" y="1162526"/>
                  </a:moveTo>
                  <a:lnTo>
                    <a:pt x="1089565" y="1162526"/>
                  </a:lnTo>
                  <a:lnTo>
                    <a:pt x="1089565" y="159639"/>
                  </a:lnTo>
                  <a:lnTo>
                    <a:pt x="1080802" y="154591"/>
                  </a:lnTo>
                  <a:lnTo>
                    <a:pt x="1080802" y="1162526"/>
                  </a:lnTo>
                  <a:lnTo>
                    <a:pt x="1080802" y="1162526"/>
                  </a:lnTo>
                  <a:close/>
                  <a:moveTo>
                    <a:pt x="1215866" y="1162526"/>
                  </a:moveTo>
                  <a:lnTo>
                    <a:pt x="1224629" y="1162526"/>
                  </a:lnTo>
                  <a:lnTo>
                    <a:pt x="1224629" y="236887"/>
                  </a:lnTo>
                  <a:lnTo>
                    <a:pt x="1215866" y="231839"/>
                  </a:lnTo>
                  <a:lnTo>
                    <a:pt x="1215866" y="1162526"/>
                  </a:lnTo>
                  <a:lnTo>
                    <a:pt x="1215866" y="1162526"/>
                  </a:lnTo>
                  <a:close/>
                  <a:moveTo>
                    <a:pt x="1351026" y="1162526"/>
                  </a:moveTo>
                  <a:lnTo>
                    <a:pt x="1359789" y="1162526"/>
                  </a:lnTo>
                  <a:lnTo>
                    <a:pt x="1359789" y="314230"/>
                  </a:lnTo>
                  <a:lnTo>
                    <a:pt x="1351026" y="309182"/>
                  </a:lnTo>
                  <a:lnTo>
                    <a:pt x="1351026" y="1162526"/>
                  </a:lnTo>
                  <a:lnTo>
                    <a:pt x="1351026" y="1162526"/>
                  </a:lnTo>
                  <a:close/>
                  <a:moveTo>
                    <a:pt x="1486091" y="1162526"/>
                  </a:moveTo>
                  <a:lnTo>
                    <a:pt x="1494853" y="1162526"/>
                  </a:lnTo>
                  <a:lnTo>
                    <a:pt x="1494853" y="391478"/>
                  </a:lnTo>
                  <a:lnTo>
                    <a:pt x="1486091" y="386429"/>
                  </a:lnTo>
                  <a:lnTo>
                    <a:pt x="1486091" y="1162526"/>
                  </a:lnTo>
                  <a:lnTo>
                    <a:pt x="1486091" y="1162526"/>
                  </a:lnTo>
                  <a:close/>
                  <a:moveTo>
                    <a:pt x="1621155" y="1162526"/>
                  </a:moveTo>
                  <a:lnTo>
                    <a:pt x="1629918" y="1162526"/>
                  </a:lnTo>
                  <a:lnTo>
                    <a:pt x="1629918" y="553117"/>
                  </a:lnTo>
                  <a:lnTo>
                    <a:pt x="1621155" y="534353"/>
                  </a:lnTo>
                  <a:lnTo>
                    <a:pt x="1621155" y="1162526"/>
                  </a:lnTo>
                  <a:lnTo>
                    <a:pt x="1621155" y="1162526"/>
                  </a:lnTo>
                  <a:close/>
                  <a:moveTo>
                    <a:pt x="1756315" y="1162526"/>
                  </a:moveTo>
                  <a:lnTo>
                    <a:pt x="1765078" y="1162526"/>
                  </a:lnTo>
                  <a:lnTo>
                    <a:pt x="1765078" y="840581"/>
                  </a:lnTo>
                  <a:lnTo>
                    <a:pt x="1756315" y="821817"/>
                  </a:lnTo>
                  <a:lnTo>
                    <a:pt x="1756315" y="1162526"/>
                  </a:lnTo>
                  <a:close/>
                </a:path>
              </a:pathLst>
            </a:custGeom>
            <a:solidFill>
              <a:srgbClr val="C442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75" name="Google Shape;975;p11"/>
            <p:cNvSpPr/>
            <p:nvPr/>
          </p:nvSpPr>
          <p:spPr>
            <a:xfrm>
              <a:off x="4641913" y="3753325"/>
              <a:ext cx="1413795" cy="1131093"/>
            </a:xfrm>
            <a:custGeom>
              <a:avLst/>
              <a:gdLst/>
              <a:ahLst/>
              <a:cxnLst/>
              <a:rect l="l" t="t" r="r" b="b"/>
              <a:pathLst>
                <a:path w="1413795" h="1131093" extrusionOk="0">
                  <a:moveTo>
                    <a:pt x="0" y="0"/>
                  </a:moveTo>
                  <a:lnTo>
                    <a:pt x="1413796" y="0"/>
                  </a:lnTo>
                  <a:lnTo>
                    <a:pt x="1413796" y="1131094"/>
                  </a:lnTo>
                  <a:lnTo>
                    <a:pt x="0" y="11310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76" name="Google Shape;976;p11"/>
            <p:cNvSpPr/>
            <p:nvPr/>
          </p:nvSpPr>
          <p:spPr>
            <a:xfrm>
              <a:off x="4688204" y="3799617"/>
              <a:ext cx="1321117" cy="1084802"/>
            </a:xfrm>
            <a:custGeom>
              <a:avLst/>
              <a:gdLst/>
              <a:ahLst/>
              <a:cxnLst/>
              <a:rect l="l" t="t" r="r" b="b"/>
              <a:pathLst>
                <a:path w="1321117" h="1084802" extrusionOk="0">
                  <a:moveTo>
                    <a:pt x="0" y="0"/>
                  </a:moveTo>
                  <a:lnTo>
                    <a:pt x="1321118" y="0"/>
                  </a:lnTo>
                  <a:lnTo>
                    <a:pt x="1321118" y="1084802"/>
                  </a:lnTo>
                  <a:lnTo>
                    <a:pt x="0" y="1084802"/>
                  </a:lnTo>
                  <a:close/>
                </a:path>
              </a:pathLst>
            </a:custGeom>
            <a:solidFill>
              <a:srgbClr val="C4421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77" name="Google Shape;977;p11"/>
            <p:cNvSpPr/>
            <p:nvPr/>
          </p:nvSpPr>
          <p:spPr>
            <a:xfrm>
              <a:off x="5325712" y="3764279"/>
              <a:ext cx="46196" cy="1120139"/>
            </a:xfrm>
            <a:custGeom>
              <a:avLst/>
              <a:gdLst/>
              <a:ahLst/>
              <a:cxnLst/>
              <a:rect l="l" t="t" r="r" b="b"/>
              <a:pathLst>
                <a:path w="46196" h="1120139" extrusionOk="0">
                  <a:moveTo>
                    <a:pt x="0" y="0"/>
                  </a:moveTo>
                  <a:lnTo>
                    <a:pt x="46196" y="0"/>
                  </a:lnTo>
                  <a:lnTo>
                    <a:pt x="46196" y="1120140"/>
                  </a:lnTo>
                  <a:lnTo>
                    <a:pt x="0" y="112014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78" name="Google Shape;978;p11"/>
            <p:cNvSpPr/>
            <p:nvPr/>
          </p:nvSpPr>
          <p:spPr>
            <a:xfrm>
              <a:off x="4736400" y="3799617"/>
              <a:ext cx="1224724" cy="1084802"/>
            </a:xfrm>
            <a:custGeom>
              <a:avLst/>
              <a:gdLst/>
              <a:ahLst/>
              <a:cxnLst/>
              <a:rect l="l" t="t" r="r" b="b"/>
              <a:pathLst>
                <a:path w="1224724" h="1084802" extrusionOk="0">
                  <a:moveTo>
                    <a:pt x="0" y="0"/>
                  </a:moveTo>
                  <a:lnTo>
                    <a:pt x="8763" y="0"/>
                  </a:lnTo>
                  <a:lnTo>
                    <a:pt x="8763" y="1084802"/>
                  </a:lnTo>
                  <a:cubicBezTo>
                    <a:pt x="5810" y="1084802"/>
                    <a:pt x="2858" y="1084802"/>
                    <a:pt x="0" y="1084802"/>
                  </a:cubicBezTo>
                  <a:lnTo>
                    <a:pt x="0" y="0"/>
                  </a:lnTo>
                  <a:lnTo>
                    <a:pt x="0" y="0"/>
                  </a:lnTo>
                  <a:close/>
                  <a:moveTo>
                    <a:pt x="135160" y="0"/>
                  </a:moveTo>
                  <a:lnTo>
                    <a:pt x="143923" y="0"/>
                  </a:lnTo>
                  <a:lnTo>
                    <a:pt x="143923" y="1084802"/>
                  </a:lnTo>
                  <a:cubicBezTo>
                    <a:pt x="140970" y="1084802"/>
                    <a:pt x="138017" y="1084802"/>
                    <a:pt x="135160" y="1084802"/>
                  </a:cubicBezTo>
                  <a:lnTo>
                    <a:pt x="135160" y="0"/>
                  </a:lnTo>
                  <a:lnTo>
                    <a:pt x="135160" y="0"/>
                  </a:lnTo>
                  <a:close/>
                  <a:moveTo>
                    <a:pt x="270224" y="0"/>
                  </a:moveTo>
                  <a:lnTo>
                    <a:pt x="278987" y="0"/>
                  </a:lnTo>
                  <a:lnTo>
                    <a:pt x="278987" y="1084802"/>
                  </a:lnTo>
                  <a:cubicBezTo>
                    <a:pt x="276035" y="1084802"/>
                    <a:pt x="273082" y="1084802"/>
                    <a:pt x="270224" y="1084802"/>
                  </a:cubicBezTo>
                  <a:lnTo>
                    <a:pt x="270224" y="0"/>
                  </a:lnTo>
                  <a:lnTo>
                    <a:pt x="270224" y="0"/>
                  </a:lnTo>
                  <a:close/>
                  <a:moveTo>
                    <a:pt x="405289" y="0"/>
                  </a:moveTo>
                  <a:lnTo>
                    <a:pt x="414052" y="0"/>
                  </a:lnTo>
                  <a:lnTo>
                    <a:pt x="414052" y="1084802"/>
                  </a:lnTo>
                  <a:cubicBezTo>
                    <a:pt x="411099" y="1084802"/>
                    <a:pt x="408146" y="1084802"/>
                    <a:pt x="405289" y="1084802"/>
                  </a:cubicBezTo>
                  <a:lnTo>
                    <a:pt x="405289" y="0"/>
                  </a:lnTo>
                  <a:lnTo>
                    <a:pt x="405289" y="0"/>
                  </a:lnTo>
                  <a:close/>
                  <a:moveTo>
                    <a:pt x="540449" y="0"/>
                  </a:moveTo>
                  <a:lnTo>
                    <a:pt x="549212" y="0"/>
                  </a:lnTo>
                  <a:lnTo>
                    <a:pt x="549212" y="1084802"/>
                  </a:lnTo>
                  <a:cubicBezTo>
                    <a:pt x="546259" y="1084802"/>
                    <a:pt x="543306" y="1084802"/>
                    <a:pt x="540449" y="1084802"/>
                  </a:cubicBezTo>
                  <a:lnTo>
                    <a:pt x="540449" y="0"/>
                  </a:lnTo>
                  <a:lnTo>
                    <a:pt x="540449" y="0"/>
                  </a:lnTo>
                  <a:close/>
                  <a:moveTo>
                    <a:pt x="675513" y="0"/>
                  </a:moveTo>
                  <a:lnTo>
                    <a:pt x="684276" y="0"/>
                  </a:lnTo>
                  <a:lnTo>
                    <a:pt x="684276" y="1084802"/>
                  </a:lnTo>
                  <a:cubicBezTo>
                    <a:pt x="681323" y="1084802"/>
                    <a:pt x="678371" y="1084802"/>
                    <a:pt x="675513" y="1084802"/>
                  </a:cubicBezTo>
                  <a:lnTo>
                    <a:pt x="675513" y="0"/>
                  </a:lnTo>
                  <a:lnTo>
                    <a:pt x="675513" y="0"/>
                  </a:lnTo>
                  <a:close/>
                  <a:moveTo>
                    <a:pt x="810673" y="0"/>
                  </a:moveTo>
                  <a:lnTo>
                    <a:pt x="819436" y="0"/>
                  </a:lnTo>
                  <a:lnTo>
                    <a:pt x="819436" y="1084802"/>
                  </a:lnTo>
                  <a:cubicBezTo>
                    <a:pt x="816483" y="1084802"/>
                    <a:pt x="813530" y="1084802"/>
                    <a:pt x="810673" y="1084802"/>
                  </a:cubicBezTo>
                  <a:lnTo>
                    <a:pt x="810673" y="0"/>
                  </a:lnTo>
                  <a:lnTo>
                    <a:pt x="810673" y="0"/>
                  </a:lnTo>
                  <a:close/>
                  <a:moveTo>
                    <a:pt x="945737" y="0"/>
                  </a:moveTo>
                  <a:lnTo>
                    <a:pt x="954596" y="0"/>
                  </a:lnTo>
                  <a:lnTo>
                    <a:pt x="954596" y="1084802"/>
                  </a:lnTo>
                  <a:cubicBezTo>
                    <a:pt x="951643" y="1084802"/>
                    <a:pt x="948690" y="1084802"/>
                    <a:pt x="945737" y="1084802"/>
                  </a:cubicBezTo>
                  <a:lnTo>
                    <a:pt x="945737" y="0"/>
                  </a:lnTo>
                  <a:lnTo>
                    <a:pt x="945737" y="0"/>
                  </a:lnTo>
                  <a:close/>
                  <a:moveTo>
                    <a:pt x="1080897" y="0"/>
                  </a:moveTo>
                  <a:lnTo>
                    <a:pt x="1089660" y="0"/>
                  </a:lnTo>
                  <a:lnTo>
                    <a:pt x="1089660" y="1084802"/>
                  </a:lnTo>
                  <a:cubicBezTo>
                    <a:pt x="1086707" y="1084802"/>
                    <a:pt x="1083755" y="1084802"/>
                    <a:pt x="1080897" y="1084802"/>
                  </a:cubicBezTo>
                  <a:lnTo>
                    <a:pt x="1080897" y="0"/>
                  </a:lnTo>
                  <a:lnTo>
                    <a:pt x="1080897" y="0"/>
                  </a:lnTo>
                  <a:close/>
                  <a:moveTo>
                    <a:pt x="1215962" y="0"/>
                  </a:moveTo>
                  <a:lnTo>
                    <a:pt x="1224725" y="0"/>
                  </a:lnTo>
                  <a:lnTo>
                    <a:pt x="1224725" y="1084802"/>
                  </a:lnTo>
                  <a:cubicBezTo>
                    <a:pt x="1221772" y="1084802"/>
                    <a:pt x="1218819" y="1084802"/>
                    <a:pt x="1215962" y="1084802"/>
                  </a:cubicBezTo>
                  <a:lnTo>
                    <a:pt x="1215962" y="0"/>
                  </a:lnTo>
                  <a:close/>
                </a:path>
              </a:pathLst>
            </a:custGeom>
            <a:solidFill>
              <a:srgbClr val="AF3A1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79" name="Google Shape;979;p11"/>
            <p:cNvSpPr/>
            <p:nvPr/>
          </p:nvSpPr>
          <p:spPr>
            <a:xfrm>
              <a:off x="6930770" y="3753325"/>
              <a:ext cx="444627" cy="743331"/>
            </a:xfrm>
            <a:custGeom>
              <a:avLst/>
              <a:gdLst/>
              <a:ahLst/>
              <a:cxnLst/>
              <a:rect l="l" t="t" r="r" b="b"/>
              <a:pathLst>
                <a:path w="444627" h="743331" extrusionOk="0">
                  <a:moveTo>
                    <a:pt x="0" y="0"/>
                  </a:moveTo>
                  <a:lnTo>
                    <a:pt x="444627" y="0"/>
                  </a:lnTo>
                  <a:lnTo>
                    <a:pt x="444627" y="743331"/>
                  </a:lnTo>
                  <a:lnTo>
                    <a:pt x="0" y="74333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80" name="Google Shape;980;p11"/>
            <p:cNvSpPr/>
            <p:nvPr/>
          </p:nvSpPr>
          <p:spPr>
            <a:xfrm>
              <a:off x="6973537" y="3796093"/>
              <a:ext cx="359092" cy="657796"/>
            </a:xfrm>
            <a:custGeom>
              <a:avLst/>
              <a:gdLst/>
              <a:ahLst/>
              <a:cxnLst/>
              <a:rect l="l" t="t" r="r" b="b"/>
              <a:pathLst>
                <a:path w="359092" h="657796" extrusionOk="0">
                  <a:moveTo>
                    <a:pt x="0" y="0"/>
                  </a:moveTo>
                  <a:lnTo>
                    <a:pt x="359093" y="0"/>
                  </a:lnTo>
                  <a:lnTo>
                    <a:pt x="359093" y="657797"/>
                  </a:lnTo>
                  <a:lnTo>
                    <a:pt x="0" y="657797"/>
                  </a:lnTo>
                  <a:close/>
                </a:path>
              </a:pathLst>
            </a:custGeom>
            <a:solidFill>
              <a:srgbClr val="6636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81" name="Google Shape;981;p11"/>
            <p:cNvSpPr/>
            <p:nvPr/>
          </p:nvSpPr>
          <p:spPr>
            <a:xfrm>
              <a:off x="7133462" y="3781329"/>
              <a:ext cx="39243" cy="687133"/>
            </a:xfrm>
            <a:custGeom>
              <a:avLst/>
              <a:gdLst/>
              <a:ahLst/>
              <a:cxnLst/>
              <a:rect l="l" t="t" r="r" b="b"/>
              <a:pathLst>
                <a:path w="39243" h="687133" extrusionOk="0">
                  <a:moveTo>
                    <a:pt x="0" y="0"/>
                  </a:moveTo>
                  <a:lnTo>
                    <a:pt x="39243" y="0"/>
                  </a:lnTo>
                  <a:lnTo>
                    <a:pt x="39243" y="687134"/>
                  </a:lnTo>
                  <a:lnTo>
                    <a:pt x="0" y="68713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82" name="Google Shape;982;p11"/>
            <p:cNvSpPr/>
            <p:nvPr/>
          </p:nvSpPr>
          <p:spPr>
            <a:xfrm>
              <a:off x="6949439" y="4105274"/>
              <a:ext cx="407193" cy="39243"/>
            </a:xfrm>
            <a:custGeom>
              <a:avLst/>
              <a:gdLst/>
              <a:ahLst/>
              <a:cxnLst/>
              <a:rect l="l" t="t" r="r" b="b"/>
              <a:pathLst>
                <a:path w="407193" h="39243" extrusionOk="0">
                  <a:moveTo>
                    <a:pt x="0" y="0"/>
                  </a:moveTo>
                  <a:lnTo>
                    <a:pt x="407194" y="0"/>
                  </a:lnTo>
                  <a:lnTo>
                    <a:pt x="407194" y="39243"/>
                  </a:lnTo>
                  <a:lnTo>
                    <a:pt x="0" y="3924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983" name="Google Shape;983;p11"/>
          <p:cNvGrpSpPr/>
          <p:nvPr/>
        </p:nvGrpSpPr>
        <p:grpSpPr>
          <a:xfrm flipH="1">
            <a:off x="3184" y="5088578"/>
            <a:ext cx="1103704" cy="1495842"/>
            <a:chOff x="0" y="2616032"/>
            <a:chExt cx="3849683" cy="3975132"/>
          </a:xfrm>
        </p:grpSpPr>
        <p:sp>
          <p:nvSpPr>
            <p:cNvPr id="984" name="Google Shape;984;p11"/>
            <p:cNvSpPr/>
            <p:nvPr/>
          </p:nvSpPr>
          <p:spPr>
            <a:xfrm>
              <a:off x="0" y="2955148"/>
              <a:ext cx="3763953" cy="1096368"/>
            </a:xfrm>
            <a:custGeom>
              <a:avLst/>
              <a:gdLst/>
              <a:ahLst/>
              <a:cxnLst/>
              <a:rect l="l" t="t" r="r" b="b"/>
              <a:pathLst>
                <a:path w="2722570" h="758732" fill="none" extrusionOk="0">
                  <a:moveTo>
                    <a:pt x="0" y="0"/>
                  </a:moveTo>
                  <a:cubicBezTo>
                    <a:pt x="289651" y="44206"/>
                    <a:pt x="389867" y="4246"/>
                    <a:pt x="649215" y="57345"/>
                  </a:cubicBezTo>
                  <a:cubicBezTo>
                    <a:pt x="908563" y="110444"/>
                    <a:pt x="1075576" y="127401"/>
                    <a:pt x="1325480" y="117079"/>
                  </a:cubicBezTo>
                  <a:cubicBezTo>
                    <a:pt x="1575384" y="106757"/>
                    <a:pt x="1801526" y="155804"/>
                    <a:pt x="2001745" y="176813"/>
                  </a:cubicBezTo>
                  <a:cubicBezTo>
                    <a:pt x="2201964" y="197822"/>
                    <a:pt x="2475522" y="238035"/>
                    <a:pt x="2705061" y="238937"/>
                  </a:cubicBezTo>
                  <a:cubicBezTo>
                    <a:pt x="2700126" y="472540"/>
                    <a:pt x="2737689" y="566143"/>
                    <a:pt x="2722570" y="758732"/>
                  </a:cubicBezTo>
                  <a:cubicBezTo>
                    <a:pt x="2577790" y="761264"/>
                    <a:pt x="2298262" y="704360"/>
                    <a:pt x="2044116" y="634023"/>
                  </a:cubicBezTo>
                  <a:cubicBezTo>
                    <a:pt x="1789970" y="563686"/>
                    <a:pt x="1718700" y="573782"/>
                    <a:pt x="1419938" y="519291"/>
                  </a:cubicBezTo>
                  <a:cubicBezTo>
                    <a:pt x="1121176" y="464800"/>
                    <a:pt x="965379" y="462255"/>
                    <a:pt x="795761" y="404559"/>
                  </a:cubicBezTo>
                  <a:cubicBezTo>
                    <a:pt x="626143" y="346863"/>
                    <a:pt x="191397" y="331739"/>
                    <a:pt x="8754" y="259897"/>
                  </a:cubicBezTo>
                  <a:cubicBezTo>
                    <a:pt x="-6100" y="204529"/>
                    <a:pt x="7003" y="71465"/>
                    <a:pt x="0" y="0"/>
                  </a:cubicBezTo>
                  <a:close/>
                </a:path>
                <a:path w="2722570" h="758732" extrusionOk="0">
                  <a:moveTo>
                    <a:pt x="0" y="0"/>
                  </a:moveTo>
                  <a:cubicBezTo>
                    <a:pt x="237749" y="53508"/>
                    <a:pt x="517000" y="20477"/>
                    <a:pt x="649215" y="57345"/>
                  </a:cubicBezTo>
                  <a:cubicBezTo>
                    <a:pt x="781430" y="94213"/>
                    <a:pt x="1118620" y="114787"/>
                    <a:pt x="1244328" y="109911"/>
                  </a:cubicBezTo>
                  <a:cubicBezTo>
                    <a:pt x="1370036" y="105035"/>
                    <a:pt x="1812182" y="171846"/>
                    <a:pt x="1974695" y="174424"/>
                  </a:cubicBezTo>
                  <a:cubicBezTo>
                    <a:pt x="2137208" y="177002"/>
                    <a:pt x="2535788" y="245682"/>
                    <a:pt x="2705061" y="238937"/>
                  </a:cubicBezTo>
                  <a:cubicBezTo>
                    <a:pt x="2687832" y="362216"/>
                    <a:pt x="2741307" y="554031"/>
                    <a:pt x="2722570" y="758732"/>
                  </a:cubicBezTo>
                  <a:cubicBezTo>
                    <a:pt x="2529318" y="701779"/>
                    <a:pt x="2267473" y="665748"/>
                    <a:pt x="2098392" y="644000"/>
                  </a:cubicBezTo>
                  <a:cubicBezTo>
                    <a:pt x="1929311" y="622252"/>
                    <a:pt x="1633879" y="575392"/>
                    <a:pt x="1474215" y="529268"/>
                  </a:cubicBezTo>
                  <a:cubicBezTo>
                    <a:pt x="1314551" y="483144"/>
                    <a:pt x="958342" y="409139"/>
                    <a:pt x="741484" y="394582"/>
                  </a:cubicBezTo>
                  <a:cubicBezTo>
                    <a:pt x="524626" y="380026"/>
                    <a:pt x="246386" y="268382"/>
                    <a:pt x="8754" y="259897"/>
                  </a:cubicBezTo>
                  <a:cubicBezTo>
                    <a:pt x="12754" y="148454"/>
                    <a:pt x="-2262" y="59436"/>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985" name="Google Shape;985;p11"/>
            <p:cNvSpPr/>
            <p:nvPr/>
          </p:nvSpPr>
          <p:spPr>
            <a:xfrm>
              <a:off x="0" y="3549608"/>
              <a:ext cx="3806313" cy="1756611"/>
            </a:xfrm>
            <a:custGeom>
              <a:avLst/>
              <a:gdLst/>
              <a:ahLst/>
              <a:cxnLst/>
              <a:rect l="l" t="t" r="r" b="b"/>
              <a:pathLst>
                <a:path w="2753210" h="1215648" fill="none" extrusionOk="0">
                  <a:moveTo>
                    <a:pt x="13131" y="0"/>
                  </a:moveTo>
                  <a:cubicBezTo>
                    <a:pt x="195930" y="66889"/>
                    <a:pt x="462541" y="114690"/>
                    <a:pt x="583951" y="152291"/>
                  </a:cubicBezTo>
                  <a:cubicBezTo>
                    <a:pt x="705361" y="189892"/>
                    <a:pt x="943878" y="250617"/>
                    <a:pt x="1073226" y="282826"/>
                  </a:cubicBezTo>
                  <a:cubicBezTo>
                    <a:pt x="1202574" y="315036"/>
                    <a:pt x="1432761" y="372472"/>
                    <a:pt x="1616864" y="427866"/>
                  </a:cubicBezTo>
                  <a:cubicBezTo>
                    <a:pt x="1800967" y="483260"/>
                    <a:pt x="1913265" y="486523"/>
                    <a:pt x="2160503" y="572905"/>
                  </a:cubicBezTo>
                  <a:cubicBezTo>
                    <a:pt x="2407741" y="659287"/>
                    <a:pt x="2528355" y="654527"/>
                    <a:pt x="2731323" y="725196"/>
                  </a:cubicBezTo>
                  <a:cubicBezTo>
                    <a:pt x="2729330" y="832162"/>
                    <a:pt x="2746010" y="1030036"/>
                    <a:pt x="2753210" y="1215648"/>
                  </a:cubicBezTo>
                  <a:cubicBezTo>
                    <a:pt x="2588564" y="1139402"/>
                    <a:pt x="2369217" y="1114741"/>
                    <a:pt x="2175036" y="1016701"/>
                  </a:cubicBezTo>
                  <a:cubicBezTo>
                    <a:pt x="1980855" y="918661"/>
                    <a:pt x="1868125" y="914893"/>
                    <a:pt x="1569330" y="808280"/>
                  </a:cubicBezTo>
                  <a:cubicBezTo>
                    <a:pt x="1270535" y="701667"/>
                    <a:pt x="1215203" y="674428"/>
                    <a:pt x="1101284" y="647227"/>
                  </a:cubicBezTo>
                  <a:cubicBezTo>
                    <a:pt x="987365" y="620026"/>
                    <a:pt x="809539" y="561637"/>
                    <a:pt x="633238" y="486175"/>
                  </a:cubicBezTo>
                  <a:cubicBezTo>
                    <a:pt x="456937" y="410712"/>
                    <a:pt x="316215" y="354364"/>
                    <a:pt x="0" y="268280"/>
                  </a:cubicBezTo>
                  <a:cubicBezTo>
                    <a:pt x="3095" y="191673"/>
                    <a:pt x="9561" y="77231"/>
                    <a:pt x="13131" y="0"/>
                  </a:cubicBezTo>
                  <a:close/>
                </a:path>
                <a:path w="2753210" h="1215648" extrusionOk="0">
                  <a:moveTo>
                    <a:pt x="13131" y="0"/>
                  </a:moveTo>
                  <a:cubicBezTo>
                    <a:pt x="166137" y="20939"/>
                    <a:pt x="363914" y="62085"/>
                    <a:pt x="611133" y="159543"/>
                  </a:cubicBezTo>
                  <a:cubicBezTo>
                    <a:pt x="858352" y="257001"/>
                    <a:pt x="987688" y="257456"/>
                    <a:pt x="1209135" y="319086"/>
                  </a:cubicBezTo>
                  <a:cubicBezTo>
                    <a:pt x="1430582" y="380716"/>
                    <a:pt x="1581644" y="420130"/>
                    <a:pt x="1752774" y="464125"/>
                  </a:cubicBezTo>
                  <a:cubicBezTo>
                    <a:pt x="1923904" y="508120"/>
                    <a:pt x="2289615" y="636903"/>
                    <a:pt x="2731323" y="725196"/>
                  </a:cubicBezTo>
                  <a:cubicBezTo>
                    <a:pt x="2730508" y="851416"/>
                    <a:pt x="2741892" y="1012032"/>
                    <a:pt x="2753210" y="1215648"/>
                  </a:cubicBezTo>
                  <a:cubicBezTo>
                    <a:pt x="2577372" y="1139955"/>
                    <a:pt x="2338724" y="1049859"/>
                    <a:pt x="2202568" y="1026174"/>
                  </a:cubicBezTo>
                  <a:cubicBezTo>
                    <a:pt x="2066412" y="1002489"/>
                    <a:pt x="1773712" y="910440"/>
                    <a:pt x="1624394" y="827227"/>
                  </a:cubicBezTo>
                  <a:cubicBezTo>
                    <a:pt x="1475076" y="744014"/>
                    <a:pt x="1319713" y="745917"/>
                    <a:pt x="1101284" y="647227"/>
                  </a:cubicBezTo>
                  <a:cubicBezTo>
                    <a:pt x="882855" y="548537"/>
                    <a:pt x="754093" y="539543"/>
                    <a:pt x="633238" y="486175"/>
                  </a:cubicBezTo>
                  <a:cubicBezTo>
                    <a:pt x="512383" y="432807"/>
                    <a:pt x="239771" y="343461"/>
                    <a:pt x="0" y="268280"/>
                  </a:cubicBezTo>
                  <a:cubicBezTo>
                    <a:pt x="-1327" y="154362"/>
                    <a:pt x="2929" y="109881"/>
                    <a:pt x="13131"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986" name="Google Shape;986;p11"/>
            <p:cNvSpPr/>
            <p:nvPr/>
          </p:nvSpPr>
          <p:spPr>
            <a:xfrm>
              <a:off x="1009" y="4313626"/>
              <a:ext cx="3848674" cy="2277538"/>
            </a:xfrm>
            <a:custGeom>
              <a:avLst/>
              <a:gdLst/>
              <a:ahLst/>
              <a:cxnLst/>
              <a:rect l="l" t="t" r="r" b="b"/>
              <a:pathLst>
                <a:path w="2783851" h="1576151" fill="none" extrusionOk="0">
                  <a:moveTo>
                    <a:pt x="0" y="0"/>
                  </a:moveTo>
                  <a:cubicBezTo>
                    <a:pt x="135153" y="48970"/>
                    <a:pt x="409109" y="141554"/>
                    <a:pt x="525605" y="196725"/>
                  </a:cubicBezTo>
                  <a:cubicBezTo>
                    <a:pt x="642101" y="251896"/>
                    <a:pt x="818955" y="337558"/>
                    <a:pt x="1078873" y="403804"/>
                  </a:cubicBezTo>
                  <a:cubicBezTo>
                    <a:pt x="1338791" y="470050"/>
                    <a:pt x="1443750" y="527750"/>
                    <a:pt x="1632142" y="610884"/>
                  </a:cubicBezTo>
                  <a:cubicBezTo>
                    <a:pt x="1820535" y="694017"/>
                    <a:pt x="2081785" y="771687"/>
                    <a:pt x="2213074" y="828317"/>
                  </a:cubicBezTo>
                  <a:cubicBezTo>
                    <a:pt x="2344363" y="884947"/>
                    <a:pt x="2536227" y="976377"/>
                    <a:pt x="2766342" y="1035396"/>
                  </a:cubicBezTo>
                  <a:cubicBezTo>
                    <a:pt x="2796912" y="1285310"/>
                    <a:pt x="2799254" y="1372057"/>
                    <a:pt x="2783851" y="1576151"/>
                  </a:cubicBezTo>
                  <a:cubicBezTo>
                    <a:pt x="2626510" y="1519871"/>
                    <a:pt x="2367073" y="1374207"/>
                    <a:pt x="2254919" y="1329248"/>
                  </a:cubicBezTo>
                  <a:cubicBezTo>
                    <a:pt x="2142765" y="1284289"/>
                    <a:pt x="1976392" y="1211403"/>
                    <a:pt x="1753826" y="1095341"/>
                  </a:cubicBezTo>
                  <a:cubicBezTo>
                    <a:pt x="1531260" y="979279"/>
                    <a:pt x="1444077" y="956934"/>
                    <a:pt x="1280571" y="874428"/>
                  </a:cubicBezTo>
                  <a:cubicBezTo>
                    <a:pt x="1117065" y="791922"/>
                    <a:pt x="971165" y="739407"/>
                    <a:pt x="751640" y="627525"/>
                  </a:cubicBezTo>
                  <a:cubicBezTo>
                    <a:pt x="532115" y="515643"/>
                    <a:pt x="169156" y="367320"/>
                    <a:pt x="0" y="276664"/>
                  </a:cubicBezTo>
                  <a:cubicBezTo>
                    <a:pt x="-8267" y="191821"/>
                    <a:pt x="12147" y="116031"/>
                    <a:pt x="0" y="0"/>
                  </a:cubicBezTo>
                  <a:close/>
                </a:path>
                <a:path w="2783851" h="1576151" extrusionOk="0">
                  <a:moveTo>
                    <a:pt x="0" y="0"/>
                  </a:moveTo>
                  <a:cubicBezTo>
                    <a:pt x="187054" y="67512"/>
                    <a:pt x="352307" y="143772"/>
                    <a:pt x="497942" y="186371"/>
                  </a:cubicBezTo>
                  <a:cubicBezTo>
                    <a:pt x="643577" y="228971"/>
                    <a:pt x="762843" y="279071"/>
                    <a:pt x="995883" y="372743"/>
                  </a:cubicBezTo>
                  <a:cubicBezTo>
                    <a:pt x="1228923" y="466414"/>
                    <a:pt x="1243609" y="466542"/>
                    <a:pt x="1466161" y="548760"/>
                  </a:cubicBezTo>
                  <a:cubicBezTo>
                    <a:pt x="1688713" y="630978"/>
                    <a:pt x="1866116" y="669714"/>
                    <a:pt x="2019430" y="755839"/>
                  </a:cubicBezTo>
                  <a:cubicBezTo>
                    <a:pt x="2172744" y="841964"/>
                    <a:pt x="2512353" y="918412"/>
                    <a:pt x="2766342" y="1035396"/>
                  </a:cubicBezTo>
                  <a:cubicBezTo>
                    <a:pt x="2754746" y="1253708"/>
                    <a:pt x="2768260" y="1439580"/>
                    <a:pt x="2783851" y="1576151"/>
                  </a:cubicBezTo>
                  <a:cubicBezTo>
                    <a:pt x="2621925" y="1489873"/>
                    <a:pt x="2443081" y="1392207"/>
                    <a:pt x="2310596" y="1355238"/>
                  </a:cubicBezTo>
                  <a:cubicBezTo>
                    <a:pt x="2178111" y="1318269"/>
                    <a:pt x="1915327" y="1151006"/>
                    <a:pt x="1698149" y="1069351"/>
                  </a:cubicBezTo>
                  <a:cubicBezTo>
                    <a:pt x="1480971" y="987696"/>
                    <a:pt x="1392846" y="948954"/>
                    <a:pt x="1169217" y="822449"/>
                  </a:cubicBezTo>
                  <a:cubicBezTo>
                    <a:pt x="945588" y="695943"/>
                    <a:pt x="828254" y="663742"/>
                    <a:pt x="640286" y="575546"/>
                  </a:cubicBezTo>
                  <a:cubicBezTo>
                    <a:pt x="452318" y="487351"/>
                    <a:pt x="324722" y="404101"/>
                    <a:pt x="0" y="276664"/>
                  </a:cubicBezTo>
                  <a:cubicBezTo>
                    <a:pt x="13508" y="148485"/>
                    <a:pt x="3136" y="112315"/>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987" name="Google Shape;987;p11"/>
            <p:cNvSpPr/>
            <p:nvPr/>
          </p:nvSpPr>
          <p:spPr>
            <a:xfrm>
              <a:off x="211947" y="2616032"/>
              <a:ext cx="229953" cy="2586458"/>
            </a:xfrm>
            <a:custGeom>
              <a:avLst/>
              <a:gdLst/>
              <a:ahLst/>
              <a:cxnLst/>
              <a:rect l="l" t="t" r="r" b="b"/>
              <a:pathLst>
                <a:path w="166331" h="1789936" fill="none" extrusionOk="0">
                  <a:moveTo>
                    <a:pt x="0" y="0"/>
                  </a:moveTo>
                  <a:cubicBezTo>
                    <a:pt x="48498" y="-858"/>
                    <a:pt x="92480" y="-6140"/>
                    <a:pt x="166331" y="0"/>
                  </a:cubicBezTo>
                  <a:cubicBezTo>
                    <a:pt x="184016" y="125457"/>
                    <a:pt x="165684" y="364065"/>
                    <a:pt x="166331" y="560847"/>
                  </a:cubicBezTo>
                  <a:cubicBezTo>
                    <a:pt x="166978" y="757629"/>
                    <a:pt x="141336" y="966369"/>
                    <a:pt x="166331" y="1121693"/>
                  </a:cubicBezTo>
                  <a:cubicBezTo>
                    <a:pt x="191326" y="1277017"/>
                    <a:pt x="153579" y="1485971"/>
                    <a:pt x="166331" y="1789936"/>
                  </a:cubicBezTo>
                  <a:cubicBezTo>
                    <a:pt x="97008" y="1783145"/>
                    <a:pt x="37747" y="1786030"/>
                    <a:pt x="0" y="1789936"/>
                  </a:cubicBezTo>
                  <a:cubicBezTo>
                    <a:pt x="-25955" y="1563852"/>
                    <a:pt x="-14697" y="1333400"/>
                    <a:pt x="0" y="1193291"/>
                  </a:cubicBezTo>
                  <a:cubicBezTo>
                    <a:pt x="14697" y="1053183"/>
                    <a:pt x="-18730" y="895096"/>
                    <a:pt x="0" y="650343"/>
                  </a:cubicBezTo>
                  <a:cubicBezTo>
                    <a:pt x="18730" y="405590"/>
                    <a:pt x="-13349" y="268203"/>
                    <a:pt x="0" y="0"/>
                  </a:cubicBezTo>
                  <a:close/>
                </a:path>
                <a:path w="166331" h="1789936" extrusionOk="0">
                  <a:moveTo>
                    <a:pt x="0" y="0"/>
                  </a:moveTo>
                  <a:cubicBezTo>
                    <a:pt x="69572" y="3103"/>
                    <a:pt x="104618" y="5720"/>
                    <a:pt x="166331" y="0"/>
                  </a:cubicBezTo>
                  <a:cubicBezTo>
                    <a:pt x="179292" y="147991"/>
                    <a:pt x="178898" y="347873"/>
                    <a:pt x="166331" y="614545"/>
                  </a:cubicBezTo>
                  <a:cubicBezTo>
                    <a:pt x="153764" y="881217"/>
                    <a:pt x="195190" y="1087557"/>
                    <a:pt x="166331" y="1229089"/>
                  </a:cubicBezTo>
                  <a:cubicBezTo>
                    <a:pt x="137472" y="1370621"/>
                    <a:pt x="164851" y="1672610"/>
                    <a:pt x="166331" y="1789936"/>
                  </a:cubicBezTo>
                  <a:cubicBezTo>
                    <a:pt x="129158" y="1785858"/>
                    <a:pt x="51912" y="1794209"/>
                    <a:pt x="0" y="1789936"/>
                  </a:cubicBezTo>
                  <a:cubicBezTo>
                    <a:pt x="11074" y="1628961"/>
                    <a:pt x="25538" y="1356256"/>
                    <a:pt x="0" y="1175391"/>
                  </a:cubicBezTo>
                  <a:cubicBezTo>
                    <a:pt x="-25538" y="994526"/>
                    <a:pt x="8194" y="786967"/>
                    <a:pt x="0" y="614545"/>
                  </a:cubicBezTo>
                  <a:cubicBezTo>
                    <a:pt x="-8194" y="442123"/>
                    <a:pt x="22825" y="300474"/>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988" name="Google Shape;988;p11"/>
            <p:cNvSpPr/>
            <p:nvPr/>
          </p:nvSpPr>
          <p:spPr>
            <a:xfrm>
              <a:off x="1193969" y="2810821"/>
              <a:ext cx="428639" cy="2961000"/>
            </a:xfrm>
            <a:custGeom>
              <a:avLst/>
              <a:gdLst/>
              <a:ahLst/>
              <a:cxnLst/>
              <a:rect l="l" t="t" r="r" b="b"/>
              <a:pathLst>
                <a:path w="310046" h="2049135" fill="none" extrusionOk="0">
                  <a:moveTo>
                    <a:pt x="0" y="0"/>
                  </a:moveTo>
                  <a:cubicBezTo>
                    <a:pt x="115153" y="8127"/>
                    <a:pt x="230448" y="-10885"/>
                    <a:pt x="310046" y="0"/>
                  </a:cubicBezTo>
                  <a:cubicBezTo>
                    <a:pt x="334132" y="293656"/>
                    <a:pt x="280941" y="404323"/>
                    <a:pt x="310046" y="703536"/>
                  </a:cubicBezTo>
                  <a:cubicBezTo>
                    <a:pt x="339151" y="1002749"/>
                    <a:pt x="336895" y="1122516"/>
                    <a:pt x="310046" y="1407073"/>
                  </a:cubicBezTo>
                  <a:cubicBezTo>
                    <a:pt x="283197" y="1691630"/>
                    <a:pt x="302027" y="1870203"/>
                    <a:pt x="310046" y="2049135"/>
                  </a:cubicBezTo>
                  <a:cubicBezTo>
                    <a:pt x="238735" y="2051141"/>
                    <a:pt x="103462" y="2059109"/>
                    <a:pt x="0" y="2049135"/>
                  </a:cubicBezTo>
                  <a:cubicBezTo>
                    <a:pt x="28709" y="1748241"/>
                    <a:pt x="-21819" y="1628502"/>
                    <a:pt x="0" y="1427564"/>
                  </a:cubicBezTo>
                  <a:cubicBezTo>
                    <a:pt x="21819" y="1226626"/>
                    <a:pt x="32357" y="1029283"/>
                    <a:pt x="0" y="744519"/>
                  </a:cubicBezTo>
                  <a:cubicBezTo>
                    <a:pt x="-32357" y="459756"/>
                    <a:pt x="28849" y="180606"/>
                    <a:pt x="0" y="0"/>
                  </a:cubicBezTo>
                  <a:close/>
                </a:path>
                <a:path w="310046" h="2049135" extrusionOk="0">
                  <a:moveTo>
                    <a:pt x="0" y="0"/>
                  </a:moveTo>
                  <a:cubicBezTo>
                    <a:pt x="76584" y="-11639"/>
                    <a:pt x="229051" y="9291"/>
                    <a:pt x="310046" y="0"/>
                  </a:cubicBezTo>
                  <a:cubicBezTo>
                    <a:pt x="280047" y="194759"/>
                    <a:pt x="306297" y="426388"/>
                    <a:pt x="310046" y="642062"/>
                  </a:cubicBezTo>
                  <a:cubicBezTo>
                    <a:pt x="313795" y="857736"/>
                    <a:pt x="309388" y="1058363"/>
                    <a:pt x="310046" y="1304616"/>
                  </a:cubicBezTo>
                  <a:cubicBezTo>
                    <a:pt x="310704" y="1550869"/>
                    <a:pt x="308458" y="1826584"/>
                    <a:pt x="310046" y="2049135"/>
                  </a:cubicBezTo>
                  <a:cubicBezTo>
                    <a:pt x="200408" y="2047731"/>
                    <a:pt x="91469" y="2046879"/>
                    <a:pt x="0" y="2049135"/>
                  </a:cubicBezTo>
                  <a:cubicBezTo>
                    <a:pt x="-10749" y="1856818"/>
                    <a:pt x="10940" y="1584913"/>
                    <a:pt x="0" y="1366090"/>
                  </a:cubicBezTo>
                  <a:cubicBezTo>
                    <a:pt x="-10940" y="1147268"/>
                    <a:pt x="-27276" y="899492"/>
                    <a:pt x="0" y="642062"/>
                  </a:cubicBezTo>
                  <a:cubicBezTo>
                    <a:pt x="27276" y="384632"/>
                    <a:pt x="-24857" y="184342"/>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989" name="Google Shape;989;p11"/>
            <p:cNvSpPr/>
            <p:nvPr/>
          </p:nvSpPr>
          <p:spPr>
            <a:xfrm>
              <a:off x="2884498" y="2981388"/>
              <a:ext cx="554709" cy="3589946"/>
            </a:xfrm>
            <a:custGeom>
              <a:avLst/>
              <a:gdLst/>
              <a:ahLst/>
              <a:cxnLst/>
              <a:rect l="l" t="t" r="r" b="b"/>
              <a:pathLst>
                <a:path w="401236" h="2484392" fill="none" extrusionOk="0">
                  <a:moveTo>
                    <a:pt x="0" y="0"/>
                  </a:moveTo>
                  <a:cubicBezTo>
                    <a:pt x="108510" y="-1864"/>
                    <a:pt x="273679" y="-5591"/>
                    <a:pt x="401236" y="0"/>
                  </a:cubicBezTo>
                  <a:cubicBezTo>
                    <a:pt x="416680" y="258667"/>
                    <a:pt x="376643" y="428216"/>
                    <a:pt x="401236" y="546566"/>
                  </a:cubicBezTo>
                  <a:cubicBezTo>
                    <a:pt x="425829" y="664916"/>
                    <a:pt x="414305" y="998068"/>
                    <a:pt x="401236" y="1167664"/>
                  </a:cubicBezTo>
                  <a:cubicBezTo>
                    <a:pt x="388167" y="1337260"/>
                    <a:pt x="433394" y="1609313"/>
                    <a:pt x="401236" y="1813606"/>
                  </a:cubicBezTo>
                  <a:cubicBezTo>
                    <a:pt x="369078" y="2017899"/>
                    <a:pt x="412765" y="2272185"/>
                    <a:pt x="401236" y="2484392"/>
                  </a:cubicBezTo>
                  <a:cubicBezTo>
                    <a:pt x="293049" y="2475752"/>
                    <a:pt x="170073" y="2476564"/>
                    <a:pt x="0" y="2484392"/>
                  </a:cubicBezTo>
                  <a:cubicBezTo>
                    <a:pt x="-23359" y="2365360"/>
                    <a:pt x="-12818" y="2210950"/>
                    <a:pt x="0" y="1937826"/>
                  </a:cubicBezTo>
                  <a:cubicBezTo>
                    <a:pt x="12818" y="1664702"/>
                    <a:pt x="10536" y="1549770"/>
                    <a:pt x="0" y="1316728"/>
                  </a:cubicBezTo>
                  <a:cubicBezTo>
                    <a:pt x="-10536" y="1083686"/>
                    <a:pt x="19421" y="957036"/>
                    <a:pt x="0" y="770162"/>
                  </a:cubicBezTo>
                  <a:cubicBezTo>
                    <a:pt x="-19421" y="583288"/>
                    <a:pt x="-25099" y="379962"/>
                    <a:pt x="0" y="0"/>
                  </a:cubicBezTo>
                  <a:close/>
                </a:path>
                <a:path w="401236" h="2484392" extrusionOk="0">
                  <a:moveTo>
                    <a:pt x="0" y="0"/>
                  </a:moveTo>
                  <a:cubicBezTo>
                    <a:pt x="128348" y="19571"/>
                    <a:pt x="227743" y="-6686"/>
                    <a:pt x="401236" y="0"/>
                  </a:cubicBezTo>
                  <a:cubicBezTo>
                    <a:pt x="415779" y="136144"/>
                    <a:pt x="380881" y="382037"/>
                    <a:pt x="401236" y="645942"/>
                  </a:cubicBezTo>
                  <a:cubicBezTo>
                    <a:pt x="421591" y="909847"/>
                    <a:pt x="415998" y="986704"/>
                    <a:pt x="401236" y="1316728"/>
                  </a:cubicBezTo>
                  <a:cubicBezTo>
                    <a:pt x="386474" y="1646752"/>
                    <a:pt x="374215" y="1747964"/>
                    <a:pt x="401236" y="1912982"/>
                  </a:cubicBezTo>
                  <a:cubicBezTo>
                    <a:pt x="428257" y="2078000"/>
                    <a:pt x="392106" y="2263760"/>
                    <a:pt x="401236" y="2484392"/>
                  </a:cubicBezTo>
                  <a:cubicBezTo>
                    <a:pt x="223968" y="2490930"/>
                    <a:pt x="96481" y="2503596"/>
                    <a:pt x="0" y="2484392"/>
                  </a:cubicBezTo>
                  <a:cubicBezTo>
                    <a:pt x="10390" y="2262080"/>
                    <a:pt x="3720" y="2065454"/>
                    <a:pt x="0" y="1937826"/>
                  </a:cubicBezTo>
                  <a:cubicBezTo>
                    <a:pt x="-3720" y="1810198"/>
                    <a:pt x="-18828" y="1430465"/>
                    <a:pt x="0" y="1267040"/>
                  </a:cubicBezTo>
                  <a:cubicBezTo>
                    <a:pt x="18828" y="1103615"/>
                    <a:pt x="-14845" y="835968"/>
                    <a:pt x="0" y="645942"/>
                  </a:cubicBezTo>
                  <a:cubicBezTo>
                    <a:pt x="14845" y="455916"/>
                    <a:pt x="28051" y="208172"/>
                    <a:pt x="0" y="0"/>
                  </a:cubicBezTo>
                  <a:close/>
                </a:path>
              </a:pathLst>
            </a:custGeom>
            <a:solidFill>
              <a:srgbClr val="805430"/>
            </a:solidFill>
            <a:ln w="12700" cap="flat" cmpd="sng">
              <a:solidFill>
                <a:srgbClr val="5A3A30">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panose="020F0502020204030204"/>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990" name="Google Shape;990;p11"/>
          <p:cNvGrpSpPr/>
          <p:nvPr/>
        </p:nvGrpSpPr>
        <p:grpSpPr>
          <a:xfrm>
            <a:off x="921342" y="5683595"/>
            <a:ext cx="697486" cy="723841"/>
            <a:chOff x="2362009" y="2723845"/>
            <a:chExt cx="709332" cy="736134"/>
          </a:xfrm>
        </p:grpSpPr>
        <p:sp>
          <p:nvSpPr>
            <p:cNvPr id="991" name="Google Shape;991;p11"/>
            <p:cNvSpPr/>
            <p:nvPr/>
          </p:nvSpPr>
          <p:spPr>
            <a:xfrm rot="-1557633">
              <a:off x="2541021" y="2768022"/>
              <a:ext cx="302274" cy="435729"/>
            </a:xfrm>
            <a:custGeom>
              <a:avLst/>
              <a:gdLst/>
              <a:ahLst/>
              <a:cxnLst/>
              <a:rect l="l" t="t" r="r" b="b"/>
              <a:pathLst>
                <a:path w="316937" h="456865" extrusionOk="0">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7CC3E"/>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92" name="Google Shape;992;p11"/>
            <p:cNvSpPr/>
            <p:nvPr/>
          </p:nvSpPr>
          <p:spPr>
            <a:xfrm rot="-1557633">
              <a:off x="2559776" y="2895929"/>
              <a:ext cx="284975" cy="483305"/>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93" name="Google Shape;993;p11"/>
            <p:cNvSpPr/>
            <p:nvPr/>
          </p:nvSpPr>
          <p:spPr>
            <a:xfrm rot="-1557633">
              <a:off x="2436997" y="3021724"/>
              <a:ext cx="235519" cy="396892"/>
            </a:xfrm>
            <a:custGeom>
              <a:avLst/>
              <a:gdLst/>
              <a:ahLst/>
              <a:cxnLst/>
              <a:rect l="l" t="t" r="r" b="b"/>
              <a:pathLst>
                <a:path w="246944" h="416145" extrusionOk="0">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94" name="Google Shape;994;p11"/>
            <p:cNvSpPr/>
            <p:nvPr/>
          </p:nvSpPr>
          <p:spPr>
            <a:xfrm rot="-1557633">
              <a:off x="2488611" y="3102831"/>
              <a:ext cx="166061" cy="337846"/>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95" name="Google Shape;995;p11"/>
            <p:cNvSpPr/>
            <p:nvPr/>
          </p:nvSpPr>
          <p:spPr>
            <a:xfrm rot="-1557633">
              <a:off x="2672074" y="3138282"/>
              <a:ext cx="366506" cy="234156"/>
            </a:xfrm>
            <a:custGeom>
              <a:avLst/>
              <a:gdLst/>
              <a:ahLst/>
              <a:cxnLst/>
              <a:rect l="l" t="t" r="r" b="b"/>
              <a:pathLst>
                <a:path w="384285" h="245514" extrusionOk="0">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96" name="Google Shape;996;p11"/>
            <p:cNvSpPr/>
            <p:nvPr/>
          </p:nvSpPr>
          <p:spPr>
            <a:xfrm rot="-1557633">
              <a:off x="2669817"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997" name="Google Shape;997;p11"/>
          <p:cNvGrpSpPr/>
          <p:nvPr/>
        </p:nvGrpSpPr>
        <p:grpSpPr>
          <a:xfrm>
            <a:off x="523889" y="5891122"/>
            <a:ext cx="697486" cy="723841"/>
            <a:chOff x="2362009" y="2723845"/>
            <a:chExt cx="709332" cy="736134"/>
          </a:xfrm>
        </p:grpSpPr>
        <p:sp>
          <p:nvSpPr>
            <p:cNvPr id="998" name="Google Shape;998;p11"/>
            <p:cNvSpPr/>
            <p:nvPr/>
          </p:nvSpPr>
          <p:spPr>
            <a:xfrm rot="-1557633">
              <a:off x="2541021" y="2768022"/>
              <a:ext cx="302274" cy="435729"/>
            </a:xfrm>
            <a:custGeom>
              <a:avLst/>
              <a:gdLst/>
              <a:ahLst/>
              <a:cxnLst/>
              <a:rect l="l" t="t" r="r" b="b"/>
              <a:pathLst>
                <a:path w="316937" h="456865" extrusionOk="0">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D5E088"/>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99" name="Google Shape;999;p11"/>
            <p:cNvSpPr/>
            <p:nvPr/>
          </p:nvSpPr>
          <p:spPr>
            <a:xfrm rot="-1557633">
              <a:off x="2559776" y="2895929"/>
              <a:ext cx="284975" cy="483305"/>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00" name="Google Shape;1000;p11"/>
            <p:cNvSpPr/>
            <p:nvPr/>
          </p:nvSpPr>
          <p:spPr>
            <a:xfrm rot="-1557633">
              <a:off x="2436997" y="3021724"/>
              <a:ext cx="235519" cy="396892"/>
            </a:xfrm>
            <a:custGeom>
              <a:avLst/>
              <a:gdLst/>
              <a:ahLst/>
              <a:cxnLst/>
              <a:rect l="l" t="t" r="r" b="b"/>
              <a:pathLst>
                <a:path w="246944" h="416145" extrusionOk="0">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D5E088"/>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01" name="Google Shape;1001;p11"/>
            <p:cNvSpPr/>
            <p:nvPr/>
          </p:nvSpPr>
          <p:spPr>
            <a:xfrm rot="-1557633">
              <a:off x="2488611" y="3102831"/>
              <a:ext cx="166061" cy="337846"/>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02" name="Google Shape;1002;p11"/>
            <p:cNvSpPr/>
            <p:nvPr/>
          </p:nvSpPr>
          <p:spPr>
            <a:xfrm rot="-1557633">
              <a:off x="2672074" y="3138282"/>
              <a:ext cx="366506" cy="234156"/>
            </a:xfrm>
            <a:custGeom>
              <a:avLst/>
              <a:gdLst/>
              <a:ahLst/>
              <a:cxnLst/>
              <a:rect l="l" t="t" r="r" b="b"/>
              <a:pathLst>
                <a:path w="384285" h="245514" extrusionOk="0">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D5E088"/>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03" name="Google Shape;1003;p11"/>
            <p:cNvSpPr/>
            <p:nvPr/>
          </p:nvSpPr>
          <p:spPr>
            <a:xfrm rot="-1557633">
              <a:off x="2669817"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004" name="Google Shape;1004;p11"/>
          <p:cNvGrpSpPr/>
          <p:nvPr/>
        </p:nvGrpSpPr>
        <p:grpSpPr>
          <a:xfrm>
            <a:off x="187549" y="6084010"/>
            <a:ext cx="697486" cy="723841"/>
            <a:chOff x="2362009" y="2723845"/>
            <a:chExt cx="709332" cy="736134"/>
          </a:xfrm>
        </p:grpSpPr>
        <p:sp>
          <p:nvSpPr>
            <p:cNvPr id="1005" name="Google Shape;1005;p11"/>
            <p:cNvSpPr/>
            <p:nvPr/>
          </p:nvSpPr>
          <p:spPr>
            <a:xfrm rot="-1557633">
              <a:off x="2541021" y="2768022"/>
              <a:ext cx="302274" cy="435729"/>
            </a:xfrm>
            <a:custGeom>
              <a:avLst/>
              <a:gdLst/>
              <a:ahLst/>
              <a:cxnLst/>
              <a:rect l="l" t="t" r="r" b="b"/>
              <a:pathLst>
                <a:path w="316937" h="456865" extrusionOk="0">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7CC3E"/>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06" name="Google Shape;1006;p11"/>
            <p:cNvSpPr/>
            <p:nvPr/>
          </p:nvSpPr>
          <p:spPr>
            <a:xfrm rot="-1557633">
              <a:off x="2559776" y="2895929"/>
              <a:ext cx="284975" cy="483305"/>
            </a:xfrm>
            <a:custGeom>
              <a:avLst/>
              <a:gdLst/>
              <a:ahLst/>
              <a:cxnLst/>
              <a:rect l="l" t="t" r="r" b="b"/>
              <a:pathLst>
                <a:path w="298799" h="506749" extrusionOk="0">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07" name="Google Shape;1007;p11"/>
            <p:cNvSpPr/>
            <p:nvPr/>
          </p:nvSpPr>
          <p:spPr>
            <a:xfrm rot="-1557633">
              <a:off x="2436997" y="3021724"/>
              <a:ext cx="235519" cy="396892"/>
            </a:xfrm>
            <a:custGeom>
              <a:avLst/>
              <a:gdLst/>
              <a:ahLst/>
              <a:cxnLst/>
              <a:rect l="l" t="t" r="r" b="b"/>
              <a:pathLst>
                <a:path w="246944" h="416145" extrusionOk="0">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08" name="Google Shape;1008;p11"/>
            <p:cNvSpPr/>
            <p:nvPr/>
          </p:nvSpPr>
          <p:spPr>
            <a:xfrm rot="-1557633">
              <a:off x="2488611" y="3102831"/>
              <a:ext cx="166061" cy="337846"/>
            </a:xfrm>
            <a:custGeom>
              <a:avLst/>
              <a:gdLst/>
              <a:ahLst/>
              <a:cxnLst/>
              <a:rect l="l" t="t" r="r" b="b"/>
              <a:pathLst>
                <a:path w="174116" h="354234" extrusionOk="0">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09" name="Google Shape;1009;p11"/>
            <p:cNvSpPr/>
            <p:nvPr/>
          </p:nvSpPr>
          <p:spPr>
            <a:xfrm rot="-1557633">
              <a:off x="2672074" y="3138282"/>
              <a:ext cx="366506" cy="234156"/>
            </a:xfrm>
            <a:custGeom>
              <a:avLst/>
              <a:gdLst/>
              <a:ahLst/>
              <a:cxnLst/>
              <a:rect l="l" t="t" r="r" b="b"/>
              <a:pathLst>
                <a:path w="384285" h="245514" extrusionOk="0">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10" name="Google Shape;1010;p11"/>
            <p:cNvSpPr/>
            <p:nvPr/>
          </p:nvSpPr>
          <p:spPr>
            <a:xfrm rot="-1557633">
              <a:off x="2669817" y="3149908"/>
              <a:ext cx="307505" cy="206123"/>
            </a:xfrm>
            <a:custGeom>
              <a:avLst/>
              <a:gdLst/>
              <a:ahLst/>
              <a:cxnLst/>
              <a:rect l="l" t="t" r="r" b="b"/>
              <a:pathLst>
                <a:path w="322421" h="216122" extrusionOk="0">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panose="020F050202020403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011" name="Google Shape;1011;p11"/>
          <p:cNvSpPr txBox="1">
            <a:spLocks noGrp="1"/>
          </p:cNvSpPr>
          <p:nvPr>
            <p:ph type="subTitle" idx="1"/>
          </p:nvPr>
        </p:nvSpPr>
        <p:spPr>
          <a:xfrm>
            <a:off x="5952380" y="1729975"/>
            <a:ext cx="57051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012" name="Google Shape;1012;p11"/>
          <p:cNvSpPr txBox="1">
            <a:spLocks noGrp="1"/>
          </p:cNvSpPr>
          <p:nvPr>
            <p:ph type="subTitle" idx="2"/>
          </p:nvPr>
        </p:nvSpPr>
        <p:spPr>
          <a:xfrm>
            <a:off x="5952380" y="3334868"/>
            <a:ext cx="57051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013" name="Google Shape;1013;p11"/>
          <p:cNvSpPr txBox="1">
            <a:spLocks noGrp="1"/>
          </p:cNvSpPr>
          <p:nvPr>
            <p:ph type="subTitle" idx="3"/>
          </p:nvPr>
        </p:nvSpPr>
        <p:spPr>
          <a:xfrm>
            <a:off x="5952380" y="4939762"/>
            <a:ext cx="57051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014" name="Google Shape;1014;p11"/>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1015" name="Google Shape;1015;p11"/>
          <p:cNvSpPr txBox="1">
            <a:spLocks noGrp="1"/>
          </p:cNvSpPr>
          <p:nvPr>
            <p:ph type="body" idx="4"/>
          </p:nvPr>
        </p:nvSpPr>
        <p:spPr>
          <a:xfrm>
            <a:off x="5952375" y="2167925"/>
            <a:ext cx="5705100" cy="9252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1016" name="Google Shape;1016;p11"/>
          <p:cNvSpPr txBox="1">
            <a:spLocks noGrp="1"/>
          </p:cNvSpPr>
          <p:nvPr>
            <p:ph type="body" idx="5"/>
          </p:nvPr>
        </p:nvSpPr>
        <p:spPr>
          <a:xfrm>
            <a:off x="5952375" y="3761388"/>
            <a:ext cx="57051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1017" name="Google Shape;1017;p11"/>
          <p:cNvSpPr txBox="1">
            <a:spLocks noGrp="1"/>
          </p:cNvSpPr>
          <p:nvPr>
            <p:ph type="body" idx="6"/>
          </p:nvPr>
        </p:nvSpPr>
        <p:spPr>
          <a:xfrm>
            <a:off x="5952375" y="5353050"/>
            <a:ext cx="57060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accent2"/>
              </a:buClr>
              <a:buSzPts val="4000"/>
              <a:buFont typeface="Pompiere" panose="02000000000000000000"/>
              <a:buNone/>
              <a:defRPr sz="4000" b="1">
                <a:solidFill>
                  <a:schemeClr val="accent2"/>
                </a:solidFill>
                <a:latin typeface="Pompiere" panose="02000000000000000000"/>
                <a:ea typeface="Pompiere" panose="02000000000000000000"/>
                <a:cs typeface="Pompiere" panose="02000000000000000000"/>
                <a:sym typeface="Pompiere" panose="02000000000000000000"/>
              </a:defRPr>
            </a:lvl1pPr>
            <a:lvl2pPr lvl="1">
              <a:spcBef>
                <a:spcPts val="0"/>
              </a:spcBef>
              <a:spcAft>
                <a:spcPts val="0"/>
              </a:spcAft>
              <a:buClr>
                <a:schemeClr val="accent2"/>
              </a:buClr>
              <a:buSzPts val="4000"/>
              <a:buFont typeface="Pompiere" panose="02000000000000000000"/>
              <a:buNone/>
              <a:defRPr sz="4000" b="1">
                <a:solidFill>
                  <a:schemeClr val="accent2"/>
                </a:solidFill>
                <a:latin typeface="Pompiere" panose="02000000000000000000"/>
                <a:ea typeface="Pompiere" panose="02000000000000000000"/>
                <a:cs typeface="Pompiere" panose="02000000000000000000"/>
                <a:sym typeface="Pompiere" panose="02000000000000000000"/>
              </a:defRPr>
            </a:lvl2pPr>
            <a:lvl3pPr lvl="2">
              <a:spcBef>
                <a:spcPts val="0"/>
              </a:spcBef>
              <a:spcAft>
                <a:spcPts val="0"/>
              </a:spcAft>
              <a:buClr>
                <a:schemeClr val="accent2"/>
              </a:buClr>
              <a:buSzPts val="4000"/>
              <a:buFont typeface="Pompiere" panose="02000000000000000000"/>
              <a:buNone/>
              <a:defRPr sz="4000" b="1">
                <a:solidFill>
                  <a:schemeClr val="accent2"/>
                </a:solidFill>
                <a:latin typeface="Pompiere" panose="02000000000000000000"/>
                <a:ea typeface="Pompiere" panose="02000000000000000000"/>
                <a:cs typeface="Pompiere" panose="02000000000000000000"/>
                <a:sym typeface="Pompiere" panose="02000000000000000000"/>
              </a:defRPr>
            </a:lvl3pPr>
            <a:lvl4pPr lvl="3">
              <a:spcBef>
                <a:spcPts val="0"/>
              </a:spcBef>
              <a:spcAft>
                <a:spcPts val="0"/>
              </a:spcAft>
              <a:buClr>
                <a:schemeClr val="accent2"/>
              </a:buClr>
              <a:buSzPts val="4000"/>
              <a:buFont typeface="Pompiere" panose="02000000000000000000"/>
              <a:buNone/>
              <a:defRPr sz="4000" b="1">
                <a:solidFill>
                  <a:schemeClr val="accent2"/>
                </a:solidFill>
                <a:latin typeface="Pompiere" panose="02000000000000000000"/>
                <a:ea typeface="Pompiere" panose="02000000000000000000"/>
                <a:cs typeface="Pompiere" panose="02000000000000000000"/>
                <a:sym typeface="Pompiere" panose="02000000000000000000"/>
              </a:defRPr>
            </a:lvl4pPr>
            <a:lvl5pPr lvl="4">
              <a:spcBef>
                <a:spcPts val="0"/>
              </a:spcBef>
              <a:spcAft>
                <a:spcPts val="0"/>
              </a:spcAft>
              <a:buClr>
                <a:schemeClr val="accent2"/>
              </a:buClr>
              <a:buSzPts val="4000"/>
              <a:buFont typeface="Pompiere" panose="02000000000000000000"/>
              <a:buNone/>
              <a:defRPr sz="4000" b="1">
                <a:solidFill>
                  <a:schemeClr val="accent2"/>
                </a:solidFill>
                <a:latin typeface="Pompiere" panose="02000000000000000000"/>
                <a:ea typeface="Pompiere" panose="02000000000000000000"/>
                <a:cs typeface="Pompiere" panose="02000000000000000000"/>
                <a:sym typeface="Pompiere" panose="02000000000000000000"/>
              </a:defRPr>
            </a:lvl5pPr>
            <a:lvl6pPr lvl="5">
              <a:spcBef>
                <a:spcPts val="0"/>
              </a:spcBef>
              <a:spcAft>
                <a:spcPts val="0"/>
              </a:spcAft>
              <a:buClr>
                <a:schemeClr val="accent2"/>
              </a:buClr>
              <a:buSzPts val="4000"/>
              <a:buFont typeface="Pompiere" panose="02000000000000000000"/>
              <a:buNone/>
              <a:defRPr sz="4000" b="1">
                <a:solidFill>
                  <a:schemeClr val="accent2"/>
                </a:solidFill>
                <a:latin typeface="Pompiere" panose="02000000000000000000"/>
                <a:ea typeface="Pompiere" panose="02000000000000000000"/>
                <a:cs typeface="Pompiere" panose="02000000000000000000"/>
                <a:sym typeface="Pompiere" panose="02000000000000000000"/>
              </a:defRPr>
            </a:lvl6pPr>
            <a:lvl7pPr lvl="6">
              <a:spcBef>
                <a:spcPts val="0"/>
              </a:spcBef>
              <a:spcAft>
                <a:spcPts val="0"/>
              </a:spcAft>
              <a:buClr>
                <a:schemeClr val="accent2"/>
              </a:buClr>
              <a:buSzPts val="4000"/>
              <a:buFont typeface="Pompiere" panose="02000000000000000000"/>
              <a:buNone/>
              <a:defRPr sz="4000" b="1">
                <a:solidFill>
                  <a:schemeClr val="accent2"/>
                </a:solidFill>
                <a:latin typeface="Pompiere" panose="02000000000000000000"/>
                <a:ea typeface="Pompiere" panose="02000000000000000000"/>
                <a:cs typeface="Pompiere" panose="02000000000000000000"/>
                <a:sym typeface="Pompiere" panose="02000000000000000000"/>
              </a:defRPr>
            </a:lvl7pPr>
            <a:lvl8pPr lvl="7">
              <a:spcBef>
                <a:spcPts val="0"/>
              </a:spcBef>
              <a:spcAft>
                <a:spcPts val="0"/>
              </a:spcAft>
              <a:buClr>
                <a:schemeClr val="accent2"/>
              </a:buClr>
              <a:buSzPts val="4000"/>
              <a:buFont typeface="Pompiere" panose="02000000000000000000"/>
              <a:buNone/>
              <a:defRPr sz="4000" b="1">
                <a:solidFill>
                  <a:schemeClr val="accent2"/>
                </a:solidFill>
                <a:latin typeface="Pompiere" panose="02000000000000000000"/>
                <a:ea typeface="Pompiere" panose="02000000000000000000"/>
                <a:cs typeface="Pompiere" panose="02000000000000000000"/>
                <a:sym typeface="Pompiere" panose="02000000000000000000"/>
              </a:defRPr>
            </a:lvl8pPr>
            <a:lvl9pPr lvl="8">
              <a:spcBef>
                <a:spcPts val="0"/>
              </a:spcBef>
              <a:spcAft>
                <a:spcPts val="0"/>
              </a:spcAft>
              <a:buClr>
                <a:schemeClr val="accent2"/>
              </a:buClr>
              <a:buSzPts val="4000"/>
              <a:buFont typeface="Pompiere" panose="02000000000000000000"/>
              <a:buNone/>
              <a:defRPr sz="4000" b="1">
                <a:solidFill>
                  <a:schemeClr val="accent2"/>
                </a:solidFill>
                <a:latin typeface="Pompiere" panose="02000000000000000000"/>
                <a:ea typeface="Pompiere" panose="02000000000000000000"/>
                <a:cs typeface="Pompiere" panose="02000000000000000000"/>
                <a:sym typeface="Pompiere" panose="02000000000000000000"/>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DM Sans"/>
              <a:buChar char="●"/>
              <a:defRPr sz="1900">
                <a:solidFill>
                  <a:schemeClr val="dk2"/>
                </a:solidFill>
                <a:latin typeface="DM Sans"/>
                <a:ea typeface="DM Sans"/>
                <a:cs typeface="DM Sans"/>
                <a:sym typeface="DM Sans"/>
              </a:defRPr>
            </a:lvl1pPr>
            <a:lvl2pPr marL="914400" lvl="1"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2pPr>
            <a:lvl3pPr marL="1371600" lvl="2"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3pPr>
            <a:lvl4pPr marL="1828800" lvl="3"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4pPr>
            <a:lvl5pPr marL="2286000" lvl="4"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5pPr>
            <a:lvl6pPr marL="2743200" lvl="5"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6pPr>
            <a:lvl7pPr marL="3200400" lvl="6"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7pPr>
            <a:lvl8pPr marL="3657600" lvl="7"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8pPr>
            <a:lvl9pPr marL="4114800" lvl="8" indent="-349250">
              <a:lnSpc>
                <a:spcPct val="115000"/>
              </a:lnSpc>
              <a:spcBef>
                <a:spcPts val="2100"/>
              </a:spcBef>
              <a:spcAft>
                <a:spcPts val="2100"/>
              </a:spcAft>
              <a:buClr>
                <a:schemeClr val="dk2"/>
              </a:buClr>
              <a:buSzPts val="1900"/>
              <a:buFont typeface="DM Sans"/>
              <a:buChar char="■"/>
              <a:defRPr sz="1900">
                <a:solidFill>
                  <a:schemeClr val="dk2"/>
                </a:solidFill>
                <a:latin typeface="DM Sans"/>
                <a:ea typeface="DM Sans"/>
                <a:cs typeface="DM Sans"/>
                <a:sym typeface="DM Sans"/>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GB"/>
              <a:t>‹#›</a:t>
            </a:fld>
            <a:endParaRPr lang="en-GB"/>
          </a:p>
        </p:txBody>
      </p:sp>
      <p:sp>
        <p:nvSpPr>
          <p:cNvPr id="9" name="Google Shape;9;p1"/>
          <p:cNvSpPr txBox="1"/>
          <p:nvPr/>
        </p:nvSpPr>
        <p:spPr>
          <a:xfrm rot="5400000">
            <a:off x="-679350" y="5597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E0C294"/>
                </a:solidFill>
                <a:latin typeface="Barlow Condensed" panose="00000506000000000000"/>
                <a:ea typeface="Barlow Condensed" panose="00000506000000000000"/>
                <a:cs typeface="Barlow Condensed" panose="00000506000000000000"/>
                <a:sym typeface="Barlow Condensed" panose="00000506000000000000"/>
              </a:rPr>
              <a:t>SLIDESMANIA.COM</a:t>
            </a:r>
            <a:endParaRPr>
              <a:solidFill>
                <a:srgbClr val="E0C294"/>
              </a:solidFill>
              <a:latin typeface="Barlow Condensed" panose="00000506000000000000"/>
              <a:ea typeface="Barlow Condensed" panose="00000506000000000000"/>
              <a:cs typeface="Barlow Condensed" panose="00000506000000000000"/>
              <a:sym typeface="Barlow Condensed" panose="00000506000000000000"/>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036" y="955903"/>
            <a:ext cx="5894400" cy="1230600"/>
          </a:xfrm>
        </p:spPr>
        <p:txBody>
          <a:bodyPr/>
          <a:lstStyle/>
          <a:p>
            <a:r>
              <a:rPr lang="en-GB" altLang="en-US" dirty="0" smtClean="0"/>
              <a:t>Tiếng việt 4</a:t>
            </a:r>
            <a:endParaRPr lang="en-GB" altLang="en-US" dirty="0"/>
          </a:p>
        </p:txBody>
      </p:sp>
      <p:sp>
        <p:nvSpPr>
          <p:cNvPr id="3" name="Subtitle 2"/>
          <p:cNvSpPr>
            <a:spLocks noGrp="1"/>
          </p:cNvSpPr>
          <p:nvPr>
            <p:ph type="subTitle" idx="1"/>
          </p:nvPr>
        </p:nvSpPr>
        <p:spPr>
          <a:xfrm>
            <a:off x="944475" y="6140100"/>
            <a:ext cx="8776800" cy="717900"/>
          </a:xfrm>
        </p:spPr>
        <p:txBody>
          <a:bodyPr/>
          <a:lstStyle/>
          <a:p>
            <a:endParaRPr lang="en-GB"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7"/>
        <p:cNvGrpSpPr/>
        <p:nvPr/>
      </p:nvGrpSpPr>
      <p:grpSpPr>
        <a:xfrm>
          <a:off x="0" y="0"/>
          <a:ext cx="0" cy="0"/>
          <a:chOff x="0" y="0"/>
          <a:chExt cx="0" cy="0"/>
        </a:xfrm>
      </p:grpSpPr>
      <p:sp>
        <p:nvSpPr>
          <p:cNvPr id="1638" name="Google Shape;1638;p25"/>
          <p:cNvSpPr txBox="1">
            <a:spLocks noGrp="1"/>
          </p:cNvSpPr>
          <p:nvPr>
            <p:ph type="title"/>
          </p:nvPr>
        </p:nvSpPr>
        <p:spPr>
          <a:xfrm>
            <a:off x="6072725" y="369134"/>
            <a:ext cx="6119275" cy="1932351"/>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endParaRPr dirty="0"/>
          </a:p>
        </p:txBody>
      </p:sp>
      <p:sp>
        <p:nvSpPr>
          <p:cNvPr id="4" name="Text Box 5"/>
          <p:cNvSpPr txBox="1">
            <a:spLocks noChangeArrowheads="1"/>
          </p:cNvSpPr>
          <p:nvPr/>
        </p:nvSpPr>
        <p:spPr bwMode="auto">
          <a:xfrm>
            <a:off x="1412347" y="817313"/>
            <a:ext cx="4928232" cy="2108299"/>
          </a:xfrm>
          <a:prstGeom prst="cloudCallout">
            <a:avLst>
              <a:gd name="adj1" fmla="val 9209"/>
              <a:gd name="adj2" fmla="val 89618"/>
            </a:avLst>
          </a:prstGeom>
        </p:spPr>
        <p:style>
          <a:lnRef idx="2">
            <a:schemeClr val="accent6"/>
          </a:lnRef>
          <a:fillRef idx="1">
            <a:schemeClr val="lt1"/>
          </a:fillRef>
          <a:effectRef idx="0">
            <a:schemeClr val="accent6"/>
          </a:effectRef>
          <a:fontRef idx="minor">
            <a:schemeClr val="dk1"/>
          </a:fontRef>
        </p:style>
        <p:txBody>
          <a:bodyPr wrap="square">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algn="ctr"/>
            <a:r>
              <a:rPr lang="en-US" dirty="0">
                <a:ln w="0"/>
                <a:solidFill>
                  <a:srgbClr val="7030A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Hãy kể tên một câu chuyện em yêu thích?</a:t>
            </a:r>
            <a:endParaRPr lang="vi-VN" dirty="0">
              <a:ln w="0"/>
              <a:solidFill>
                <a:srgbClr val="7030A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5" name="Text Box 5"/>
          <p:cNvSpPr txBox="1">
            <a:spLocks noChangeArrowheads="1"/>
          </p:cNvSpPr>
          <p:nvPr/>
        </p:nvSpPr>
        <p:spPr bwMode="auto">
          <a:xfrm rot="555458">
            <a:off x="5521923" y="2507567"/>
            <a:ext cx="4928232" cy="2764215"/>
          </a:xfrm>
          <a:prstGeom prst="cloudCallout">
            <a:avLst>
              <a:gd name="adj1" fmla="val 9209"/>
              <a:gd name="adj2" fmla="val 89618"/>
            </a:avLst>
          </a:prstGeom>
        </p:spPr>
        <p:style>
          <a:lnRef idx="2">
            <a:schemeClr val="accent6"/>
          </a:lnRef>
          <a:fillRef idx="1">
            <a:schemeClr val="lt1"/>
          </a:fillRef>
          <a:effectRef idx="0">
            <a:schemeClr val="accent6"/>
          </a:effectRef>
          <a:fontRef idx="minor">
            <a:schemeClr val="dk1"/>
          </a:fontRef>
        </p:style>
        <p:txBody>
          <a:bodyPr wrap="square">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algn="ctr"/>
            <a:r>
              <a:rPr lang="en-US"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Em có suy nghĩ gì về nhân vật hay một chi tiết trong câu chuyện đó?</a:t>
            </a:r>
            <a:endParaRPr lang="vi-VN"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2" name="Google Shape;1632;p24"/>
          <p:cNvSpPr txBox="1">
            <a:spLocks noGrp="1"/>
          </p:cNvSpPr>
          <p:nvPr>
            <p:ph type="title"/>
          </p:nvPr>
        </p:nvSpPr>
        <p:spPr>
          <a:xfrm>
            <a:off x="-23280" y="300670"/>
            <a:ext cx="9190181" cy="56348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dirty="0" smtClean="0"/>
              <a:t>Bài viết 1</a:t>
            </a:r>
            <a:r>
              <a:rPr lang="en-GB" dirty="0"/>
              <a:t/>
            </a:r>
            <a:br>
              <a:rPr lang="en-GB" dirty="0"/>
            </a:br>
            <a:r>
              <a:rPr lang="en-GB" dirty="0" smtClean="0">
                <a:solidFill>
                  <a:schemeClr val="bg1">
                    <a:lumMod val="50000"/>
                  </a:schemeClr>
                </a:solidFill>
              </a:rPr>
              <a:t>Viết đoạn văn về một </a:t>
            </a:r>
            <a:br>
              <a:rPr lang="en-GB" dirty="0" smtClean="0">
                <a:solidFill>
                  <a:schemeClr val="bg1">
                    <a:lumMod val="50000"/>
                  </a:schemeClr>
                </a:solidFill>
              </a:rPr>
            </a:br>
            <a:r>
              <a:rPr lang="en-GB" dirty="0" smtClean="0">
                <a:solidFill>
                  <a:schemeClr val="bg1">
                    <a:lumMod val="50000"/>
                  </a:schemeClr>
                </a:solidFill>
              </a:rPr>
              <a:t>câu chuyện em thích</a:t>
            </a:r>
            <a:endParaRPr dirty="0">
              <a:solidFill>
                <a:schemeClr val="bg1">
                  <a:lumMod val="50000"/>
                </a:schemeClr>
              </a:solidFill>
            </a:endParaRPr>
          </a:p>
        </p:txBody>
      </p:sp>
      <p:sp>
        <p:nvSpPr>
          <p:cNvPr id="1633" name="Google Shape;1633;p24"/>
          <p:cNvSpPr txBox="1">
            <a:spLocks noGrp="1"/>
          </p:cNvSpPr>
          <p:nvPr>
            <p:ph type="subTitle" idx="1"/>
          </p:nvPr>
        </p:nvSpPr>
        <p:spPr>
          <a:xfrm>
            <a:off x="1343702" y="300670"/>
            <a:ext cx="8947445" cy="2882809"/>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GB" dirty="0" smtClean="0">
                <a:solidFill>
                  <a:schemeClr val="tx1"/>
                </a:solidFill>
              </a:rPr>
              <a:t>.</a:t>
            </a:r>
            <a:endParaRPr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7"/>
        <p:cNvGrpSpPr/>
        <p:nvPr/>
      </p:nvGrpSpPr>
      <p:grpSpPr>
        <a:xfrm>
          <a:off x="0" y="0"/>
          <a:ext cx="0" cy="0"/>
          <a:chOff x="0" y="0"/>
          <a:chExt cx="0" cy="0"/>
        </a:xfrm>
      </p:grpSpPr>
      <p:sp>
        <p:nvSpPr>
          <p:cNvPr id="8" name="Rounded Rectangle 7"/>
          <p:cNvSpPr/>
          <p:nvPr/>
        </p:nvSpPr>
        <p:spPr>
          <a:xfrm>
            <a:off x="524297" y="922702"/>
            <a:ext cx="11143405" cy="26165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3"/>
          <p:cNvSpPr/>
          <p:nvPr/>
        </p:nvSpPr>
        <p:spPr>
          <a:xfrm>
            <a:off x="0" y="922702"/>
            <a:ext cx="12192000" cy="5935208"/>
          </a:xfrm>
          <a:prstGeom prst="roundRect">
            <a:avLst>
              <a:gd name="adj" fmla="val 9137"/>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35"/>
          </a:p>
        </p:txBody>
      </p:sp>
      <p:sp>
        <p:nvSpPr>
          <p:cNvPr id="11" name="TextBox 10"/>
          <p:cNvSpPr txBox="1"/>
          <p:nvPr/>
        </p:nvSpPr>
        <p:spPr>
          <a:xfrm>
            <a:off x="223645" y="1197261"/>
            <a:ext cx="11744708" cy="538609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3200" dirty="0">
                <a:solidFill>
                  <a:srgbClr val="7030A0"/>
                </a:solidFill>
                <a:latin typeface="Times New Roman" panose="02020603050405020304" pitchFamily="18" charset="0"/>
                <a:cs typeface="Times New Roman" panose="02020603050405020304" pitchFamily="18" charset="0"/>
              </a:rPr>
              <a:t>“ Ông Yết Kiêu” là một câu chuyện mà em thích vì cách kể chuyện hấp dẫn. Yết Kiêu có tài bơi lặn rất phi thường, “nhiều khi ông sống dưới nước sáu bảy ngày mới lên”. Đó là một chi tiết mà người kể tưởng tượng để thể hiện sự khâm phục, yêu quý ông. Nhưng chi tiết phi thường ấy cũng phản ánh một sự thật là Yết Kiêu đã đánh chìm rất nhiều tàu giặc trong những trận thủy chiến. Có lần giặc bắt được ông, tra khảo ông, nhưng ông không chịu khuất phục. Ông còn làm cho giặc khiếp sợ và dùng mưu thoát khỏi tay chúng. Câu chuyện “ ông Yết Kiêu” ca ngợi tài năng và dũng khí của người Việt Nam yêu nước đã để lại cho em nhiều ấn tượng rất sâu sắc.	</a:t>
            </a:r>
            <a:r>
              <a:rPr lang="en-US" sz="2400" dirty="0">
                <a:latin typeface="Times New Roman" panose="02020603050405020304" pitchFamily="18" charset="0"/>
                <a:cs typeface="Times New Roman" panose="02020603050405020304" pitchFamily="18" charset="0"/>
              </a:rPr>
              <a:t>					</a:t>
            </a:r>
            <a:endParaRPr lang="vi-VN" sz="2360" dirty="0">
              <a:latin typeface="Times New Roman" panose="02020603050405020304" pitchFamily="18" charset="0"/>
              <a:cs typeface="Times New Roman" panose="02020603050405020304" pitchFamily="18" charset="0"/>
            </a:endParaRPr>
          </a:p>
        </p:txBody>
      </p:sp>
      <p:sp>
        <p:nvSpPr>
          <p:cNvPr id="13" name="TextBox 12"/>
          <p:cNvSpPr txBox="1"/>
          <p:nvPr/>
        </p:nvSpPr>
        <p:spPr>
          <a:xfrm rot="10800000" flipH="1" flipV="1">
            <a:off x="-906769" y="377"/>
            <a:ext cx="1725148" cy="21864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indent="657860"/>
            <a:r>
              <a:rPr lang="en-US" sz="13610" b="1" dirty="0">
                <a:solidFill>
                  <a:srgbClr val="EC6665"/>
                </a:solidFill>
                <a:latin typeface="Times New Roman" panose="02020603050405020304" pitchFamily="18" charset="0"/>
                <a:cs typeface="Times New Roman" panose="02020603050405020304" pitchFamily="18" charset="0"/>
              </a:rPr>
              <a:t>“</a:t>
            </a:r>
            <a:endParaRPr lang="vi-VN" sz="13610" dirty="0">
              <a:solidFill>
                <a:srgbClr val="EC6665"/>
              </a:solidFill>
              <a:latin typeface="Times New Roman" panose="02020603050405020304" pitchFamily="18" charset="0"/>
              <a:cs typeface="Times New Roman" panose="02020603050405020304" pitchFamily="18" charset="0"/>
            </a:endParaRPr>
          </a:p>
        </p:txBody>
      </p:sp>
      <p:sp>
        <p:nvSpPr>
          <p:cNvPr id="14" name="TextBox 13"/>
          <p:cNvSpPr txBox="1"/>
          <p:nvPr/>
        </p:nvSpPr>
        <p:spPr>
          <a:xfrm rot="10800000">
            <a:off x="10705801" y="5098437"/>
            <a:ext cx="2249052" cy="21864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indent="657860"/>
            <a:r>
              <a:rPr lang="en-US" sz="13610" b="1" dirty="0">
                <a:solidFill>
                  <a:srgbClr val="EC6665"/>
                </a:solidFill>
                <a:latin typeface="Times New Roman" panose="02020603050405020304" pitchFamily="18" charset="0"/>
                <a:cs typeface="Times New Roman" panose="02020603050405020304" pitchFamily="18" charset="0"/>
              </a:rPr>
              <a:t>“</a:t>
            </a:r>
            <a:endParaRPr lang="vi-VN" sz="13610" dirty="0">
              <a:solidFill>
                <a:srgbClr val="EC6665"/>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770495" y="377"/>
            <a:ext cx="7880684" cy="707886"/>
          </a:xfrm>
          <a:prstGeom prst="rect">
            <a:avLst/>
          </a:prstGeom>
          <a:noFill/>
        </p:spPr>
        <p:txBody>
          <a:bodyPr wrap="none" rtlCol="0">
            <a:spAutoFit/>
          </a:bodyPr>
          <a:lstStyle/>
          <a:p>
            <a:pPr lvl="0" fontAlgn="base">
              <a:spcBef>
                <a:spcPct val="50000"/>
              </a:spcBef>
              <a:spcAft>
                <a:spcPct val="0"/>
              </a:spcAft>
              <a:buClrTx/>
              <a:defRPr/>
            </a:pPr>
            <a:r>
              <a:rPr lang="en-US" sz="4000" b="1">
                <a:solidFill>
                  <a:schemeClr val="bg2"/>
                </a:solidFill>
                <a:latin typeface="Times New Roman" panose="02020603050405020304" pitchFamily="18" charset="0"/>
              </a:rPr>
              <a:t>Đọc đoạn văn sau và trả lời câu hỏi</a:t>
            </a:r>
            <a:endParaRPr lang="en-US" sz="4000" b="1" kern="1200" dirty="0">
              <a:solidFill>
                <a:schemeClr val="bg2"/>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1"/>
        <p:cNvGrpSpPr/>
        <p:nvPr/>
      </p:nvGrpSpPr>
      <p:grpSpPr>
        <a:xfrm>
          <a:off x="0" y="0"/>
          <a:ext cx="0" cy="0"/>
          <a:chOff x="0" y="0"/>
          <a:chExt cx="0" cy="0"/>
        </a:xfrm>
      </p:grpSpPr>
      <p:sp>
        <p:nvSpPr>
          <p:cNvPr id="17" name="椭圆 6"/>
          <p:cNvSpPr>
            <a:spLocks noChangeAspect="1"/>
          </p:cNvSpPr>
          <p:nvPr/>
        </p:nvSpPr>
        <p:spPr>
          <a:xfrm>
            <a:off x="2767521" y="-29769"/>
            <a:ext cx="2183453" cy="2183453"/>
          </a:xfrm>
          <a:prstGeom prst="ellipse">
            <a:avLst/>
          </a:prstGeom>
          <a:solidFill>
            <a:schemeClr val="bg1"/>
          </a:solidFill>
          <a:ln>
            <a:noFill/>
          </a:ln>
          <a:effectLst>
            <a:outerShdw blurRad="63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7"/>
          <p:cNvSpPr>
            <a:spLocks noChangeAspect="1"/>
          </p:cNvSpPr>
          <p:nvPr/>
        </p:nvSpPr>
        <p:spPr>
          <a:xfrm>
            <a:off x="2767521" y="-29769"/>
            <a:ext cx="2183453" cy="2183453"/>
          </a:xfrm>
          <a:prstGeom prst="ellipse">
            <a:avLst/>
          </a:prstGeom>
          <a:solidFill>
            <a:schemeClr val="accent2"/>
          </a:solidFill>
          <a:ln>
            <a:noFill/>
          </a:ln>
          <a:effectLst>
            <a:innerShdw blurRad="114300" dist="1143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8"/>
          <p:cNvSpPr>
            <a:spLocks noChangeAspect="1"/>
          </p:cNvSpPr>
          <p:nvPr/>
        </p:nvSpPr>
        <p:spPr>
          <a:xfrm>
            <a:off x="3047521" y="250231"/>
            <a:ext cx="1698241" cy="169824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20" name="任意多边形 9"/>
          <p:cNvSpPr/>
          <p:nvPr/>
        </p:nvSpPr>
        <p:spPr>
          <a:xfrm>
            <a:off x="4252777" y="354694"/>
            <a:ext cx="6747793" cy="1207742"/>
          </a:xfrm>
          <a:custGeom>
            <a:avLst/>
            <a:gdLst>
              <a:gd name="connsiteX0" fmla="*/ 0 w 2527652"/>
              <a:gd name="connsiteY0" fmla="*/ 0 h 1008000"/>
              <a:gd name="connsiteX1" fmla="*/ 2023652 w 2527652"/>
              <a:gd name="connsiteY1" fmla="*/ 0 h 1008000"/>
              <a:gd name="connsiteX2" fmla="*/ 2527652 w 2527652"/>
              <a:gd name="connsiteY2" fmla="*/ 504000 h 1008000"/>
              <a:gd name="connsiteX3" fmla="*/ 2023652 w 2527652"/>
              <a:gd name="connsiteY3" fmla="*/ 1008000 h 1008000"/>
              <a:gd name="connsiteX4" fmla="*/ 0 w 2527652"/>
              <a:gd name="connsiteY4" fmla="*/ 1008000 h 10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52" h="1008000">
                <a:moveTo>
                  <a:pt x="0" y="0"/>
                </a:moveTo>
                <a:lnTo>
                  <a:pt x="2023652" y="0"/>
                </a:lnTo>
                <a:cubicBezTo>
                  <a:pt x="2302004" y="0"/>
                  <a:pt x="2527652" y="225648"/>
                  <a:pt x="2527652" y="504000"/>
                </a:cubicBezTo>
                <a:cubicBezTo>
                  <a:pt x="2527652" y="782352"/>
                  <a:pt x="2302004" y="1008000"/>
                  <a:pt x="2023652" y="1008000"/>
                </a:cubicBezTo>
                <a:lnTo>
                  <a:pt x="0" y="1008000"/>
                </a:lnTo>
                <a:close/>
              </a:path>
            </a:pathLst>
          </a:custGeom>
        </p:spPr>
        <p:style>
          <a:lnRef idx="1">
            <a:schemeClr val="accent3"/>
          </a:lnRef>
          <a:fillRef idx="2">
            <a:schemeClr val="accent3"/>
          </a:fillRef>
          <a:effectRef idx="1">
            <a:schemeClr val="accent3"/>
          </a:effectRef>
          <a:fontRef idx="minor">
            <a:schemeClr val="dk1"/>
          </a:fontRef>
        </p:style>
        <p:txBody>
          <a:bodyPr rtlCol="0" anchor="ctr"/>
          <a:lstStyle/>
          <a:p>
            <a:pPr lvl="0" algn="just" fontAlgn="base">
              <a:spcBef>
                <a:spcPct val="50000"/>
              </a:spcBef>
              <a:spcAft>
                <a:spcPct val="0"/>
              </a:spcAft>
              <a:buClrTx/>
              <a:defRPr/>
            </a:pPr>
            <a:r>
              <a:rPr lang="en-US" sz="2800" b="1" kern="1200" dirty="0" smtClean="0">
                <a:solidFill>
                  <a:srgbClr val="FF0000"/>
                </a:solidFill>
                <a:latin typeface="Times New Roman" panose="02020603050405020304" pitchFamily="18" charset="0"/>
                <a:cs typeface="Times New Roman" panose="02020603050405020304" pitchFamily="18" charset="0"/>
              </a:rPr>
              <a:t>         Câu </a:t>
            </a:r>
            <a:r>
              <a:rPr lang="en-US" sz="2800" b="1" kern="1200" dirty="0">
                <a:solidFill>
                  <a:srgbClr val="FF0000"/>
                </a:solidFill>
                <a:latin typeface="Times New Roman" panose="02020603050405020304" pitchFamily="18" charset="0"/>
                <a:cs typeface="Times New Roman" panose="02020603050405020304" pitchFamily="18" charset="0"/>
              </a:rPr>
              <a:t>mở đoạn có tác dụng gì?</a:t>
            </a:r>
          </a:p>
        </p:txBody>
      </p:sp>
      <p:sp>
        <p:nvSpPr>
          <p:cNvPr id="21" name="椭圆 10"/>
          <p:cNvSpPr>
            <a:spLocks noChangeAspect="1"/>
          </p:cNvSpPr>
          <p:nvPr/>
        </p:nvSpPr>
        <p:spPr>
          <a:xfrm>
            <a:off x="3182315" y="363692"/>
            <a:ext cx="1358593" cy="135859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2" name="文本框 11"/>
          <p:cNvSpPr txBox="1"/>
          <p:nvPr/>
        </p:nvSpPr>
        <p:spPr>
          <a:xfrm>
            <a:off x="3485633" y="622840"/>
            <a:ext cx="771130" cy="830997"/>
          </a:xfrm>
          <a:prstGeom prst="rect">
            <a:avLst/>
          </a:prstGeom>
          <a:noFill/>
        </p:spPr>
        <p:txBody>
          <a:bodyPr wrap="square" rtlCol="0">
            <a:spAutoFit/>
          </a:bodyPr>
          <a:lstStyle/>
          <a:p>
            <a:r>
              <a:rPr lang="en-US" altLang="zh-CN" sz="4800" dirty="0">
                <a:solidFill>
                  <a:schemeClr val="tx2"/>
                </a:solidFill>
                <a:latin typeface="Impact" panose="020B0806030902050204" pitchFamily="34" charset="0"/>
              </a:rPr>
              <a:t>01</a:t>
            </a:r>
            <a:endParaRPr lang="zh-CN" altLang="en-US" sz="4800" dirty="0">
              <a:solidFill>
                <a:schemeClr val="tx2"/>
              </a:solidFill>
              <a:latin typeface="Impact" panose="020B0806030902050204" pitchFamily="34" charset="0"/>
            </a:endParaRPr>
          </a:p>
        </p:txBody>
      </p:sp>
      <p:pic>
        <p:nvPicPr>
          <p:cNvPr id="23" name="图片 6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49719" y="4610430"/>
            <a:ext cx="2545511" cy="2405598"/>
          </a:xfrm>
          <a:prstGeom prst="rect">
            <a:avLst/>
          </a:prstGeom>
        </p:spPr>
      </p:pic>
      <p:sp>
        <p:nvSpPr>
          <p:cNvPr id="24" name="标题占位符 1"/>
          <p:cNvSpPr txBox="1"/>
          <p:nvPr/>
        </p:nvSpPr>
        <p:spPr>
          <a:xfrm>
            <a:off x="704789" y="3117165"/>
            <a:ext cx="5073844" cy="4657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kern="1200">
                <a:solidFill>
                  <a:schemeClr val="bg1"/>
                </a:solidFill>
                <a:latin typeface="迷你简汉真广标" panose="02010609000101010101" pitchFamily="49" charset="-122"/>
                <a:ea typeface="迷你简汉真广标" panose="02010609000101010101" pitchFamily="49" charset="-122"/>
                <a:cs typeface="+mj-cs"/>
              </a:defRPr>
            </a:lvl1pPr>
          </a:lstStyle>
          <a:p>
            <a:endParaRPr lang="zh-CN" altLang="en-US" sz="4400" dirty="0">
              <a:solidFill>
                <a:srgbClr val="FF0066"/>
              </a:solidFill>
              <a:latin typeface="VNI-Truck" panose="00000400000000000000" pitchFamily="2" charset="0"/>
              <a:ea typeface="方正少儿简体" panose="03000509000000000000" pitchFamily="65" charset="-122"/>
            </a:endParaRPr>
          </a:p>
        </p:txBody>
      </p:sp>
      <p:sp>
        <p:nvSpPr>
          <p:cNvPr id="25" name="椭圆 106"/>
          <p:cNvSpPr>
            <a:spLocks noChangeAspect="1"/>
          </p:cNvSpPr>
          <p:nvPr/>
        </p:nvSpPr>
        <p:spPr>
          <a:xfrm>
            <a:off x="143908" y="2468367"/>
            <a:ext cx="2183453" cy="2183453"/>
          </a:xfrm>
          <a:prstGeom prst="ellipse">
            <a:avLst/>
          </a:prstGeom>
          <a:solidFill>
            <a:schemeClr val="bg1"/>
          </a:solidFill>
          <a:ln>
            <a:noFill/>
          </a:ln>
          <a:effectLst>
            <a:outerShdw blurRad="63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107"/>
          <p:cNvSpPr>
            <a:spLocks noChangeAspect="1"/>
          </p:cNvSpPr>
          <p:nvPr/>
        </p:nvSpPr>
        <p:spPr>
          <a:xfrm>
            <a:off x="182346" y="2569899"/>
            <a:ext cx="2183453" cy="218345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7" name="椭圆 108"/>
          <p:cNvSpPr>
            <a:spLocks noChangeAspect="1"/>
          </p:cNvSpPr>
          <p:nvPr/>
        </p:nvSpPr>
        <p:spPr>
          <a:xfrm>
            <a:off x="434270" y="2777352"/>
            <a:ext cx="1698241" cy="169824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28" name="任意多边形 109"/>
          <p:cNvSpPr/>
          <p:nvPr/>
        </p:nvSpPr>
        <p:spPr>
          <a:xfrm>
            <a:off x="1590395" y="2998572"/>
            <a:ext cx="8788516" cy="1281544"/>
          </a:xfrm>
          <a:custGeom>
            <a:avLst/>
            <a:gdLst>
              <a:gd name="connsiteX0" fmla="*/ 0 w 2527652"/>
              <a:gd name="connsiteY0" fmla="*/ 0 h 1008000"/>
              <a:gd name="connsiteX1" fmla="*/ 2023652 w 2527652"/>
              <a:gd name="connsiteY1" fmla="*/ 0 h 1008000"/>
              <a:gd name="connsiteX2" fmla="*/ 2527652 w 2527652"/>
              <a:gd name="connsiteY2" fmla="*/ 504000 h 1008000"/>
              <a:gd name="connsiteX3" fmla="*/ 2023652 w 2527652"/>
              <a:gd name="connsiteY3" fmla="*/ 1008000 h 1008000"/>
              <a:gd name="connsiteX4" fmla="*/ 0 w 2527652"/>
              <a:gd name="connsiteY4" fmla="*/ 1008000 h 10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52" h="1008000">
                <a:moveTo>
                  <a:pt x="0" y="0"/>
                </a:moveTo>
                <a:lnTo>
                  <a:pt x="2023652" y="0"/>
                </a:lnTo>
                <a:cubicBezTo>
                  <a:pt x="2302004" y="0"/>
                  <a:pt x="2527652" y="225648"/>
                  <a:pt x="2527652" y="504000"/>
                </a:cubicBezTo>
                <a:cubicBezTo>
                  <a:pt x="2527652" y="782352"/>
                  <a:pt x="2302004" y="1008000"/>
                  <a:pt x="2023652" y="1008000"/>
                </a:cubicBezTo>
                <a:lnTo>
                  <a:pt x="0" y="1008000"/>
                </a:lnTo>
                <a:close/>
              </a:path>
            </a:pathLst>
          </a:cu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29" name="椭圆 110"/>
          <p:cNvSpPr>
            <a:spLocks noChangeAspect="1"/>
          </p:cNvSpPr>
          <p:nvPr/>
        </p:nvSpPr>
        <p:spPr>
          <a:xfrm>
            <a:off x="589783" y="2982328"/>
            <a:ext cx="1358593" cy="135859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30" name="文本框 111"/>
          <p:cNvSpPr txBox="1"/>
          <p:nvPr/>
        </p:nvSpPr>
        <p:spPr>
          <a:xfrm>
            <a:off x="857547" y="3265841"/>
            <a:ext cx="851686" cy="830997"/>
          </a:xfrm>
          <a:prstGeom prst="rect">
            <a:avLst/>
          </a:prstGeom>
          <a:noFill/>
        </p:spPr>
        <p:txBody>
          <a:bodyPr wrap="square" rtlCol="0">
            <a:spAutoFit/>
          </a:bodyPr>
          <a:lstStyle/>
          <a:p>
            <a:r>
              <a:rPr lang="en-US" altLang="zh-CN" sz="4800" dirty="0">
                <a:solidFill>
                  <a:schemeClr val="tx2"/>
                </a:solidFill>
                <a:latin typeface="Impact" panose="020B0806030902050204" pitchFamily="34" charset="0"/>
              </a:rPr>
              <a:t>02</a:t>
            </a:r>
            <a:endParaRPr lang="zh-CN" altLang="en-US" sz="4800" dirty="0">
              <a:solidFill>
                <a:schemeClr val="tx2"/>
              </a:solidFill>
              <a:latin typeface="Impact" panose="020B0806030902050204" pitchFamily="34" charset="0"/>
            </a:endParaRPr>
          </a:p>
        </p:txBody>
      </p:sp>
      <p:sp>
        <p:nvSpPr>
          <p:cNvPr id="34" name="任意多边形 16"/>
          <p:cNvSpPr/>
          <p:nvPr/>
        </p:nvSpPr>
        <p:spPr>
          <a:xfrm>
            <a:off x="1720737" y="4261557"/>
            <a:ext cx="9722008" cy="2670782"/>
          </a:xfrm>
          <a:custGeom>
            <a:avLst/>
            <a:gdLst>
              <a:gd name="connsiteX0" fmla="*/ 0 w 2527652"/>
              <a:gd name="connsiteY0" fmla="*/ 0 h 1008000"/>
              <a:gd name="connsiteX1" fmla="*/ 2023652 w 2527652"/>
              <a:gd name="connsiteY1" fmla="*/ 0 h 1008000"/>
              <a:gd name="connsiteX2" fmla="*/ 2527652 w 2527652"/>
              <a:gd name="connsiteY2" fmla="*/ 504000 h 1008000"/>
              <a:gd name="connsiteX3" fmla="*/ 2023652 w 2527652"/>
              <a:gd name="connsiteY3" fmla="*/ 1008000 h 1008000"/>
              <a:gd name="connsiteX4" fmla="*/ 0 w 2527652"/>
              <a:gd name="connsiteY4" fmla="*/ 1008000 h 10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52" h="1008000">
                <a:moveTo>
                  <a:pt x="0" y="0"/>
                </a:moveTo>
                <a:lnTo>
                  <a:pt x="2023652" y="0"/>
                </a:lnTo>
                <a:cubicBezTo>
                  <a:pt x="2302004" y="0"/>
                  <a:pt x="2527652" y="225648"/>
                  <a:pt x="2527652" y="504000"/>
                </a:cubicBezTo>
                <a:cubicBezTo>
                  <a:pt x="2527652" y="782352"/>
                  <a:pt x="2302004" y="1008000"/>
                  <a:pt x="2023652" y="1008000"/>
                </a:cubicBezTo>
                <a:lnTo>
                  <a:pt x="0" y="1008000"/>
                </a:lnTo>
                <a:close/>
              </a:path>
            </a:pathLst>
          </a:cu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dirty="0"/>
          </a:p>
        </p:txBody>
      </p:sp>
      <p:sp>
        <p:nvSpPr>
          <p:cNvPr id="38" name="文本框 3"/>
          <p:cNvSpPr txBox="1"/>
          <p:nvPr/>
        </p:nvSpPr>
        <p:spPr>
          <a:xfrm>
            <a:off x="2195792" y="3214744"/>
            <a:ext cx="6188903" cy="954107"/>
          </a:xfrm>
          <a:prstGeom prst="rect">
            <a:avLst/>
          </a:prstGeom>
          <a:noFill/>
        </p:spPr>
        <p:txBody>
          <a:bodyPr wrap="square" rtlCol="0">
            <a:spAutoFit/>
          </a:bodyPr>
          <a:lstStyle/>
          <a:p>
            <a:pPr lvl="0" algn="just" fontAlgn="base">
              <a:spcBef>
                <a:spcPct val="50000"/>
              </a:spcBef>
              <a:spcAft>
                <a:spcPct val="0"/>
              </a:spcAft>
              <a:buClrTx/>
              <a:defRPr/>
            </a:pPr>
            <a:r>
              <a:rPr lang="en-US" sz="2800" b="1" dirty="0">
                <a:solidFill>
                  <a:srgbClr val="FF0000"/>
                </a:solidFill>
                <a:latin typeface="Times New Roman" panose="02020603050405020304" pitchFamily="18" charset="0"/>
                <a:cs typeface="Times New Roman" panose="02020603050405020304" pitchFamily="18" charset="0"/>
              </a:rPr>
              <a:t>Các câu tiếp theo làm rõ lý do người viết thích câu chuyện đó như thế nào?</a:t>
            </a:r>
            <a:endParaRPr lang="en-US" sz="2800" b="1" kern="1200" dirty="0">
              <a:solidFill>
                <a:srgbClr val="FF0000"/>
              </a:solidFill>
              <a:latin typeface="Times New Roman" panose="02020603050405020304" pitchFamily="18" charset="0"/>
              <a:cs typeface="Times New Roman" panose="02020603050405020304" pitchFamily="18" charset="0"/>
            </a:endParaRPr>
          </a:p>
        </p:txBody>
      </p:sp>
      <p:sp>
        <p:nvSpPr>
          <p:cNvPr id="39" name="文本框 3"/>
          <p:cNvSpPr txBox="1"/>
          <p:nvPr/>
        </p:nvSpPr>
        <p:spPr>
          <a:xfrm>
            <a:off x="1961417" y="4217589"/>
            <a:ext cx="8481862" cy="2677656"/>
          </a:xfrm>
          <a:prstGeom prst="rect">
            <a:avLst/>
          </a:prstGeom>
          <a:noFill/>
        </p:spPr>
        <p:txBody>
          <a:bodyPr wrap="square" rtlCol="0">
            <a:spAutoFit/>
          </a:bodyPr>
          <a:lstStyle/>
          <a:p>
            <a:pPr marL="457200" indent="-457200">
              <a:buFontTx/>
              <a:buChar char="-"/>
            </a:pPr>
            <a:r>
              <a:rPr lang="en-US" altLang="zh-CN" sz="2800" b="1" dirty="0" smtClean="0">
                <a:solidFill>
                  <a:srgbClr val="7030A0"/>
                </a:solidFill>
                <a:latin typeface="Times New Roman" panose="02020603050405020304" pitchFamily="18" charset="0"/>
                <a:ea typeface="汉仪跳跳体简" panose="00020600040101010101" pitchFamily="18" charset="-122"/>
                <a:cs typeface="Times New Roman" panose="02020603050405020304" pitchFamily="18" charset="0"/>
              </a:rPr>
              <a:t>Câu chuyện Câu chuyện kể về tài bơi lội siêu phàm của Yết Kiêu</a:t>
            </a:r>
          </a:p>
          <a:p>
            <a:pPr marL="457200" indent="-457200">
              <a:buFontTx/>
              <a:buChar char="-"/>
            </a:pPr>
            <a:r>
              <a:rPr lang="en-US" altLang="zh-CN" sz="2800" b="1" dirty="0" smtClean="0">
                <a:solidFill>
                  <a:srgbClr val="7030A0"/>
                </a:solidFill>
                <a:latin typeface="Times New Roman" panose="02020603050405020304" pitchFamily="18" charset="0"/>
                <a:ea typeface="汉仪跳跳体简" panose="00020600040101010101" pitchFamily="18" charset="-122"/>
                <a:cs typeface="Times New Roman" panose="02020603050405020304" pitchFamily="18" charset="0"/>
              </a:rPr>
              <a:t>những chi tiết Yết Kiêu thông minh dũng cảm khi trong tay địch </a:t>
            </a:r>
          </a:p>
          <a:p>
            <a:pPr marL="457200" indent="-457200">
              <a:buFontTx/>
              <a:buChar char="-"/>
            </a:pPr>
            <a:r>
              <a:rPr lang="en-US" altLang="zh-CN" sz="2800" b="1" dirty="0" smtClean="0">
                <a:solidFill>
                  <a:srgbClr val="7030A0"/>
                </a:solidFill>
                <a:latin typeface="Times New Roman" panose="02020603050405020304" pitchFamily="18" charset="0"/>
                <a:ea typeface="汉仪跳跳体简" panose="00020600040101010101" pitchFamily="18" charset="-122"/>
                <a:cs typeface="Times New Roman" panose="02020603050405020304" pitchFamily="18" charset="0"/>
              </a:rPr>
              <a:t>Câu chuyện để lại những ấn tượng sâu sắc về nhân vật và cách kể chuyện</a:t>
            </a:r>
            <a:endParaRPr lang="zh-CN" altLang="en-US" sz="2800" b="1" dirty="0">
              <a:solidFill>
                <a:srgbClr val="7030A0"/>
              </a:solidFill>
              <a:latin typeface="Times New Roman" panose="02020603050405020304" pitchFamily="18" charset="0"/>
              <a:ea typeface="汉仪跳跳体简" panose="00020600040101010101" pitchFamily="18" charset="-122"/>
              <a:cs typeface="Times New Roman" panose="02020603050405020304" pitchFamily="18" charset="0"/>
            </a:endParaRPr>
          </a:p>
        </p:txBody>
      </p:sp>
      <p:grpSp>
        <p:nvGrpSpPr>
          <p:cNvPr id="43" name="Group 42"/>
          <p:cNvGrpSpPr/>
          <p:nvPr/>
        </p:nvGrpSpPr>
        <p:grpSpPr>
          <a:xfrm>
            <a:off x="-1407952" y="-238586"/>
            <a:ext cx="4649663" cy="2392270"/>
            <a:chOff x="-1270545" y="1350532"/>
            <a:chExt cx="6949751" cy="3646059"/>
          </a:xfrm>
        </p:grpSpPr>
        <p:pic>
          <p:nvPicPr>
            <p:cNvPr id="44"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0545" y="1350532"/>
              <a:ext cx="6949751" cy="3646059"/>
            </a:xfrm>
            <a:prstGeom prst="rect">
              <a:avLst/>
            </a:prstGeom>
          </p:spPr>
        </p:pic>
        <p:sp>
          <p:nvSpPr>
            <p:cNvPr id="45" name="文本框 4"/>
            <p:cNvSpPr txBox="1"/>
            <p:nvPr/>
          </p:nvSpPr>
          <p:spPr>
            <a:xfrm rot="21172697">
              <a:off x="749725" y="3017928"/>
              <a:ext cx="4448075" cy="1704078"/>
            </a:xfrm>
            <a:prstGeom prst="rect">
              <a:avLst/>
            </a:prstGeom>
            <a:noFill/>
          </p:spPr>
          <p:txBody>
            <a:bodyPr wrap="square" rtlCol="0">
              <a:spAutoFit/>
            </a:bodyPr>
            <a:lstStyle/>
            <a:p>
              <a:r>
                <a:rPr lang="en-US" altLang="zh-CN" sz="3200" dirty="0" smtClean="0">
                  <a:solidFill>
                    <a:schemeClr val="bg1"/>
                  </a:solidFill>
                  <a:latin typeface="Snap ITC" panose="04040A07060A02020202" pitchFamily="82" charset="0"/>
                  <a:ea typeface="方正少儿简体" panose="03000509000000000000" pitchFamily="65" charset="-122"/>
                </a:rPr>
                <a:t>Thảo luận nhóm 2</a:t>
              </a:r>
              <a:endParaRPr lang="zh-CN" altLang="en-US" sz="3200" dirty="0">
                <a:solidFill>
                  <a:schemeClr val="bg1"/>
                </a:solidFill>
                <a:latin typeface="Snap ITC" panose="04040A07060A02020202" pitchFamily="82" charset="0"/>
                <a:ea typeface="方正少儿简体" panose="03000509000000000000" pitchFamily="65" charset="-122"/>
              </a:endParaRPr>
            </a:p>
          </p:txBody>
        </p:sp>
      </p:grpSp>
      <p:sp>
        <p:nvSpPr>
          <p:cNvPr id="40" name="任意多边形 109"/>
          <p:cNvSpPr/>
          <p:nvPr/>
        </p:nvSpPr>
        <p:spPr>
          <a:xfrm>
            <a:off x="4344716" y="1562436"/>
            <a:ext cx="7757388" cy="1281544"/>
          </a:xfrm>
          <a:custGeom>
            <a:avLst/>
            <a:gdLst>
              <a:gd name="connsiteX0" fmla="*/ 0 w 2527652"/>
              <a:gd name="connsiteY0" fmla="*/ 0 h 1008000"/>
              <a:gd name="connsiteX1" fmla="*/ 2023652 w 2527652"/>
              <a:gd name="connsiteY1" fmla="*/ 0 h 1008000"/>
              <a:gd name="connsiteX2" fmla="*/ 2527652 w 2527652"/>
              <a:gd name="connsiteY2" fmla="*/ 504000 h 1008000"/>
              <a:gd name="connsiteX3" fmla="*/ 2023652 w 2527652"/>
              <a:gd name="connsiteY3" fmla="*/ 1008000 h 1008000"/>
              <a:gd name="connsiteX4" fmla="*/ 0 w 2527652"/>
              <a:gd name="connsiteY4" fmla="*/ 1008000 h 10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52" h="1008000">
                <a:moveTo>
                  <a:pt x="0" y="0"/>
                </a:moveTo>
                <a:lnTo>
                  <a:pt x="2023652" y="0"/>
                </a:lnTo>
                <a:cubicBezTo>
                  <a:pt x="2302004" y="0"/>
                  <a:pt x="2527652" y="225648"/>
                  <a:pt x="2527652" y="504000"/>
                </a:cubicBezTo>
                <a:cubicBezTo>
                  <a:pt x="2527652" y="782352"/>
                  <a:pt x="2302004" y="1008000"/>
                  <a:pt x="2023652" y="1008000"/>
                </a:cubicBezTo>
                <a:lnTo>
                  <a:pt x="0" y="1008000"/>
                </a:lnTo>
                <a:close/>
              </a:path>
            </a:pathLst>
          </a:custGeom>
        </p:spPr>
        <p:style>
          <a:lnRef idx="1">
            <a:schemeClr val="accent3"/>
          </a:lnRef>
          <a:fillRef idx="2">
            <a:schemeClr val="accent3"/>
          </a:fillRef>
          <a:effectRef idx="1">
            <a:schemeClr val="accent3"/>
          </a:effectRef>
          <a:fontRef idx="minor">
            <a:schemeClr val="dk1"/>
          </a:fontRef>
        </p:style>
        <p:txBody>
          <a:bodyPr rtlCol="0" anchor="ctr"/>
          <a:lstStyle/>
          <a:p>
            <a:pPr lvl="0" algn="just" fontAlgn="base">
              <a:spcBef>
                <a:spcPct val="50000"/>
              </a:spcBef>
              <a:spcAft>
                <a:spcPct val="0"/>
              </a:spcAft>
              <a:buClrTx/>
              <a:defRPr/>
            </a:pPr>
            <a:r>
              <a:rPr lang="en-US" sz="2800" b="1" dirty="0">
                <a:solidFill>
                  <a:srgbClr val="7030A0"/>
                </a:solidFill>
                <a:latin typeface="Times New Roman" panose="02020603050405020304" pitchFamily="18" charset="0"/>
                <a:cs typeface="Times New Roman" panose="02020603050405020304" pitchFamily="18" charset="0"/>
              </a:rPr>
              <a:t>Giới thiệu câu chuyện em yêu thích nhất đó là </a:t>
            </a:r>
            <a:endParaRPr lang="en-US" sz="2800" b="1" dirty="0" smtClean="0">
              <a:solidFill>
                <a:srgbClr val="7030A0"/>
              </a:solidFill>
              <a:latin typeface="Times New Roman" panose="02020603050405020304" pitchFamily="18" charset="0"/>
              <a:cs typeface="Times New Roman" panose="02020603050405020304" pitchFamily="18" charset="0"/>
            </a:endParaRPr>
          </a:p>
          <a:p>
            <a:pPr lvl="0" algn="just" fontAlgn="base">
              <a:spcBef>
                <a:spcPct val="50000"/>
              </a:spcBef>
              <a:spcAft>
                <a:spcPct val="0"/>
              </a:spcAft>
              <a:buClrTx/>
              <a:defRPr/>
            </a:pP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a:solidFill>
                  <a:srgbClr val="7030A0"/>
                </a:solidFill>
                <a:latin typeface="Times New Roman" panose="02020603050405020304" pitchFamily="18" charset="0"/>
                <a:cs typeface="Times New Roman" panose="02020603050405020304" pitchFamily="18" charset="0"/>
              </a:rPr>
              <a:t>ông Yết Kiêu”</a:t>
            </a:r>
            <a:endParaRPr lang="en-US" sz="2800" b="1" kern="1200"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2000" fill="hold"/>
                                        <p:tgtEl>
                                          <p:spTgt spid="23"/>
                                        </p:tgtEl>
                                        <p:attrNameLst>
                                          <p:attrName>ppt_w</p:attrName>
                                        </p:attrNameLst>
                                      </p:cBhvr>
                                      <p:tavLst>
                                        <p:tav tm="0">
                                          <p:val>
                                            <p:fltVal val="0"/>
                                          </p:val>
                                        </p:tav>
                                        <p:tav tm="100000">
                                          <p:val>
                                            <p:strVal val="#ppt_w"/>
                                          </p:val>
                                        </p:tav>
                                      </p:tavLst>
                                    </p:anim>
                                    <p:anim calcmode="lin" valueType="num">
                                      <p:cBhvr>
                                        <p:cTn id="8" dur="2000" fill="hold"/>
                                        <p:tgtEl>
                                          <p:spTgt spid="23"/>
                                        </p:tgtEl>
                                        <p:attrNameLst>
                                          <p:attrName>ppt_h</p:attrName>
                                        </p:attrNameLst>
                                      </p:cBhvr>
                                      <p:tavLst>
                                        <p:tav tm="0">
                                          <p:val>
                                            <p:fltVal val="0"/>
                                          </p:val>
                                        </p:tav>
                                        <p:tav tm="100000">
                                          <p:val>
                                            <p:strVal val="#ppt_h"/>
                                          </p:val>
                                        </p:tav>
                                      </p:tavLst>
                                    </p:anim>
                                    <p:animEffect transition="in" filter="fade">
                                      <p:cBhvr>
                                        <p:cTn id="9" dur="2000"/>
                                        <p:tgtEl>
                                          <p:spTgt spid="23"/>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3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3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3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3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300"/>
                                        <p:tgtEl>
                                          <p:spTgt spid="22"/>
                                        </p:tgtEl>
                                      </p:cBhvr>
                                    </p:animEffect>
                                  </p:childTnLst>
                                </p:cTn>
                              </p:par>
                              <p:par>
                                <p:cTn id="25" presetID="26" presetClass="emph" presetSubtype="0" fill="hold" grpId="1" nodeType="withEffect">
                                  <p:stCondLst>
                                    <p:cond delay="0"/>
                                  </p:stCondLst>
                                  <p:childTnLst>
                                    <p:animEffect transition="out" filter="fade">
                                      <p:cBhvr>
                                        <p:cTn id="26" dur="500" tmFilter="0, 0; .2, .5; .8, .5; 1, 0"/>
                                        <p:tgtEl>
                                          <p:spTgt spid="21"/>
                                        </p:tgtEl>
                                      </p:cBhvr>
                                    </p:animEffect>
                                    <p:animScale>
                                      <p:cBhvr>
                                        <p:cTn id="27" dur="250" autoRev="1" fill="hold"/>
                                        <p:tgtEl>
                                          <p:spTgt spid="21"/>
                                        </p:tgtEl>
                                      </p:cBhvr>
                                      <p:by x="105000" y="105000"/>
                                    </p:animScale>
                                  </p:childTnLst>
                                </p:cTn>
                              </p:par>
                              <p:par>
                                <p:cTn id="28" presetID="41" presetClass="entr" presetSubtype="0" fill="hold" grpId="0" nodeType="withEffect" nodePh="1">
                                  <p:stCondLst>
                                    <p:cond delay="0"/>
                                  </p:stCondLst>
                                  <p:endCondLst>
                                    <p:cond evt="begin" delay="0">
                                      <p:tn val="28"/>
                                    </p:cond>
                                  </p:endCondLst>
                                  <p:iterate type="lt">
                                    <p:tmPct val="10000"/>
                                  </p:iterate>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24"/>
                                        </p:tgtEl>
                                        <p:attrNameLst>
                                          <p:attrName>ppt_y</p:attrName>
                                        </p:attrNameLst>
                                      </p:cBhvr>
                                      <p:tavLst>
                                        <p:tav tm="0">
                                          <p:val>
                                            <p:strVal val="#ppt_y"/>
                                          </p:val>
                                        </p:tav>
                                        <p:tav tm="100000">
                                          <p:val>
                                            <p:strVal val="#ppt_y"/>
                                          </p:val>
                                        </p:tav>
                                      </p:tavLst>
                                    </p:anim>
                                    <p:anim calcmode="lin" valueType="num">
                                      <p:cBhvr>
                                        <p:cTn id="32"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3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300"/>
                                        <p:tgtEl>
                                          <p:spTgt spid="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3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1000"/>
                                        <p:tgtEl>
                                          <p:spTgt spid="28"/>
                                        </p:tgtEl>
                                      </p:cBhvr>
                                    </p:animEffect>
                                    <p:anim calcmode="lin" valueType="num">
                                      <p:cBhvr>
                                        <p:cTn id="49" dur="1000" fill="hold"/>
                                        <p:tgtEl>
                                          <p:spTgt spid="28"/>
                                        </p:tgtEl>
                                        <p:attrNameLst>
                                          <p:attrName>ppt_x</p:attrName>
                                        </p:attrNameLst>
                                      </p:cBhvr>
                                      <p:tavLst>
                                        <p:tav tm="0">
                                          <p:val>
                                            <p:strVal val="#ppt_x"/>
                                          </p:val>
                                        </p:tav>
                                        <p:tav tm="100000">
                                          <p:val>
                                            <p:strVal val="#ppt_x"/>
                                          </p:val>
                                        </p:tav>
                                      </p:tavLst>
                                    </p:anim>
                                    <p:anim calcmode="lin" valueType="num">
                                      <p:cBhvr>
                                        <p:cTn id="50" dur="1000" fill="hold"/>
                                        <p:tgtEl>
                                          <p:spTgt spid="28"/>
                                        </p:tgtEl>
                                        <p:attrNameLst>
                                          <p:attrName>ppt_y</p:attrName>
                                        </p:attrNameLst>
                                      </p:cBhvr>
                                      <p:tavLst>
                                        <p:tav tm="0">
                                          <p:val>
                                            <p:strVal val="#ppt_y+.1"/>
                                          </p:val>
                                        </p:tav>
                                        <p:tav tm="100000">
                                          <p:val>
                                            <p:strVal val="#ppt_y"/>
                                          </p:val>
                                        </p:tav>
                                      </p:tavLst>
                                    </p:anim>
                                  </p:childTnLst>
                                </p:cTn>
                              </p:par>
                              <p:par>
                                <p:cTn id="51" presetID="10"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300"/>
                                        <p:tgtEl>
                                          <p:spTgt spid="2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300"/>
                                        <p:tgtEl>
                                          <p:spTgt spid="30"/>
                                        </p:tgtEl>
                                      </p:cBhvr>
                                    </p:animEffect>
                                  </p:childTnLst>
                                </p:cTn>
                              </p:par>
                              <p:par>
                                <p:cTn id="57" presetID="26" presetClass="emph" presetSubtype="0" fill="hold" grpId="1" nodeType="withEffect">
                                  <p:stCondLst>
                                    <p:cond delay="0"/>
                                  </p:stCondLst>
                                  <p:childTnLst>
                                    <p:animEffect transition="out" filter="fade">
                                      <p:cBhvr>
                                        <p:cTn id="58" dur="500" tmFilter="0, 0; .2, .5; .8, .5; 1, 0"/>
                                        <p:tgtEl>
                                          <p:spTgt spid="29"/>
                                        </p:tgtEl>
                                      </p:cBhvr>
                                    </p:animEffect>
                                    <p:animScale>
                                      <p:cBhvr>
                                        <p:cTn id="59" dur="250" autoRev="1" fill="hold"/>
                                        <p:tgtEl>
                                          <p:spTgt spid="29"/>
                                        </p:tgtEl>
                                      </p:cBhvr>
                                      <p:by x="105000" y="105000"/>
                                    </p:animScale>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500" fill="hold"/>
                                        <p:tgtEl>
                                          <p:spTgt spid="20"/>
                                        </p:tgtEl>
                                        <p:attrNameLst>
                                          <p:attrName>ppt_x</p:attrName>
                                        </p:attrNameLst>
                                      </p:cBhvr>
                                      <p:tavLst>
                                        <p:tav tm="0">
                                          <p:val>
                                            <p:strVal val="#ppt_x"/>
                                          </p:val>
                                        </p:tav>
                                        <p:tav tm="100000">
                                          <p:val>
                                            <p:strVal val="#ppt_x"/>
                                          </p:val>
                                        </p:tav>
                                      </p:tavLst>
                                    </p:anim>
                                    <p:anim calcmode="lin" valueType="num">
                                      <p:cBhvr additive="base">
                                        <p:cTn id="6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additive="base">
                                        <p:cTn id="70" dur="500" fill="hold"/>
                                        <p:tgtEl>
                                          <p:spTgt spid="38"/>
                                        </p:tgtEl>
                                        <p:attrNameLst>
                                          <p:attrName>ppt_x</p:attrName>
                                        </p:attrNameLst>
                                      </p:cBhvr>
                                      <p:tavLst>
                                        <p:tav tm="0">
                                          <p:val>
                                            <p:strVal val="#ppt_x"/>
                                          </p:val>
                                        </p:tav>
                                        <p:tav tm="100000">
                                          <p:val>
                                            <p:strVal val="#ppt_x"/>
                                          </p:val>
                                        </p:tav>
                                      </p:tavLst>
                                    </p:anim>
                                    <p:anim calcmode="lin" valueType="num">
                                      <p:cBhvr additive="base">
                                        <p:cTn id="71"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p:cTn id="76" dur="1000" fill="hold"/>
                                        <p:tgtEl>
                                          <p:spTgt spid="40"/>
                                        </p:tgtEl>
                                        <p:attrNameLst>
                                          <p:attrName>ppt_w</p:attrName>
                                        </p:attrNameLst>
                                      </p:cBhvr>
                                      <p:tavLst>
                                        <p:tav tm="0">
                                          <p:val>
                                            <p:fltVal val="0"/>
                                          </p:val>
                                        </p:tav>
                                        <p:tav tm="100000">
                                          <p:val>
                                            <p:strVal val="#ppt_w"/>
                                          </p:val>
                                        </p:tav>
                                      </p:tavLst>
                                    </p:anim>
                                    <p:anim calcmode="lin" valueType="num">
                                      <p:cBhvr>
                                        <p:cTn id="77" dur="1000" fill="hold"/>
                                        <p:tgtEl>
                                          <p:spTgt spid="40"/>
                                        </p:tgtEl>
                                        <p:attrNameLst>
                                          <p:attrName>ppt_h</p:attrName>
                                        </p:attrNameLst>
                                      </p:cBhvr>
                                      <p:tavLst>
                                        <p:tav tm="0">
                                          <p:val>
                                            <p:fltVal val="0"/>
                                          </p:val>
                                        </p:tav>
                                        <p:tav tm="100000">
                                          <p:val>
                                            <p:strVal val="#ppt_h"/>
                                          </p:val>
                                        </p:tav>
                                      </p:tavLst>
                                    </p:anim>
                                    <p:anim calcmode="lin" valueType="num">
                                      <p:cBhvr>
                                        <p:cTn id="78" dur="1000" fill="hold"/>
                                        <p:tgtEl>
                                          <p:spTgt spid="40"/>
                                        </p:tgtEl>
                                        <p:attrNameLst>
                                          <p:attrName>style.rotation</p:attrName>
                                        </p:attrNameLst>
                                      </p:cBhvr>
                                      <p:tavLst>
                                        <p:tav tm="0">
                                          <p:val>
                                            <p:fltVal val="90"/>
                                          </p:val>
                                        </p:tav>
                                        <p:tav tm="100000">
                                          <p:val>
                                            <p:fltVal val="0"/>
                                          </p:val>
                                        </p:tav>
                                      </p:tavLst>
                                    </p:anim>
                                    <p:animEffect transition="in" filter="fade">
                                      <p:cBhvr>
                                        <p:cTn id="79" dur="1000"/>
                                        <p:tgtEl>
                                          <p:spTgt spid="40"/>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grpId="0" nodeType="clickEffect">
                                  <p:stCondLst>
                                    <p:cond delay="0"/>
                                  </p:stCondLst>
                                  <p:childTnLst>
                                    <p:set>
                                      <p:cBhvr>
                                        <p:cTn id="88" dur="1" fill="hold">
                                          <p:stCondLst>
                                            <p:cond delay="0"/>
                                          </p:stCondLst>
                                        </p:cTn>
                                        <p:tgtEl>
                                          <p:spTgt spid="39"/>
                                        </p:tgtEl>
                                        <p:attrNameLst>
                                          <p:attrName>style.visibility</p:attrName>
                                        </p:attrNameLst>
                                      </p:cBhvr>
                                      <p:to>
                                        <p:strVal val="visible"/>
                                      </p:to>
                                    </p:set>
                                    <p:anim calcmode="lin" valueType="num">
                                      <p:cBhvr>
                                        <p:cTn id="89" dur="1000" fill="hold"/>
                                        <p:tgtEl>
                                          <p:spTgt spid="39"/>
                                        </p:tgtEl>
                                        <p:attrNameLst>
                                          <p:attrName>ppt_w</p:attrName>
                                        </p:attrNameLst>
                                      </p:cBhvr>
                                      <p:tavLst>
                                        <p:tav tm="0">
                                          <p:val>
                                            <p:fltVal val="0"/>
                                          </p:val>
                                        </p:tav>
                                        <p:tav tm="100000">
                                          <p:val>
                                            <p:strVal val="#ppt_w"/>
                                          </p:val>
                                        </p:tav>
                                      </p:tavLst>
                                    </p:anim>
                                    <p:anim calcmode="lin" valueType="num">
                                      <p:cBhvr>
                                        <p:cTn id="90" dur="1000" fill="hold"/>
                                        <p:tgtEl>
                                          <p:spTgt spid="39"/>
                                        </p:tgtEl>
                                        <p:attrNameLst>
                                          <p:attrName>ppt_h</p:attrName>
                                        </p:attrNameLst>
                                      </p:cBhvr>
                                      <p:tavLst>
                                        <p:tav tm="0">
                                          <p:val>
                                            <p:fltVal val="0"/>
                                          </p:val>
                                        </p:tav>
                                        <p:tav tm="100000">
                                          <p:val>
                                            <p:strVal val="#ppt_h"/>
                                          </p:val>
                                        </p:tav>
                                      </p:tavLst>
                                    </p:anim>
                                    <p:anim calcmode="lin" valueType="num">
                                      <p:cBhvr>
                                        <p:cTn id="91" dur="1000" fill="hold"/>
                                        <p:tgtEl>
                                          <p:spTgt spid="39"/>
                                        </p:tgtEl>
                                        <p:attrNameLst>
                                          <p:attrName>style.rotation</p:attrName>
                                        </p:attrNameLst>
                                      </p:cBhvr>
                                      <p:tavLst>
                                        <p:tav tm="0">
                                          <p:val>
                                            <p:fltVal val="90"/>
                                          </p:val>
                                        </p:tav>
                                        <p:tav tm="100000">
                                          <p:val>
                                            <p:fltVal val="0"/>
                                          </p:val>
                                        </p:tav>
                                      </p:tavLst>
                                    </p:anim>
                                    <p:animEffect transition="in" filter="fade">
                                      <p:cBhvr>
                                        <p:cTn id="92"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1" grpId="1" animBg="1"/>
      <p:bldP spid="22" grpId="0"/>
      <p:bldP spid="24" grpId="0"/>
      <p:bldP spid="25" grpId="0" animBg="1"/>
      <p:bldP spid="26" grpId="0" animBg="1"/>
      <p:bldP spid="27" grpId="0" animBg="1"/>
      <p:bldP spid="28" grpId="0" animBg="1"/>
      <p:bldP spid="29" grpId="0" animBg="1"/>
      <p:bldP spid="29" grpId="1" animBg="1"/>
      <p:bldP spid="30" grpId="0"/>
      <p:bldP spid="34" grpId="0" animBg="1"/>
      <p:bldP spid="38" grpId="0"/>
      <p:bldP spid="39" grpId="0"/>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1"/>
        <p:cNvGrpSpPr/>
        <p:nvPr/>
      </p:nvGrpSpPr>
      <p:grpSpPr>
        <a:xfrm>
          <a:off x="0" y="0"/>
          <a:ext cx="0" cy="0"/>
          <a:chOff x="0" y="0"/>
          <a:chExt cx="0" cy="0"/>
        </a:xfrm>
      </p:grpSpPr>
      <p:sp>
        <p:nvSpPr>
          <p:cNvPr id="11" name="Subtitle 5"/>
          <p:cNvSpPr>
            <a:spLocks noGrp="1"/>
          </p:cNvSpPr>
          <p:nvPr/>
        </p:nvSpPr>
        <p:spPr>
          <a:xfrm>
            <a:off x="1215497" y="6636850"/>
            <a:ext cx="4356865" cy="1056800"/>
          </a:xfrm>
          <a:prstGeom prst="rect">
            <a:avLst/>
          </a:prstGeom>
          <a:noFill/>
          <a:ln>
            <a:noFill/>
          </a:ln>
        </p:spPr>
        <p:txBody>
          <a:bodyPr spcFirstLastPara="1" wrap="square" lIns="121879" tIns="121879" rIns="121879" bIns="121879" anchor="t" anchorCtr="0">
            <a:noAutofit/>
          </a:bodyPr>
          <a:lstStyle>
            <a:defPPr marR="0" lvl="0" algn="l" rtl="0">
              <a:lnSpc>
                <a:spcPct val="100000"/>
              </a:lnSpc>
              <a:spcBef>
                <a:spcPts val="0"/>
              </a:spcBef>
              <a:spcAft>
                <a:spcPts val="0"/>
              </a:spcAft>
            </a:defPPr>
            <a:lvl1pPr marL="457200" marR="0" lvl="0" indent="-342900" algn="ctr" rtl="0">
              <a:lnSpc>
                <a:spcPct val="90000"/>
              </a:lnSpc>
              <a:spcBef>
                <a:spcPts val="0"/>
              </a:spcBef>
              <a:spcAft>
                <a:spcPts val="0"/>
              </a:spcAft>
              <a:buClr>
                <a:schemeClr val="dk2"/>
              </a:buClr>
              <a:buSzPts val="1600"/>
              <a:buFont typeface="Roboto Mono Medium"/>
              <a:buNone/>
              <a:defRPr sz="21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2pPr>
            <a:lvl3pPr marL="1371600" marR="0" lvl="2"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3pPr>
            <a:lvl4pPr marL="1828800" marR="0" lvl="3"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4pPr>
            <a:lvl5pPr marL="2286000" marR="0" lvl="4"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5pPr>
            <a:lvl6pPr marL="2743200" marR="0" lvl="5"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6pPr>
            <a:lvl7pPr marL="3200400" marR="0" lvl="6"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7pPr>
            <a:lvl8pPr marL="3657600" marR="0" lvl="7"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8pPr>
            <a:lvl9pPr marL="4114800" marR="0" lvl="8"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9pPr>
          </a:lstStyle>
          <a:p>
            <a:endParaRPr lang="en-US" dirty="0"/>
          </a:p>
        </p:txBody>
      </p:sp>
      <p:sp>
        <p:nvSpPr>
          <p:cNvPr id="13" name="矩形 10"/>
          <p:cNvSpPr/>
          <p:nvPr/>
        </p:nvSpPr>
        <p:spPr>
          <a:xfrm>
            <a:off x="3393929" y="448386"/>
            <a:ext cx="8442491" cy="2404056"/>
          </a:xfrm>
          <a:prstGeom prst="rect">
            <a:avLst/>
          </a:prstGeom>
        </p:spPr>
        <p:txBody>
          <a:bodyPr wrap="square">
            <a:spAutoFit/>
            <a:scene3d>
              <a:camera prst="orthographicFront"/>
              <a:lightRig rig="threePt" dir="t"/>
            </a:scene3d>
            <a:sp3d contourW="127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20000"/>
              </a:lnSpc>
              <a:spcBef>
                <a:spcPts val="0"/>
              </a:spcBef>
              <a:spcAft>
                <a:spcPts val="0"/>
              </a:spcAft>
              <a:buClrTx/>
              <a:buSzTx/>
              <a:buFontTx/>
              <a:buNone/>
              <a:defRPr/>
            </a:pPr>
            <a:r>
              <a:rPr lang="en-US" altLang="zh-CN" sz="3200" b="1" kern="1200" dirty="0" smtClean="0">
                <a:solidFill>
                  <a:schemeClr val="accent6">
                    <a:lumMod val="75000"/>
                  </a:schemeClr>
                </a:solidFill>
                <a:latin typeface="Sitka Text" pitchFamily="2" charset="0"/>
                <a:ea typeface="Microsoft YaHei" panose="020B0503020204020204" pitchFamily="34" charset="-122"/>
                <a:sym typeface="Microsoft YaHei" panose="020B0503020204020204" pitchFamily="34" charset="-122"/>
              </a:rPr>
              <a:t>1. Viết một đoạn văn về câu chuyện em yêu thích là nêu cảm nghĩ về câu chuyện để giải thích vì sao em lại thích câu chuyện đó      </a:t>
            </a:r>
            <a:endParaRPr kumimoji="0" lang="zh-CN" altLang="en-US" sz="3200" b="1" i="0" u="none" strike="noStrike" kern="1200" cap="none" spc="0" normalizeH="0" baseline="0" noProof="0" dirty="0">
              <a:ln>
                <a:noFill/>
              </a:ln>
              <a:solidFill>
                <a:schemeClr val="accent6">
                  <a:lumMod val="75000"/>
                </a:schemeClr>
              </a:solidFill>
              <a:effectLst/>
              <a:uLnTx/>
              <a:uFillTx/>
              <a:latin typeface="Sitka Text" pitchFamily="2" charset="0"/>
              <a:ea typeface="Microsoft YaHei" panose="020B0503020204020204" pitchFamily="34" charset="-122"/>
              <a:sym typeface="Microsoft YaHei" panose="020B0503020204020204" pitchFamily="34" charset="-122"/>
            </a:endParaRPr>
          </a:p>
        </p:txBody>
      </p:sp>
      <p:sp>
        <p:nvSpPr>
          <p:cNvPr id="15" name="矩形 10"/>
          <p:cNvSpPr/>
          <p:nvPr/>
        </p:nvSpPr>
        <p:spPr>
          <a:xfrm>
            <a:off x="1080655" y="3325923"/>
            <a:ext cx="10095345" cy="1865126"/>
          </a:xfrm>
          <a:prstGeom prst="rect">
            <a:avLst/>
          </a:prstGeom>
        </p:spPr>
        <p:txBody>
          <a:bodyPr wrap="square">
            <a:spAutoFit/>
            <a:scene3d>
              <a:camera prst="orthographicFront"/>
              <a:lightRig rig="threePt" dir="t"/>
            </a:scene3d>
            <a:sp3d contourW="127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20000"/>
              </a:lnSpc>
              <a:spcBef>
                <a:spcPts val="0"/>
              </a:spcBef>
              <a:spcAft>
                <a:spcPts val="0"/>
              </a:spcAft>
              <a:buClrTx/>
              <a:buSzTx/>
              <a:buFontTx/>
              <a:buNone/>
              <a:defRPr/>
            </a:pPr>
            <a:r>
              <a:rPr lang="en-US" altLang="zh-CN" sz="3200" b="1" noProof="0" dirty="0" smtClean="0">
                <a:solidFill>
                  <a:schemeClr val="bg1">
                    <a:lumMod val="50000"/>
                  </a:schemeClr>
                </a:solidFill>
                <a:latin typeface="Sitka Text" pitchFamily="2" charset="0"/>
                <a:ea typeface="Microsoft YaHei" panose="020B0503020204020204" pitchFamily="34" charset="-122"/>
                <a:sym typeface="Microsoft YaHei" panose="020B0503020204020204" pitchFamily="34" charset="-122"/>
              </a:rPr>
              <a:t>2. Câu mở đoạn thường giới thiệu câu chuyện và nêu cảm nghĩ chung về câu chuyện đó. Các câu tiếp theo làm rõ cảm nghĩ đã nêu ở câu đầu đoạn  </a:t>
            </a:r>
            <a:endParaRPr kumimoji="0" lang="zh-CN" altLang="en-US" sz="3200" b="1" i="0" u="none" strike="noStrike" kern="1200" cap="none" spc="0" normalizeH="0" baseline="0" noProof="0" dirty="0">
              <a:ln>
                <a:noFill/>
              </a:ln>
              <a:solidFill>
                <a:schemeClr val="accent6">
                  <a:lumMod val="75000"/>
                </a:schemeClr>
              </a:solidFill>
              <a:effectLst/>
              <a:uLnTx/>
              <a:uFillTx/>
              <a:latin typeface="Sitka Text" pitchFamily="2" charset="0"/>
              <a:ea typeface="Microsoft YaHei" panose="020B0503020204020204" pitchFamily="34" charset="-122"/>
              <a:sym typeface="Microsoft YaHei" panose="020B0503020204020204" pitchFamily="34" charset="-122"/>
            </a:endParaRPr>
          </a:p>
        </p:txBody>
      </p:sp>
      <p:grpSp>
        <p:nvGrpSpPr>
          <p:cNvPr id="6" name="Group 5"/>
          <p:cNvGrpSpPr/>
          <p:nvPr/>
        </p:nvGrpSpPr>
        <p:grpSpPr>
          <a:xfrm>
            <a:off x="-1407953" y="-238586"/>
            <a:ext cx="5818397" cy="3162304"/>
            <a:chOff x="-1270545" y="1350532"/>
            <a:chExt cx="6949751" cy="3646059"/>
          </a:xfrm>
        </p:grpSpPr>
        <p:pic>
          <p:nvPicPr>
            <p:cNvPr id="7"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545" y="1350532"/>
              <a:ext cx="6949751" cy="3646059"/>
            </a:xfrm>
            <a:prstGeom prst="rect">
              <a:avLst/>
            </a:prstGeom>
          </p:spPr>
        </p:pic>
        <p:sp>
          <p:nvSpPr>
            <p:cNvPr id="8" name="文本框 4"/>
            <p:cNvSpPr txBox="1"/>
            <p:nvPr/>
          </p:nvSpPr>
          <p:spPr>
            <a:xfrm rot="21172697">
              <a:off x="623353" y="3467747"/>
              <a:ext cx="4141353" cy="745204"/>
            </a:xfrm>
            <a:prstGeom prst="rect">
              <a:avLst/>
            </a:prstGeom>
            <a:noFill/>
          </p:spPr>
          <p:txBody>
            <a:bodyPr wrap="square" rtlCol="0">
              <a:spAutoFit/>
            </a:bodyPr>
            <a:lstStyle/>
            <a:p>
              <a:r>
                <a:rPr lang="en-US" altLang="zh-CN" sz="3600" dirty="0" smtClean="0">
                  <a:solidFill>
                    <a:schemeClr val="bg1"/>
                  </a:solidFill>
                  <a:latin typeface="Snap ITC" panose="04040A07060A02020202" pitchFamily="82" charset="0"/>
                  <a:ea typeface="方正少儿简体" panose="03000509000000000000" pitchFamily="65" charset="-122"/>
                </a:rPr>
                <a:t>  Ghi nhớ</a:t>
              </a:r>
              <a:endParaRPr lang="zh-CN" altLang="en-US" sz="3600" dirty="0">
                <a:solidFill>
                  <a:schemeClr val="bg1"/>
                </a:solidFill>
                <a:latin typeface="Snap ITC" panose="04040A07060A02020202" pitchFamily="82" charset="0"/>
                <a:ea typeface="方正少儿简体" panose="03000509000000000000" pitchFamily="65"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nodeType="after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1"/>
        <p:cNvGrpSpPr/>
        <p:nvPr/>
      </p:nvGrpSpPr>
      <p:grpSpPr>
        <a:xfrm>
          <a:off x="0" y="0"/>
          <a:ext cx="0" cy="0"/>
          <a:chOff x="0" y="0"/>
          <a:chExt cx="0" cy="0"/>
        </a:xfrm>
      </p:grpSpPr>
      <p:sp>
        <p:nvSpPr>
          <p:cNvPr id="24" name="标题占位符 1"/>
          <p:cNvSpPr txBox="1"/>
          <p:nvPr/>
        </p:nvSpPr>
        <p:spPr>
          <a:xfrm>
            <a:off x="704789" y="3117165"/>
            <a:ext cx="5073844" cy="4657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kern="1200">
                <a:solidFill>
                  <a:schemeClr val="bg1"/>
                </a:solidFill>
                <a:latin typeface="迷你简汉真广标" panose="02010609000101010101" pitchFamily="49" charset="-122"/>
                <a:ea typeface="迷你简汉真广标" panose="02010609000101010101" pitchFamily="49" charset="-122"/>
                <a:cs typeface="+mj-cs"/>
              </a:defRPr>
            </a:lvl1pPr>
          </a:lstStyle>
          <a:p>
            <a:endParaRPr lang="zh-CN" altLang="en-US" sz="4400" dirty="0">
              <a:solidFill>
                <a:srgbClr val="FF0066"/>
              </a:solidFill>
              <a:latin typeface="VNI-Truck" panose="00000400000000000000" pitchFamily="2" charset="0"/>
              <a:ea typeface="方正少儿简体" panose="03000509000000000000" pitchFamily="65" charset="-122"/>
            </a:endParaRPr>
          </a:p>
        </p:txBody>
      </p:sp>
      <p:grpSp>
        <p:nvGrpSpPr>
          <p:cNvPr id="43" name="Group 42"/>
          <p:cNvGrpSpPr/>
          <p:nvPr/>
        </p:nvGrpSpPr>
        <p:grpSpPr>
          <a:xfrm>
            <a:off x="-1293652" y="-1061038"/>
            <a:ext cx="5999002" cy="2392270"/>
            <a:chOff x="-1327493" y="1321498"/>
            <a:chExt cx="8966580" cy="3646059"/>
          </a:xfrm>
        </p:grpSpPr>
        <p:pic>
          <p:nvPicPr>
            <p:cNvPr id="44"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7493" y="1321498"/>
              <a:ext cx="8966580" cy="3646059"/>
            </a:xfrm>
            <a:prstGeom prst="rect">
              <a:avLst/>
            </a:prstGeom>
          </p:spPr>
        </p:pic>
        <p:sp>
          <p:nvSpPr>
            <p:cNvPr id="45" name="文本框 4"/>
            <p:cNvSpPr txBox="1"/>
            <p:nvPr/>
          </p:nvSpPr>
          <p:spPr>
            <a:xfrm rot="21172697">
              <a:off x="753942" y="3250556"/>
              <a:ext cx="5680007" cy="985073"/>
            </a:xfrm>
            <a:prstGeom prst="rect">
              <a:avLst/>
            </a:prstGeom>
            <a:noFill/>
          </p:spPr>
          <p:txBody>
            <a:bodyPr wrap="square" rtlCol="0">
              <a:spAutoFit/>
            </a:bodyPr>
            <a:lstStyle/>
            <a:p>
              <a:r>
                <a:rPr lang="en-US" altLang="zh-CN" sz="3600" dirty="0" smtClean="0">
                  <a:solidFill>
                    <a:schemeClr val="bg1"/>
                  </a:solidFill>
                  <a:latin typeface="Snap ITC" panose="04040A07060A02020202" pitchFamily="82" charset="0"/>
                  <a:ea typeface="方正少儿简体" panose="03000509000000000000" pitchFamily="65" charset="-122"/>
                </a:rPr>
                <a:t>  Luyện tập</a:t>
              </a:r>
              <a:endParaRPr lang="zh-CN" altLang="en-US" sz="3600" dirty="0">
                <a:solidFill>
                  <a:schemeClr val="bg1"/>
                </a:solidFill>
                <a:latin typeface="Snap ITC" panose="04040A07060A02020202" pitchFamily="82" charset="0"/>
                <a:ea typeface="方正少儿简体" panose="03000509000000000000" pitchFamily="65" charset="-122"/>
              </a:endParaRPr>
            </a:p>
          </p:txBody>
        </p:sp>
      </p:grpSp>
      <p:sp>
        <p:nvSpPr>
          <p:cNvPr id="2" name="Rectangle 1"/>
          <p:cNvSpPr/>
          <p:nvPr/>
        </p:nvSpPr>
        <p:spPr>
          <a:xfrm>
            <a:off x="244763" y="1624034"/>
            <a:ext cx="12192000" cy="1200329"/>
          </a:xfrm>
          <a:prstGeom prst="rect">
            <a:avLst/>
          </a:prstGeom>
        </p:spPr>
        <p:txBody>
          <a:bodyPr wrap="square">
            <a:spAutoFit/>
          </a:bodyPr>
          <a:lstStyle/>
          <a:p>
            <a:r>
              <a:rPr lang="en-US" sz="3600" dirty="0" smtClean="0">
                <a:solidFill>
                  <a:schemeClr val="tx1">
                    <a:lumMod val="95000"/>
                    <a:lumOff val="5000"/>
                  </a:schemeClr>
                </a:solidFill>
                <a:latin typeface="Sitka Text" pitchFamily="2" charset="0"/>
              </a:rPr>
              <a:t>1. Tìm một câu chuyện em thích trong sách giáo khoa “ tiếng việt 4” tập 1 về người có tài.</a:t>
            </a:r>
            <a:endParaRPr lang="en-US" sz="3600" dirty="0">
              <a:solidFill>
                <a:schemeClr val="tx1">
                  <a:lumMod val="95000"/>
                  <a:lumOff val="5000"/>
                </a:schemeClr>
              </a:solidFill>
              <a:latin typeface="Sitka Text"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nodePh="1">
                                  <p:stCondLst>
                                    <p:cond delay="0"/>
                                  </p:stCondLst>
                                  <p:endCondLst>
                                    <p:cond evt="begin" delay="0">
                                      <p:tn val="5"/>
                                    </p:cond>
                                  </p:end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
                                        </p:tgtEl>
                                        <p:attrNameLst>
                                          <p:attrName>ppt_y</p:attrName>
                                        </p:attrNameLst>
                                      </p:cBhvr>
                                      <p:tavLst>
                                        <p:tav tm="0">
                                          <p:val>
                                            <p:strVal val="#ppt_y"/>
                                          </p:val>
                                        </p:tav>
                                        <p:tav tm="100000">
                                          <p:val>
                                            <p:strVal val="#ppt_y"/>
                                          </p:val>
                                        </p:tav>
                                      </p:tavLst>
                                    </p:anim>
                                    <p:anim calcmode="lin" valueType="num">
                                      <p:cBhvr>
                                        <p:cTn id="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
                                        </p:tgtEl>
                                      </p:cBhvr>
                                    </p:animEffect>
                                  </p:childTnLst>
                                </p:cTn>
                              </p:par>
                              <p:par>
                                <p:cTn id="12" presetID="47" presetClass="entr" presetSubtype="0" fill="hold"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par>
                          <p:cTn id="17" fill="hold">
                            <p:stCondLst>
                              <p:cond delay="0"/>
                            </p:stCondLst>
                            <p:childTnLst>
                              <p:par>
                                <p:cTn id="18" presetID="32" presetClass="emph" presetSubtype="0" fill="hold" nodeType="afterEffect">
                                  <p:stCondLst>
                                    <p:cond delay="0"/>
                                  </p:stCondLst>
                                  <p:childTnLst>
                                    <p:animRot by="120000">
                                      <p:cBhvr>
                                        <p:cTn id="19" dur="100" fill="hold">
                                          <p:stCondLst>
                                            <p:cond delay="0"/>
                                          </p:stCondLst>
                                        </p:cTn>
                                        <p:tgtEl>
                                          <p:spTgt spid="43"/>
                                        </p:tgtEl>
                                        <p:attrNameLst>
                                          <p:attrName>r</p:attrName>
                                        </p:attrNameLst>
                                      </p:cBhvr>
                                    </p:animRot>
                                    <p:animRot by="-240000">
                                      <p:cBhvr>
                                        <p:cTn id="20" dur="200" fill="hold">
                                          <p:stCondLst>
                                            <p:cond delay="200"/>
                                          </p:stCondLst>
                                        </p:cTn>
                                        <p:tgtEl>
                                          <p:spTgt spid="43"/>
                                        </p:tgtEl>
                                        <p:attrNameLst>
                                          <p:attrName>r</p:attrName>
                                        </p:attrNameLst>
                                      </p:cBhvr>
                                    </p:animRot>
                                    <p:animRot by="240000">
                                      <p:cBhvr>
                                        <p:cTn id="21" dur="200" fill="hold">
                                          <p:stCondLst>
                                            <p:cond delay="400"/>
                                          </p:stCondLst>
                                        </p:cTn>
                                        <p:tgtEl>
                                          <p:spTgt spid="43"/>
                                        </p:tgtEl>
                                        <p:attrNameLst>
                                          <p:attrName>r</p:attrName>
                                        </p:attrNameLst>
                                      </p:cBhvr>
                                    </p:animRot>
                                    <p:animRot by="-240000">
                                      <p:cBhvr>
                                        <p:cTn id="22" dur="200" fill="hold">
                                          <p:stCondLst>
                                            <p:cond delay="600"/>
                                          </p:stCondLst>
                                        </p:cTn>
                                        <p:tgtEl>
                                          <p:spTgt spid="43"/>
                                        </p:tgtEl>
                                        <p:attrNameLst>
                                          <p:attrName>r</p:attrName>
                                        </p:attrNameLst>
                                      </p:cBhvr>
                                    </p:animRot>
                                    <p:animRot by="120000">
                                      <p:cBhvr>
                                        <p:cTn id="23" dur="200" fill="hold">
                                          <p:stCondLst>
                                            <p:cond delay="800"/>
                                          </p:stCondLst>
                                        </p:cTn>
                                        <p:tgtEl>
                                          <p:spTgt spid="43"/>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1"/>
        <p:cNvGrpSpPr/>
        <p:nvPr/>
      </p:nvGrpSpPr>
      <p:grpSpPr>
        <a:xfrm>
          <a:off x="0" y="0"/>
          <a:ext cx="0" cy="0"/>
          <a:chOff x="0" y="0"/>
          <a:chExt cx="0" cy="0"/>
        </a:xfrm>
      </p:grpSpPr>
      <p:sp>
        <p:nvSpPr>
          <p:cNvPr id="11" name="Subtitle 5"/>
          <p:cNvSpPr>
            <a:spLocks noGrp="1"/>
          </p:cNvSpPr>
          <p:nvPr/>
        </p:nvSpPr>
        <p:spPr>
          <a:xfrm>
            <a:off x="1215497" y="6636850"/>
            <a:ext cx="4356865" cy="1056800"/>
          </a:xfrm>
          <a:prstGeom prst="rect">
            <a:avLst/>
          </a:prstGeom>
          <a:noFill/>
          <a:ln>
            <a:noFill/>
          </a:ln>
        </p:spPr>
        <p:txBody>
          <a:bodyPr spcFirstLastPara="1" wrap="square" lIns="121879" tIns="121879" rIns="121879" bIns="121879" anchor="t" anchorCtr="0">
            <a:noAutofit/>
          </a:bodyPr>
          <a:lstStyle>
            <a:defPPr marR="0" lvl="0" algn="l" rtl="0">
              <a:lnSpc>
                <a:spcPct val="100000"/>
              </a:lnSpc>
              <a:spcBef>
                <a:spcPts val="0"/>
              </a:spcBef>
              <a:spcAft>
                <a:spcPts val="0"/>
              </a:spcAft>
            </a:defPPr>
            <a:lvl1pPr marL="457200" marR="0" lvl="0" indent="-342900" algn="ctr" rtl="0">
              <a:lnSpc>
                <a:spcPct val="90000"/>
              </a:lnSpc>
              <a:spcBef>
                <a:spcPts val="0"/>
              </a:spcBef>
              <a:spcAft>
                <a:spcPts val="0"/>
              </a:spcAft>
              <a:buClr>
                <a:schemeClr val="dk2"/>
              </a:buClr>
              <a:buSzPts val="1600"/>
              <a:buFont typeface="Roboto Mono Medium"/>
              <a:buNone/>
              <a:defRPr sz="21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2pPr>
            <a:lvl3pPr marL="1371600" marR="0" lvl="2"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3pPr>
            <a:lvl4pPr marL="1828800" marR="0" lvl="3"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4pPr>
            <a:lvl5pPr marL="2286000" marR="0" lvl="4"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5pPr>
            <a:lvl6pPr marL="2743200" marR="0" lvl="5"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6pPr>
            <a:lvl7pPr marL="3200400" marR="0" lvl="6"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7pPr>
            <a:lvl8pPr marL="3657600" marR="0" lvl="7"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8pPr>
            <a:lvl9pPr marL="4114800" marR="0" lvl="8"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9pPr>
          </a:lstStyle>
          <a:p>
            <a:endParaRPr lang="en-US" dirty="0"/>
          </a:p>
        </p:txBody>
      </p:sp>
      <p:grpSp>
        <p:nvGrpSpPr>
          <p:cNvPr id="6" name="Group 5"/>
          <p:cNvGrpSpPr/>
          <p:nvPr/>
        </p:nvGrpSpPr>
        <p:grpSpPr>
          <a:xfrm>
            <a:off x="-720437" y="-182421"/>
            <a:ext cx="4425171" cy="1679904"/>
            <a:chOff x="-1270545" y="671905"/>
            <a:chExt cx="6949751" cy="3646059"/>
          </a:xfrm>
        </p:grpSpPr>
        <p:pic>
          <p:nvPicPr>
            <p:cNvPr id="7"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545" y="671905"/>
              <a:ext cx="6949751" cy="3646059"/>
            </a:xfrm>
            <a:prstGeom prst="rect">
              <a:avLst/>
            </a:prstGeom>
          </p:spPr>
        </p:pic>
        <p:sp>
          <p:nvSpPr>
            <p:cNvPr id="8" name="文本框 4"/>
            <p:cNvSpPr txBox="1"/>
            <p:nvPr/>
          </p:nvSpPr>
          <p:spPr>
            <a:xfrm rot="21172697">
              <a:off x="-523508" y="2487421"/>
              <a:ext cx="5056302" cy="1402795"/>
            </a:xfrm>
            <a:prstGeom prst="rect">
              <a:avLst/>
            </a:prstGeom>
            <a:noFill/>
          </p:spPr>
          <p:txBody>
            <a:bodyPr wrap="square" rtlCol="0">
              <a:spAutoFit/>
            </a:bodyPr>
            <a:lstStyle/>
            <a:p>
              <a:r>
                <a:rPr lang="en-US" altLang="zh-CN" sz="3600" dirty="0" smtClean="0">
                  <a:solidFill>
                    <a:schemeClr val="bg1"/>
                  </a:solidFill>
                  <a:latin typeface="Snap ITC" panose="04040A07060A02020202" pitchFamily="82" charset="0"/>
                  <a:ea typeface="方正少儿简体" panose="03000509000000000000" pitchFamily="65" charset="-122"/>
                </a:rPr>
                <a:t>   Luyện tập</a:t>
              </a:r>
              <a:endParaRPr lang="zh-CN" altLang="en-US" sz="3600" dirty="0">
                <a:solidFill>
                  <a:schemeClr val="bg1"/>
                </a:solidFill>
                <a:latin typeface="Snap ITC" panose="04040A07060A02020202" pitchFamily="82" charset="0"/>
                <a:ea typeface="方正少儿简体" panose="03000509000000000000" pitchFamily="65" charset="-122"/>
              </a:endParaRPr>
            </a:p>
          </p:txBody>
        </p:sp>
      </p:grpSp>
      <p:sp>
        <p:nvSpPr>
          <p:cNvPr id="2" name="Rectangle 1"/>
          <p:cNvSpPr/>
          <p:nvPr/>
        </p:nvSpPr>
        <p:spPr>
          <a:xfrm>
            <a:off x="3105446" y="187034"/>
            <a:ext cx="8818699" cy="1077218"/>
          </a:xfrm>
          <a:prstGeom prst="rect">
            <a:avLst/>
          </a:prstGeom>
        </p:spPr>
        <p:txBody>
          <a:bodyPr wrap="square">
            <a:spAutoFit/>
          </a:bodyPr>
          <a:lstStyle/>
          <a:p>
            <a:pPr algn="just"/>
            <a:r>
              <a:rPr lang="en-US" sz="3200" dirty="0" smtClean="0">
                <a:solidFill>
                  <a:schemeClr val="accent6">
                    <a:lumMod val="75000"/>
                  </a:schemeClr>
                </a:solidFill>
                <a:latin typeface="Sitka Text" pitchFamily="2" charset="0"/>
                <a:ea typeface="Times New Roman" panose="02020603050405020304"/>
              </a:rPr>
              <a:t>2. Giải thích với bạn vì sao em thích </a:t>
            </a:r>
          </a:p>
          <a:p>
            <a:pPr algn="just"/>
            <a:r>
              <a:rPr lang="en-US" sz="3200" dirty="0" smtClean="0">
                <a:solidFill>
                  <a:schemeClr val="accent6">
                    <a:lumMod val="75000"/>
                  </a:schemeClr>
                </a:solidFill>
                <a:latin typeface="Sitka Text" pitchFamily="2" charset="0"/>
                <a:ea typeface="Times New Roman" panose="02020603050405020304"/>
              </a:rPr>
              <a:t>câu chuyện đó</a:t>
            </a:r>
            <a:endParaRPr lang="en-US" sz="3200" dirty="0">
              <a:solidFill>
                <a:schemeClr val="accent6">
                  <a:lumMod val="75000"/>
                </a:schemeClr>
              </a:solidFill>
              <a:effectLst/>
              <a:latin typeface="Sitka Text" pitchFamily="2" charset="0"/>
              <a:ea typeface="Times New Roman" panose="02020603050405020304"/>
            </a:endParaRPr>
          </a:p>
        </p:txBody>
      </p:sp>
      <p:sp>
        <p:nvSpPr>
          <p:cNvPr id="3" name="Title 2"/>
          <p:cNvSpPr>
            <a:spLocks noGrp="1"/>
          </p:cNvSpPr>
          <p:nvPr>
            <p:ph type="title"/>
          </p:nvPr>
        </p:nvSpPr>
        <p:spPr>
          <a:xfrm>
            <a:off x="1096500" y="865732"/>
            <a:ext cx="11095500" cy="3872521"/>
          </a:xfrm>
        </p:spPr>
        <p:txBody>
          <a:bodyPr/>
          <a:lstStyle/>
          <a:p>
            <a:pPr algn="l"/>
            <a:r>
              <a:rPr lang="en-US" dirty="0" smtClean="0"/>
              <a:t>Gợi ý:</a:t>
            </a:r>
            <a:br>
              <a:rPr lang="en-US" dirty="0" smtClean="0"/>
            </a:br>
            <a:r>
              <a:rPr lang="en-US" dirty="0" smtClean="0"/>
              <a:t>                    -Em thích câu chuyện nào?</a:t>
            </a:r>
            <a:br>
              <a:rPr lang="en-US" dirty="0" smtClean="0"/>
            </a:br>
            <a:r>
              <a:rPr lang="en-US" dirty="0" smtClean="0"/>
              <a:t>                   -Câu chuyện kể về ai/ về điều gì?</a:t>
            </a:r>
            <a:br>
              <a:rPr lang="en-US" dirty="0" smtClean="0"/>
            </a:br>
            <a:r>
              <a:rPr lang="en-US" dirty="0" smtClean="0"/>
              <a:t>                   -Vì sao em thích câu chuyện đó? </a:t>
            </a:r>
            <a:endParaRPr lang="vi-VN" dirty="0"/>
          </a:p>
        </p:txBody>
      </p:sp>
      <p:sp>
        <p:nvSpPr>
          <p:cNvPr id="4" name="Subtitle 3"/>
          <p:cNvSpPr>
            <a:spLocks noGrp="1"/>
          </p:cNvSpPr>
          <p:nvPr>
            <p:ph type="subTitle" idx="1"/>
          </p:nvPr>
        </p:nvSpPr>
        <p:spPr>
          <a:xfrm>
            <a:off x="221857" y="6023384"/>
            <a:ext cx="11794800" cy="717900"/>
          </a:xfrm>
        </p:spPr>
        <p:txBody>
          <a:bodyP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nodeType="after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style.rotation</p:attrName>
                                        </p:attrNameLst>
                                      </p:cBhvr>
                                      <p:tavLst>
                                        <p:tav tm="0">
                                          <p:val>
                                            <p:fltVal val="90"/>
                                          </p:val>
                                        </p:tav>
                                        <p:tav tm="100000">
                                          <p:val>
                                            <p:fltVal val="0"/>
                                          </p:val>
                                        </p:tav>
                                      </p:tavLst>
                                    </p:anim>
                                    <p:animEffect transition="in" filter="fade">
                                      <p:cBhvr>
                                        <p:cTn id="24" dur="1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1000" fill="hold"/>
                                        <p:tgtEl>
                                          <p:spTgt spid="3"/>
                                        </p:tgtEl>
                                        <p:attrNameLst>
                                          <p:attrName>ppt_w</p:attrName>
                                        </p:attrNameLst>
                                      </p:cBhvr>
                                      <p:tavLst>
                                        <p:tav tm="0">
                                          <p:val>
                                            <p:fltVal val="0"/>
                                          </p:val>
                                        </p:tav>
                                        <p:tav tm="100000">
                                          <p:val>
                                            <p:strVal val="#ppt_w"/>
                                          </p:val>
                                        </p:tav>
                                      </p:tavLst>
                                    </p:anim>
                                    <p:anim calcmode="lin" valueType="num">
                                      <p:cBhvr>
                                        <p:cTn id="30" dur="1000" fill="hold"/>
                                        <p:tgtEl>
                                          <p:spTgt spid="3"/>
                                        </p:tgtEl>
                                        <p:attrNameLst>
                                          <p:attrName>ppt_h</p:attrName>
                                        </p:attrNameLst>
                                      </p:cBhvr>
                                      <p:tavLst>
                                        <p:tav tm="0">
                                          <p:val>
                                            <p:fltVal val="0"/>
                                          </p:val>
                                        </p:tav>
                                        <p:tav tm="100000">
                                          <p:val>
                                            <p:strVal val="#ppt_h"/>
                                          </p:val>
                                        </p:tav>
                                      </p:tavLst>
                                    </p:anim>
                                    <p:anim calcmode="lin" valueType="num">
                                      <p:cBhvr>
                                        <p:cTn id="31" dur="1000" fill="hold"/>
                                        <p:tgtEl>
                                          <p:spTgt spid="3"/>
                                        </p:tgtEl>
                                        <p:attrNameLst>
                                          <p:attrName>style.rotation</p:attrName>
                                        </p:attrNameLst>
                                      </p:cBhvr>
                                      <p:tavLst>
                                        <p:tav tm="0">
                                          <p:val>
                                            <p:fltVal val="90"/>
                                          </p:val>
                                        </p:tav>
                                        <p:tav tm="100000">
                                          <p:val>
                                            <p:fltVal val="0"/>
                                          </p:val>
                                        </p:tav>
                                      </p:tavLst>
                                    </p:anim>
                                    <p:animEffect transition="in" filter="fade">
                                      <p:cBhvr>
                                        <p:cTn id="3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sp>
        <p:nvSpPr>
          <p:cNvPr id="17" name="Subtitle 5"/>
          <p:cNvSpPr>
            <a:spLocks noGrp="1"/>
          </p:cNvSpPr>
          <p:nvPr/>
        </p:nvSpPr>
        <p:spPr>
          <a:xfrm>
            <a:off x="1215497" y="6636850"/>
            <a:ext cx="4356865" cy="1056800"/>
          </a:xfrm>
          <a:prstGeom prst="rect">
            <a:avLst/>
          </a:prstGeom>
          <a:noFill/>
          <a:ln>
            <a:noFill/>
          </a:ln>
        </p:spPr>
        <p:txBody>
          <a:bodyPr spcFirstLastPara="1" wrap="square" lIns="121879" tIns="121879" rIns="121879" bIns="121879" anchor="t" anchorCtr="0">
            <a:noAutofit/>
          </a:bodyPr>
          <a:lstStyle>
            <a:defPPr marR="0" lvl="0" algn="l" rtl="0">
              <a:lnSpc>
                <a:spcPct val="100000"/>
              </a:lnSpc>
              <a:spcBef>
                <a:spcPts val="0"/>
              </a:spcBef>
              <a:spcAft>
                <a:spcPts val="0"/>
              </a:spcAft>
            </a:defPPr>
            <a:lvl1pPr marL="457200" marR="0" lvl="0" indent="-342900" algn="ctr" rtl="0">
              <a:lnSpc>
                <a:spcPct val="90000"/>
              </a:lnSpc>
              <a:spcBef>
                <a:spcPts val="0"/>
              </a:spcBef>
              <a:spcAft>
                <a:spcPts val="0"/>
              </a:spcAft>
              <a:buClr>
                <a:schemeClr val="dk2"/>
              </a:buClr>
              <a:buSzPts val="1600"/>
              <a:buFont typeface="Roboto Mono Medium"/>
              <a:buNone/>
              <a:defRPr sz="21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2pPr>
            <a:lvl3pPr marL="1371600" marR="0" lvl="2"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3pPr>
            <a:lvl4pPr marL="1828800" marR="0" lvl="3"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4pPr>
            <a:lvl5pPr marL="2286000" marR="0" lvl="4"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5pPr>
            <a:lvl6pPr marL="2743200" marR="0" lvl="5"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6pPr>
            <a:lvl7pPr marL="3200400" marR="0" lvl="6"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7pPr>
            <a:lvl8pPr marL="3657600" marR="0" lvl="7"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8pPr>
            <a:lvl9pPr marL="4114800" marR="0" lvl="8"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9pPr>
          </a:lstStyle>
          <a:p>
            <a:endParaRPr lang="en-US" dirty="0"/>
          </a:p>
        </p:txBody>
      </p:sp>
      <p:grpSp>
        <p:nvGrpSpPr>
          <p:cNvPr id="18" name="Group 17"/>
          <p:cNvGrpSpPr/>
          <p:nvPr/>
        </p:nvGrpSpPr>
        <p:grpSpPr>
          <a:xfrm>
            <a:off x="2802096" y="0"/>
            <a:ext cx="6494303" cy="3033732"/>
            <a:chOff x="-1270545" y="1350532"/>
            <a:chExt cx="6949751" cy="3646059"/>
          </a:xfrm>
        </p:grpSpPr>
        <p:pic>
          <p:nvPicPr>
            <p:cNvPr id="19"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545" y="1350532"/>
              <a:ext cx="6949751" cy="3646059"/>
            </a:xfrm>
            <a:prstGeom prst="rect">
              <a:avLst/>
            </a:prstGeom>
          </p:spPr>
        </p:pic>
        <p:sp>
          <p:nvSpPr>
            <p:cNvPr id="20" name="文本框 4"/>
            <p:cNvSpPr txBox="1"/>
            <p:nvPr/>
          </p:nvSpPr>
          <p:spPr>
            <a:xfrm rot="21172697">
              <a:off x="389730" y="3539968"/>
              <a:ext cx="4375880" cy="628826"/>
            </a:xfrm>
            <a:prstGeom prst="rect">
              <a:avLst/>
            </a:prstGeom>
            <a:noFill/>
          </p:spPr>
          <p:txBody>
            <a:bodyPr wrap="square" rtlCol="0">
              <a:spAutoFit/>
            </a:bodyPr>
            <a:lstStyle/>
            <a:p>
              <a:r>
                <a:rPr lang="en-US" altLang="zh-CN" sz="2800" dirty="0" smtClean="0">
                  <a:solidFill>
                    <a:schemeClr val="bg1"/>
                  </a:solidFill>
                  <a:latin typeface="Snap ITC" panose="04040A07060A02020202" pitchFamily="82" charset="0"/>
                  <a:ea typeface="方正少儿简体" panose="03000509000000000000" pitchFamily="65" charset="-122"/>
                </a:rPr>
                <a:t>Cùng làm bài nhé!</a:t>
              </a:r>
              <a:endParaRPr lang="zh-CN" altLang="en-US" sz="2800" dirty="0">
                <a:solidFill>
                  <a:schemeClr val="bg1"/>
                </a:solidFill>
                <a:latin typeface="Snap ITC" panose="04040A07060A02020202" pitchFamily="82" charset="0"/>
                <a:ea typeface="方正少儿简体" panose="03000509000000000000" pitchFamily="65"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nodeType="afterEffect">
                                  <p:stCondLst>
                                    <p:cond delay="0"/>
                                  </p:stCondLst>
                                  <p:childTnLst>
                                    <p:animRot by="120000">
                                      <p:cBhvr>
                                        <p:cTn id="12" dur="100" fill="hold">
                                          <p:stCondLst>
                                            <p:cond delay="0"/>
                                          </p:stCondLst>
                                        </p:cTn>
                                        <p:tgtEl>
                                          <p:spTgt spid="18"/>
                                        </p:tgtEl>
                                        <p:attrNameLst>
                                          <p:attrName>r</p:attrName>
                                        </p:attrNameLst>
                                      </p:cBhvr>
                                    </p:animRot>
                                    <p:animRot by="-240000">
                                      <p:cBhvr>
                                        <p:cTn id="13" dur="200" fill="hold">
                                          <p:stCondLst>
                                            <p:cond delay="200"/>
                                          </p:stCondLst>
                                        </p:cTn>
                                        <p:tgtEl>
                                          <p:spTgt spid="18"/>
                                        </p:tgtEl>
                                        <p:attrNameLst>
                                          <p:attrName>r</p:attrName>
                                        </p:attrNameLst>
                                      </p:cBhvr>
                                    </p:animRot>
                                    <p:animRot by="240000">
                                      <p:cBhvr>
                                        <p:cTn id="14" dur="200" fill="hold">
                                          <p:stCondLst>
                                            <p:cond delay="400"/>
                                          </p:stCondLst>
                                        </p:cTn>
                                        <p:tgtEl>
                                          <p:spTgt spid="18"/>
                                        </p:tgtEl>
                                        <p:attrNameLst>
                                          <p:attrName>r</p:attrName>
                                        </p:attrNameLst>
                                      </p:cBhvr>
                                    </p:animRot>
                                    <p:animRot by="-240000">
                                      <p:cBhvr>
                                        <p:cTn id="15" dur="200" fill="hold">
                                          <p:stCondLst>
                                            <p:cond delay="600"/>
                                          </p:stCondLst>
                                        </p:cTn>
                                        <p:tgtEl>
                                          <p:spTgt spid="18"/>
                                        </p:tgtEl>
                                        <p:attrNameLst>
                                          <p:attrName>r</p:attrName>
                                        </p:attrNameLst>
                                      </p:cBhvr>
                                    </p:animRot>
                                    <p:animRot by="120000">
                                      <p:cBhvr>
                                        <p:cTn id="16" dur="200" fill="hold">
                                          <p:stCondLst>
                                            <p:cond delay="8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desMania">
  <a:themeElements>
    <a:clrScheme name="Simple Light">
      <a:dk1>
        <a:srgbClr val="000000"/>
      </a:dk1>
      <a:lt1>
        <a:srgbClr val="FAEFEC"/>
      </a:lt1>
      <a:dk2>
        <a:srgbClr val="434343"/>
      </a:dk2>
      <a:lt2>
        <a:srgbClr val="FFFFFF"/>
      </a:lt2>
      <a:accent1>
        <a:srgbClr val="E2D1B7"/>
      </a:accent1>
      <a:accent2>
        <a:srgbClr val="8BA631"/>
      </a:accent2>
      <a:accent3>
        <a:srgbClr val="B3CD50"/>
      </a:accent3>
      <a:accent4>
        <a:srgbClr val="C6D86D"/>
      </a:accent4>
      <a:accent5>
        <a:srgbClr val="D5E088"/>
      </a:accent5>
      <a:accent6>
        <a:srgbClr val="68832B"/>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254</Words>
  <PresentationFormat>Widescreen</PresentationFormat>
  <Paragraphs>29</Paragraphs>
  <Slides>9</Slides>
  <Notes>8</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9</vt:i4>
      </vt:variant>
    </vt:vector>
  </HeadingPairs>
  <TitlesOfParts>
    <vt:vector size="27" baseType="lpstr">
      <vt:lpstr>Impact</vt:lpstr>
      <vt:lpstr>方正少儿简体</vt:lpstr>
      <vt:lpstr>Abril Fatface</vt:lpstr>
      <vt:lpstr>Aldrich</vt:lpstr>
      <vt:lpstr>Times New Roman</vt:lpstr>
      <vt:lpstr>Microsoft YaHei</vt:lpstr>
      <vt:lpstr>Calibri</vt:lpstr>
      <vt:lpstr>Barlow Condensed</vt:lpstr>
      <vt:lpstr>Arial</vt:lpstr>
      <vt:lpstr>Snap ITC</vt:lpstr>
      <vt:lpstr>汉仪跳跳体简</vt:lpstr>
      <vt:lpstr>Pompiere</vt:lpstr>
      <vt:lpstr>Roboto Mono Medium</vt:lpstr>
      <vt:lpstr>VNI-Truck</vt:lpstr>
      <vt:lpstr>DM Sans</vt:lpstr>
      <vt:lpstr>宋体</vt:lpstr>
      <vt:lpstr>Sitka Text</vt:lpstr>
      <vt:lpstr>SlidesMania</vt:lpstr>
      <vt:lpstr>Tiếng việt 4</vt:lpstr>
      <vt:lpstr>PowerPoint Presentation</vt:lpstr>
      <vt:lpstr>Bài viết 1 Viết đoạn văn về một  câu chuyện em thích</vt:lpstr>
      <vt:lpstr>PowerPoint Presentation</vt:lpstr>
      <vt:lpstr>PowerPoint Presentation</vt:lpstr>
      <vt:lpstr>PowerPoint Presentation</vt:lpstr>
      <vt:lpstr>PowerPoint Presentation</vt:lpstr>
      <vt:lpstr>Gợi ý:                     -Em thích câu chuyện nào?                    -Câu chuyện kể về ai/ về điều gì?                    -Vì sao em thích câu chuyện đó?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2023-04-13T10:12:55Z</dcterms:created>
  <dcterms:modified xsi:type="dcterms:W3CDTF">2023-08-26T01:28:23Z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E480BF1E5EDD4CC9933E0876DC8A4F54</vt:lpwstr>
  </property>
  <property fmtid="{D5CDD505-2E9C-101B-9397-08002B2CF9AE}" pid="3" name="KSOProductBuildVer">
    <vt:lpwstr>2057-11.2.0.11486</vt:lpwstr>
  </property>
</Properties>
</file>