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9"/>
  </p:notesMasterIdLst>
  <p:sldIdLst>
    <p:sldId id="290" r:id="rId2"/>
    <p:sldId id="291" r:id="rId3"/>
    <p:sldId id="292" r:id="rId4"/>
    <p:sldId id="318" r:id="rId5"/>
    <p:sldId id="294" r:id="rId6"/>
    <p:sldId id="319" r:id="rId7"/>
    <p:sldId id="320" r:id="rId8"/>
    <p:sldId id="321" r:id="rId9"/>
    <p:sldId id="322" r:id="rId10"/>
    <p:sldId id="323" r:id="rId11"/>
    <p:sldId id="325" r:id="rId12"/>
    <p:sldId id="326" r:id="rId13"/>
    <p:sldId id="299" r:id="rId14"/>
    <p:sldId id="304" r:id="rId15"/>
    <p:sldId id="315" r:id="rId16"/>
    <p:sldId id="316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 varScale="1">
        <p:scale>
          <a:sx n="70" d="100"/>
          <a:sy n="70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320675" y="343963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4" y="15240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2603" y="4982090"/>
            <a:ext cx="5519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0099"/>
                </a:solidFill>
                <a:effectLst/>
                <a:latin typeface="HP-002" panose="020B0603050302020204" pitchFamily="34" charset="0"/>
              </a:rPr>
              <a:t>GV</a:t>
            </a:r>
            <a:r>
              <a:rPr lang="en-US" sz="5400" b="1" cap="none" spc="0" smtClean="0">
                <a:ln/>
                <a:solidFill>
                  <a:srgbClr val="000099"/>
                </a:solidFill>
                <a:effectLst/>
                <a:latin typeface="HP-002" panose="020B0603050302020204" pitchFamily="34" charset="0"/>
              </a:rPr>
              <a:t>: </a:t>
            </a:r>
            <a:r>
              <a:rPr lang="en-US" sz="5400" b="1" smtClean="0">
                <a:ln/>
                <a:solidFill>
                  <a:srgbClr val="000099"/>
                </a:solidFill>
                <a:latin typeface="HP-002" panose="020B0603050302020204" pitchFamily="34" charset="0"/>
              </a:rPr>
              <a:t>Đỗ Thị Liễu</a:t>
            </a:r>
            <a:endParaRPr lang="en-US" sz="5400" b="1" cap="none" spc="0" dirty="0">
              <a:ln/>
              <a:solidFill>
                <a:srgbClr val="000099"/>
              </a:solidFill>
              <a:effectLst/>
              <a:latin typeface="HP-002" panose="020B06030503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86604" y="1076591"/>
            <a:ext cx="7891463" cy="7194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9214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  <a:latin typeface="HP-002" panose="020B0603050302020204" pitchFamily="34" charset="0"/>
              </a:rPr>
              <a:t>Tin học lớp 3 </a:t>
            </a:r>
            <a:endParaRPr lang="en-US" sz="6600">
              <a:solidFill>
                <a:srgbClr val="FF0000"/>
              </a:solidFill>
              <a:latin typeface="HP-002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203" t="72041" r="28914" b="4970"/>
          <a:stretch/>
        </p:blipFill>
        <p:spPr>
          <a:xfrm>
            <a:off x="609600" y="236220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83961" y="2439596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352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84152"/>
            <a:ext cx="2641979" cy="685799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286000"/>
            <a:ext cx="7804051" cy="1655762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máy tính</a:t>
            </a:r>
          </a:p>
          <a:p>
            <a:pPr marL="342900" indent="-342900" algn="just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Word</a:t>
            </a:r>
          </a:p>
          <a:p>
            <a:pPr marL="342900" indent="-342900" algn="just">
              <a:buAutoNum type="arabi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Paint</a:t>
            </a:r>
          </a:p>
          <a:p>
            <a:pPr algn="just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Thực hiện phóng to, thu nhỏ, tắt phần mềm ứng dụng</a:t>
            </a:r>
          </a:p>
          <a:p>
            <a:pPr algn="just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Thực hành tắt máy tính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95534" y="197417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-1756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Để khởi động máy tính em thực hiện mấy bước</a:t>
            </a:r>
            <a:r>
              <a:rPr lang="en-US" altLang="en-US" sz="2701" b="1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8234" y="2613369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72038" y="2702205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81798" y="2780807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3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51875" y="2667000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4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4996" y="1143000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8" y="380749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72796"/>
            <a:ext cx="7557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altLang="en-US" sz="3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em thực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altLang="en-US" sz="3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bước đúng hay sai</a:t>
            </a:r>
            <a:r>
              <a:rPr lang="en-US" alt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smtClean="0">
                <a:solidFill>
                  <a:srgbClr val="000099"/>
                </a:solidFill>
              </a:rPr>
              <a:t>Để khởi động phần mềm em làm</a:t>
            </a:r>
            <a:endParaRPr lang="en-US" altLang="en-US" sz="2701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4401" y="26670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400" y="197479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06133" y="202095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đúp chuột trái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06132" y="2712211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đúp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483386" y="3284473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83386" y="388603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Cả 3 đáp án trên đều 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936866" y="3838609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17392" y="3252512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-71438" y="2127706"/>
            <a:ext cx="87961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err="1" smtClean="0">
                <a:solidFill>
                  <a:srgbClr val="000099"/>
                </a:solidFill>
                <a:latin typeface="HP-001"/>
              </a:rPr>
              <a:t>Bài</a:t>
            </a:r>
            <a:r>
              <a:rPr lang="en-US" altLang="en-US" sz="3600" b="1" smtClean="0">
                <a:solidFill>
                  <a:srgbClr val="000099"/>
                </a:solidFill>
                <a:latin typeface="HP-001"/>
              </a:rPr>
              <a:t> </a:t>
            </a:r>
            <a:r>
              <a:rPr lang="en-US" altLang="en-US" sz="3600" b="1" smtClean="0">
                <a:solidFill>
                  <a:srgbClr val="000099"/>
                </a:solidFill>
                <a:latin typeface="HP-001"/>
              </a:rPr>
              <a:t>4</a:t>
            </a:r>
            <a:r>
              <a:rPr lang="en-US" sz="3600" b="1" smtClean="0">
                <a:solidFill>
                  <a:srgbClr val="000099"/>
                </a:solidFill>
                <a:latin typeface="HP-001"/>
              </a:rPr>
              <a:t>: </a:t>
            </a:r>
            <a:r>
              <a:rPr lang="nl-NL" sz="3600" b="1">
                <a:solidFill>
                  <a:srgbClr val="000099"/>
                </a:solidFill>
                <a:latin typeface="HP-001"/>
              </a:rPr>
              <a:t>Em bắt đầu sử dụng máy tính</a:t>
            </a:r>
            <a:endParaRPr lang="en-US" sz="3600" b="1">
              <a:solidFill>
                <a:srgbClr val="000099"/>
              </a:solidFill>
              <a:latin typeface="HP-001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  <a:latin typeface="HP-001"/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6862" y="83519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..ngày…tháng …năm 2022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209800"/>
            <a:ext cx="80772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 và tắt được máy tính. Kích hoạt và đóng được các phần mềm.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 các bước để khởi động và tắt máy tính.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4572000" cy="838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Khởi động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429000" y="2191603"/>
            <a:ext cx="4724400" cy="30480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3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Em </a:t>
            </a:r>
            <a:r>
              <a:rPr lang="en-US" sz="3300" b="1">
                <a:solidFill>
                  <a:schemeClr val="bg1"/>
                </a:solidFill>
                <a:latin typeface="HP001 4 hàng" panose="020B0603050302020204" pitchFamily="34" charset="0"/>
              </a:rPr>
              <a:t>cần làm gì để để bắt đầu khởi động </a:t>
            </a:r>
            <a:r>
              <a:rPr lang="en-US" sz="3300" b="1">
                <a:solidFill>
                  <a:schemeClr val="bg1"/>
                </a:solidFill>
                <a:latin typeface="HP001 4 hàng" panose="020B0603050302020204" pitchFamily="34" charset="0"/>
              </a:rPr>
              <a:t>máy </a:t>
            </a:r>
            <a:r>
              <a:rPr lang="en-US" sz="33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tính?</a:t>
            </a:r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endParaRPr lang="en-US"/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183" y="1941370"/>
            <a:ext cx="5282089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541" y="1753190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3" b="69621"/>
          <a:stretch/>
        </p:blipFill>
        <p:spPr>
          <a:xfrm>
            <a:off x="571499" y="2286000"/>
            <a:ext cx="4648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943599" y="2286000"/>
            <a:ext cx="2552699" cy="25908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 Quan sát hình  và nêu  các bước khởi động máy tính?</a:t>
            </a:r>
            <a:endParaRPr lang="en-US" sz="20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399" y="2705076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03" t="49328" r="62299" b="19792"/>
          <a:stretch/>
        </p:blipFill>
        <p:spPr>
          <a:xfrm>
            <a:off x="4337712" y="2456836"/>
            <a:ext cx="3581401" cy="309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39925" r="49652" b="48384"/>
          <a:stretch>
            <a:fillRect/>
          </a:stretch>
        </p:blipFill>
        <p:spPr bwMode="auto">
          <a:xfrm>
            <a:off x="527712" y="2494438"/>
            <a:ext cx="4196688" cy="24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Màn hình làm việc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86000"/>
            <a:ext cx="4572000" cy="3887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175" y="2227099"/>
            <a:ext cx="274320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Khi khởi động xong máy tính màn hình làm việc được gọi là gì?</a:t>
            </a:r>
          </a:p>
        </p:txBody>
      </p:sp>
      <p:sp>
        <p:nvSpPr>
          <p:cNvPr id="6" name="Oval 5"/>
          <p:cNvSpPr/>
          <p:nvPr/>
        </p:nvSpPr>
        <p:spPr>
          <a:xfrm>
            <a:off x="765175" y="4864443"/>
            <a:ext cx="27432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Màn hình nền</a:t>
            </a:r>
            <a:endParaRPr lang="en-US" sz="3200" b="1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71800" y="4495800"/>
            <a:ext cx="1371599" cy="8382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Màn hình làm việc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99448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Trên màn hình làm việc </a:t>
            </a:r>
            <a:r>
              <a:rPr lang="en-US" b="1" smtClean="0">
                <a:solidFill>
                  <a:srgbClr val="FF0000"/>
                </a:solidFill>
              </a:rPr>
              <a:t>This PC </a:t>
            </a:r>
            <a:r>
              <a:rPr lang="en-US" smtClean="0"/>
              <a:t>là biểu tượng của phần mềm quản lý tệp.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8597"/>
            <a:ext cx="7914564" cy="42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48585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Vậy khi làm việc xong với máy tính chúng ta phải làm gì</a:t>
            </a: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441471"/>
            <a:ext cx="3439811" cy="237922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733800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Nêu các bước để tắt máy tính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64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393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HP-001</vt:lpstr>
      <vt:lpstr>HP001 4 hàng</vt:lpstr>
      <vt:lpstr>HP-002</vt:lpstr>
      <vt:lpstr>Tahoma</vt:lpstr>
      <vt:lpstr>Times New Roman</vt:lpstr>
      <vt:lpstr>Office Theme</vt:lpstr>
      <vt:lpstr>TRƯỜNG TIỂU HỌC THANH LIỆT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hnc0401</cp:lastModifiedBy>
  <cp:revision>100</cp:revision>
  <dcterms:created xsi:type="dcterms:W3CDTF">2017-10-03T01:20:28Z</dcterms:created>
  <dcterms:modified xsi:type="dcterms:W3CDTF">2022-06-14T10:03:07Z</dcterms:modified>
</cp:coreProperties>
</file>