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3"/>
  </p:notesMasterIdLst>
  <p:sldIdLst>
    <p:sldId id="312" r:id="rId2"/>
    <p:sldId id="256" r:id="rId3"/>
    <p:sldId id="324" r:id="rId4"/>
    <p:sldId id="316" r:id="rId5"/>
    <p:sldId id="365" r:id="rId6"/>
    <p:sldId id="366" r:id="rId7"/>
    <p:sldId id="367" r:id="rId8"/>
    <p:sldId id="368" r:id="rId9"/>
    <p:sldId id="358" r:id="rId10"/>
    <p:sldId id="340" r:id="rId11"/>
    <p:sldId id="359" r:id="rId12"/>
    <p:sldId id="360" r:id="rId13"/>
    <p:sldId id="361" r:id="rId14"/>
    <p:sldId id="362" r:id="rId15"/>
    <p:sldId id="363" r:id="rId16"/>
    <p:sldId id="353" r:id="rId17"/>
    <p:sldId id="343" r:id="rId18"/>
    <p:sldId id="344" r:id="rId19"/>
    <p:sldId id="267" r:id="rId20"/>
    <p:sldId id="263" r:id="rId21"/>
    <p:sldId id="364" r:id="rId22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24"/>
      <p:bold r:id="rId25"/>
      <p:italic r:id="rId26"/>
      <p:boldItalic r:id="rId27"/>
    </p:embeddedFont>
    <p:embeddedFont>
      <p:font typeface="Bebas Neue" panose="020B0604020202020204" charset="0"/>
      <p:regular r:id="rId28"/>
    </p:embeddedFont>
    <p:embeddedFont>
      <p:font typeface="Anton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Lato" panose="020B0604020202020204" charset="0"/>
      <p:regular r:id="rId34"/>
      <p:bold r:id="rId35"/>
      <p:italic r:id="rId36"/>
      <p:boldItalic r:id="rId37"/>
    </p:embeddedFont>
    <p:embeddedFont>
      <p:font typeface="UTM Facebook K&amp;T" panose="02040603050506020204" pitchFamily="18" charset="0"/>
      <p:bold r:id="rId38"/>
    </p:embeddedFont>
    <p:embeddedFont>
      <p:font typeface="Berlin Sans FB Demi" panose="020E0802020502020306" pitchFamily="34" charset="0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E685"/>
    <a:srgbClr val="432B1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F86011-613B-4A68-8417-AFABB1F6C0B4}">
  <a:tblStyle styleId="{8BF86011-613B-4A68-8417-AFABB1F6C0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93" autoAdjust="0"/>
  </p:normalViewPr>
  <p:slideViewPr>
    <p:cSldViewPr snapToGrid="0" showGuides="1">
      <p:cViewPr varScale="1">
        <p:scale>
          <a:sx n="76" d="100"/>
          <a:sy n="76" d="100"/>
        </p:scale>
        <p:origin x="96" y="10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209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I0v3LhKhQ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0385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157f507e88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157f507e88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0602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www.youtube.com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/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watch?v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=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7I0v3LhKhQg</a:t>
            </a:r>
            <a:endParaRPr lang="en-US" sz="11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02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10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48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26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43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87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157f507e881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0" name="Google Shape;1660;g157f507e881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782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57500" y="2550499"/>
            <a:ext cx="9259000" cy="2659819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659625" y="4090800"/>
            <a:ext cx="5414419" cy="1176154"/>
          </a:xfrm>
          <a:custGeom>
            <a:avLst/>
            <a:gdLst/>
            <a:ahLst/>
            <a:cxnLst/>
            <a:rect l="l" t="t" r="r" b="b"/>
            <a:pathLst>
              <a:path w="45996" h="9492" extrusionOk="0">
                <a:moveTo>
                  <a:pt x="34548" y="0"/>
                </a:moveTo>
                <a:cubicBezTo>
                  <a:pt x="33978" y="0"/>
                  <a:pt x="33404" y="262"/>
                  <a:pt x="32973" y="817"/>
                </a:cubicBezTo>
                <a:cubicBezTo>
                  <a:pt x="32624" y="515"/>
                  <a:pt x="32212" y="371"/>
                  <a:pt x="31798" y="371"/>
                </a:cubicBezTo>
                <a:cubicBezTo>
                  <a:pt x="30837" y="371"/>
                  <a:pt x="29865" y="1150"/>
                  <a:pt x="29643" y="2528"/>
                </a:cubicBezTo>
                <a:cubicBezTo>
                  <a:pt x="29082" y="1980"/>
                  <a:pt x="28493" y="1709"/>
                  <a:pt x="27964" y="1709"/>
                </a:cubicBezTo>
                <a:cubicBezTo>
                  <a:pt x="27205" y="1709"/>
                  <a:pt x="26569" y="2266"/>
                  <a:pt x="26313" y="3360"/>
                </a:cubicBezTo>
                <a:lnTo>
                  <a:pt x="23070" y="3714"/>
                </a:lnTo>
                <a:cubicBezTo>
                  <a:pt x="22576" y="2273"/>
                  <a:pt x="21469" y="1611"/>
                  <a:pt x="20300" y="1611"/>
                </a:cubicBezTo>
                <a:cubicBezTo>
                  <a:pt x="19693" y="1611"/>
                  <a:pt x="19069" y="1790"/>
                  <a:pt x="18505" y="2131"/>
                </a:cubicBezTo>
                <a:cubicBezTo>
                  <a:pt x="18216" y="1952"/>
                  <a:pt x="17889" y="1845"/>
                  <a:pt x="17573" y="1845"/>
                </a:cubicBezTo>
                <a:cubicBezTo>
                  <a:pt x="17085" y="1845"/>
                  <a:pt x="16622" y="2101"/>
                  <a:pt x="16359" y="2745"/>
                </a:cubicBezTo>
                <a:cubicBezTo>
                  <a:pt x="15960" y="1516"/>
                  <a:pt x="15153" y="962"/>
                  <a:pt x="14283" y="962"/>
                </a:cubicBezTo>
                <a:cubicBezTo>
                  <a:pt x="13661" y="962"/>
                  <a:pt x="13006" y="1246"/>
                  <a:pt x="12445" y="1770"/>
                </a:cubicBezTo>
                <a:cubicBezTo>
                  <a:pt x="12043" y="1223"/>
                  <a:pt x="11524" y="987"/>
                  <a:pt x="11026" y="987"/>
                </a:cubicBezTo>
                <a:cubicBezTo>
                  <a:pt x="10155" y="987"/>
                  <a:pt x="9346" y="1707"/>
                  <a:pt x="9332" y="2745"/>
                </a:cubicBezTo>
                <a:cubicBezTo>
                  <a:pt x="8882" y="2695"/>
                  <a:pt x="8455" y="2671"/>
                  <a:pt x="8049" y="2671"/>
                </a:cubicBezTo>
                <a:cubicBezTo>
                  <a:pt x="2212" y="2671"/>
                  <a:pt x="695" y="7534"/>
                  <a:pt x="0" y="9492"/>
                </a:cubicBezTo>
                <a:lnTo>
                  <a:pt x="44978" y="9145"/>
                </a:lnTo>
                <a:cubicBezTo>
                  <a:pt x="45996" y="6833"/>
                  <a:pt x="44275" y="5627"/>
                  <a:pt x="42653" y="5627"/>
                </a:cubicBezTo>
                <a:cubicBezTo>
                  <a:pt x="42020" y="5627"/>
                  <a:pt x="41402" y="5811"/>
                  <a:pt x="40968" y="6184"/>
                </a:cubicBezTo>
                <a:cubicBezTo>
                  <a:pt x="41288" y="5080"/>
                  <a:pt x="40781" y="4355"/>
                  <a:pt x="40132" y="4355"/>
                </a:cubicBezTo>
                <a:cubicBezTo>
                  <a:pt x="39867" y="4355"/>
                  <a:pt x="39580" y="4475"/>
                  <a:pt x="39315" y="4738"/>
                </a:cubicBezTo>
                <a:cubicBezTo>
                  <a:pt x="39501" y="3267"/>
                  <a:pt x="38702" y="2373"/>
                  <a:pt x="37592" y="2373"/>
                </a:cubicBezTo>
                <a:cubicBezTo>
                  <a:pt x="37328" y="2373"/>
                  <a:pt x="37047" y="2423"/>
                  <a:pt x="36758" y="2528"/>
                </a:cubicBezTo>
                <a:cubicBezTo>
                  <a:pt x="36664" y="911"/>
                  <a:pt x="35612" y="0"/>
                  <a:pt x="34548" y="0"/>
                </a:cubicBezTo>
                <a:close/>
              </a:path>
            </a:pathLst>
          </a:custGeom>
          <a:solidFill>
            <a:srgbClr val="0649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27525" y="3374875"/>
            <a:ext cx="4760874" cy="1870438"/>
          </a:xfrm>
          <a:custGeom>
            <a:avLst/>
            <a:gdLst/>
            <a:ahLst/>
            <a:cxnLst/>
            <a:rect l="l" t="t" r="r" b="b"/>
            <a:pathLst>
              <a:path w="42450" h="16678" extrusionOk="0">
                <a:moveTo>
                  <a:pt x="1188" y="0"/>
                </a:moveTo>
                <a:cubicBezTo>
                  <a:pt x="933" y="0"/>
                  <a:pt x="660" y="61"/>
                  <a:pt x="377" y="195"/>
                </a:cubicBezTo>
                <a:lnTo>
                  <a:pt x="1" y="16303"/>
                </a:lnTo>
                <a:lnTo>
                  <a:pt x="41511" y="16678"/>
                </a:lnTo>
                <a:lnTo>
                  <a:pt x="42449" y="16678"/>
                </a:lnTo>
                <a:cubicBezTo>
                  <a:pt x="41974" y="13607"/>
                  <a:pt x="40167" y="13043"/>
                  <a:pt x="38903" y="13043"/>
                </a:cubicBezTo>
                <a:cubicBezTo>
                  <a:pt x="38169" y="13043"/>
                  <a:pt x="37618" y="13233"/>
                  <a:pt x="37618" y="13233"/>
                </a:cubicBezTo>
                <a:cubicBezTo>
                  <a:pt x="37694" y="11532"/>
                  <a:pt x="36888" y="10540"/>
                  <a:pt x="35758" y="10540"/>
                </a:cubicBezTo>
                <a:cubicBezTo>
                  <a:pt x="35295" y="10540"/>
                  <a:pt x="34778" y="10707"/>
                  <a:pt x="34245" y="11059"/>
                </a:cubicBezTo>
                <a:cubicBezTo>
                  <a:pt x="33756" y="9550"/>
                  <a:pt x="32737" y="8804"/>
                  <a:pt x="31677" y="8804"/>
                </a:cubicBezTo>
                <a:cubicBezTo>
                  <a:pt x="30952" y="8804"/>
                  <a:pt x="30208" y="9153"/>
                  <a:pt x="29600" y="9846"/>
                </a:cubicBezTo>
                <a:cubicBezTo>
                  <a:pt x="29396" y="7940"/>
                  <a:pt x="28227" y="7037"/>
                  <a:pt x="26993" y="7037"/>
                </a:cubicBezTo>
                <a:cubicBezTo>
                  <a:pt x="25958" y="7037"/>
                  <a:pt x="24876" y="7672"/>
                  <a:pt x="24277" y="8884"/>
                </a:cubicBezTo>
                <a:cubicBezTo>
                  <a:pt x="23517" y="8288"/>
                  <a:pt x="22813" y="7997"/>
                  <a:pt x="22163" y="7997"/>
                </a:cubicBezTo>
                <a:cubicBezTo>
                  <a:pt x="21205" y="7997"/>
                  <a:pt x="20364" y="8628"/>
                  <a:pt x="19633" y="9846"/>
                </a:cubicBezTo>
                <a:cubicBezTo>
                  <a:pt x="19296" y="9674"/>
                  <a:pt x="19003" y="9595"/>
                  <a:pt x="18748" y="9595"/>
                </a:cubicBezTo>
                <a:cubicBezTo>
                  <a:pt x="18027" y="9595"/>
                  <a:pt x="17599" y="10221"/>
                  <a:pt x="17306" y="11137"/>
                </a:cubicBezTo>
                <a:cubicBezTo>
                  <a:pt x="17306" y="11137"/>
                  <a:pt x="14024" y="9833"/>
                  <a:pt x="13478" y="9833"/>
                </a:cubicBezTo>
                <a:cubicBezTo>
                  <a:pt x="13447" y="9833"/>
                  <a:pt x="13425" y="9837"/>
                  <a:pt x="13413" y="9846"/>
                </a:cubicBezTo>
                <a:cubicBezTo>
                  <a:pt x="13401" y="9855"/>
                  <a:pt x="13385" y="9859"/>
                  <a:pt x="13365" y="9859"/>
                </a:cubicBezTo>
                <a:cubicBezTo>
                  <a:pt x="13006" y="9859"/>
                  <a:pt x="11392" y="8516"/>
                  <a:pt x="11392" y="8516"/>
                </a:cubicBezTo>
                <a:cubicBezTo>
                  <a:pt x="11854" y="7154"/>
                  <a:pt x="11289" y="5705"/>
                  <a:pt x="10061" y="5705"/>
                </a:cubicBezTo>
                <a:cubicBezTo>
                  <a:pt x="9870" y="5705"/>
                  <a:pt x="9663" y="5740"/>
                  <a:pt x="9441" y="5816"/>
                </a:cubicBezTo>
                <a:cubicBezTo>
                  <a:pt x="9679" y="4060"/>
                  <a:pt x="9002" y="2863"/>
                  <a:pt x="7746" y="2863"/>
                </a:cubicBezTo>
                <a:cubicBezTo>
                  <a:pt x="7209" y="2863"/>
                  <a:pt x="6566" y="3082"/>
                  <a:pt x="5844" y="3569"/>
                </a:cubicBezTo>
                <a:cubicBezTo>
                  <a:pt x="5772" y="2468"/>
                  <a:pt x="5156" y="1655"/>
                  <a:pt x="4315" y="1655"/>
                </a:cubicBezTo>
                <a:cubicBezTo>
                  <a:pt x="3959" y="1655"/>
                  <a:pt x="3563" y="1801"/>
                  <a:pt x="3150" y="2132"/>
                </a:cubicBezTo>
                <a:cubicBezTo>
                  <a:pt x="2977" y="980"/>
                  <a:pt x="2215" y="0"/>
                  <a:pt x="1188" y="0"/>
                </a:cubicBezTo>
                <a:close/>
              </a:path>
            </a:pathLst>
          </a:custGeom>
          <a:solidFill>
            <a:srgbClr val="1866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801165" y="3402412"/>
            <a:ext cx="4690820" cy="2232227"/>
            <a:chOff x="1923675" y="2961000"/>
            <a:chExt cx="922500" cy="439000"/>
          </a:xfrm>
        </p:grpSpPr>
        <p:sp>
          <p:nvSpPr>
            <p:cNvPr id="13" name="Google Shape;13;p2"/>
            <p:cNvSpPr/>
            <p:nvPr/>
          </p:nvSpPr>
          <p:spPr>
            <a:xfrm>
              <a:off x="1923675" y="2961000"/>
              <a:ext cx="699875" cy="439000"/>
            </a:xfrm>
            <a:custGeom>
              <a:avLst/>
              <a:gdLst/>
              <a:ahLst/>
              <a:cxnLst/>
              <a:rect l="l" t="t" r="r" b="b"/>
              <a:pathLst>
                <a:path w="27995" h="17560" extrusionOk="0">
                  <a:moveTo>
                    <a:pt x="27994" y="0"/>
                  </a:moveTo>
                  <a:cubicBezTo>
                    <a:pt x="11266" y="413"/>
                    <a:pt x="3392" y="7324"/>
                    <a:pt x="792" y="14584"/>
                  </a:cubicBezTo>
                  <a:cubicBezTo>
                    <a:pt x="0" y="16791"/>
                    <a:pt x="2212" y="17559"/>
                    <a:pt x="5671" y="17559"/>
                  </a:cubicBezTo>
                  <a:cubicBezTo>
                    <a:pt x="13575" y="17559"/>
                    <a:pt x="27994" y="13551"/>
                    <a:pt x="27994" y="13551"/>
                  </a:cubicBezTo>
                  <a:lnTo>
                    <a:pt x="27994" y="0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78875" y="2983925"/>
              <a:ext cx="636000" cy="300600"/>
            </a:xfrm>
            <a:custGeom>
              <a:avLst/>
              <a:gdLst/>
              <a:ahLst/>
              <a:cxnLst/>
              <a:rect l="l" t="t" r="r" b="b"/>
              <a:pathLst>
                <a:path w="25440" h="12024" extrusionOk="0">
                  <a:moveTo>
                    <a:pt x="23699" y="0"/>
                  </a:moveTo>
                  <a:cubicBezTo>
                    <a:pt x="19986" y="0"/>
                    <a:pt x="15096" y="1359"/>
                    <a:pt x="10625" y="3540"/>
                  </a:cubicBezTo>
                  <a:cubicBezTo>
                    <a:pt x="6147" y="5714"/>
                    <a:pt x="2081" y="8711"/>
                    <a:pt x="7" y="11991"/>
                  </a:cubicBezTo>
                  <a:cubicBezTo>
                    <a:pt x="0" y="11998"/>
                    <a:pt x="7" y="12012"/>
                    <a:pt x="14" y="12020"/>
                  </a:cubicBezTo>
                  <a:cubicBezTo>
                    <a:pt x="16" y="12022"/>
                    <a:pt x="19" y="12023"/>
                    <a:pt x="22" y="12023"/>
                  </a:cubicBezTo>
                  <a:cubicBezTo>
                    <a:pt x="29" y="12023"/>
                    <a:pt x="39" y="12018"/>
                    <a:pt x="44" y="12012"/>
                  </a:cubicBezTo>
                  <a:cubicBezTo>
                    <a:pt x="2108" y="8740"/>
                    <a:pt x="6168" y="5750"/>
                    <a:pt x="10639" y="3576"/>
                  </a:cubicBezTo>
                  <a:cubicBezTo>
                    <a:pt x="15110" y="1402"/>
                    <a:pt x="19993" y="43"/>
                    <a:pt x="23699" y="43"/>
                  </a:cubicBezTo>
                  <a:cubicBezTo>
                    <a:pt x="24306" y="43"/>
                    <a:pt x="24876" y="80"/>
                    <a:pt x="25410" y="153"/>
                  </a:cubicBezTo>
                  <a:cubicBezTo>
                    <a:pt x="25414" y="154"/>
                    <a:pt x="25417" y="155"/>
                    <a:pt x="25420" y="155"/>
                  </a:cubicBezTo>
                  <a:cubicBezTo>
                    <a:pt x="25428" y="155"/>
                    <a:pt x="25433" y="148"/>
                    <a:pt x="25433" y="137"/>
                  </a:cubicBezTo>
                  <a:cubicBezTo>
                    <a:pt x="25440" y="123"/>
                    <a:pt x="25433" y="116"/>
                    <a:pt x="25417" y="116"/>
                  </a:cubicBezTo>
                  <a:cubicBezTo>
                    <a:pt x="24883" y="36"/>
                    <a:pt x="24306" y="0"/>
                    <a:pt x="23699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001975" y="3014250"/>
              <a:ext cx="624650" cy="289650"/>
            </a:xfrm>
            <a:custGeom>
              <a:avLst/>
              <a:gdLst/>
              <a:ahLst/>
              <a:cxnLst/>
              <a:rect l="l" t="t" r="r" b="b"/>
              <a:pathLst>
                <a:path w="24986" h="11586" extrusionOk="0">
                  <a:moveTo>
                    <a:pt x="22956" y="0"/>
                  </a:moveTo>
                  <a:cubicBezTo>
                    <a:pt x="19416" y="0"/>
                    <a:pt x="14785" y="1250"/>
                    <a:pt x="10488" y="3324"/>
                  </a:cubicBezTo>
                  <a:cubicBezTo>
                    <a:pt x="6198" y="5397"/>
                    <a:pt x="2224" y="8285"/>
                    <a:pt x="7" y="11551"/>
                  </a:cubicBezTo>
                  <a:cubicBezTo>
                    <a:pt x="0" y="11565"/>
                    <a:pt x="0" y="11572"/>
                    <a:pt x="7" y="11579"/>
                  </a:cubicBezTo>
                  <a:cubicBezTo>
                    <a:pt x="15" y="11583"/>
                    <a:pt x="21" y="11585"/>
                    <a:pt x="25" y="11585"/>
                  </a:cubicBezTo>
                  <a:cubicBezTo>
                    <a:pt x="30" y="11585"/>
                    <a:pt x="33" y="11583"/>
                    <a:pt x="37" y="11579"/>
                  </a:cubicBezTo>
                  <a:cubicBezTo>
                    <a:pt x="2254" y="8314"/>
                    <a:pt x="6220" y="5433"/>
                    <a:pt x="10511" y="3360"/>
                  </a:cubicBezTo>
                  <a:cubicBezTo>
                    <a:pt x="14801" y="1294"/>
                    <a:pt x="19423" y="37"/>
                    <a:pt x="22956" y="37"/>
                  </a:cubicBezTo>
                  <a:cubicBezTo>
                    <a:pt x="23670" y="37"/>
                    <a:pt x="24342" y="94"/>
                    <a:pt x="24956" y="196"/>
                  </a:cubicBezTo>
                  <a:cubicBezTo>
                    <a:pt x="24960" y="198"/>
                    <a:pt x="24963" y="199"/>
                    <a:pt x="24966" y="199"/>
                  </a:cubicBezTo>
                  <a:cubicBezTo>
                    <a:pt x="24974" y="199"/>
                    <a:pt x="24979" y="192"/>
                    <a:pt x="24986" y="181"/>
                  </a:cubicBezTo>
                  <a:cubicBezTo>
                    <a:pt x="24986" y="174"/>
                    <a:pt x="24977" y="160"/>
                    <a:pt x="24963" y="160"/>
                  </a:cubicBezTo>
                  <a:cubicBezTo>
                    <a:pt x="24349" y="51"/>
                    <a:pt x="23670" y="0"/>
                    <a:pt x="22956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041875" y="3054325"/>
              <a:ext cx="598100" cy="273125"/>
            </a:xfrm>
            <a:custGeom>
              <a:avLst/>
              <a:gdLst/>
              <a:ahLst/>
              <a:cxnLst/>
              <a:rect l="l" t="t" r="r" b="b"/>
              <a:pathLst>
                <a:path w="23924" h="10925" extrusionOk="0">
                  <a:moveTo>
                    <a:pt x="23476" y="1"/>
                  </a:moveTo>
                  <a:cubicBezTo>
                    <a:pt x="11695" y="1"/>
                    <a:pt x="3931" y="5072"/>
                    <a:pt x="8" y="10894"/>
                  </a:cubicBezTo>
                  <a:cubicBezTo>
                    <a:pt x="1" y="10901"/>
                    <a:pt x="8" y="10915"/>
                    <a:pt x="15" y="10922"/>
                  </a:cubicBezTo>
                  <a:cubicBezTo>
                    <a:pt x="17" y="10924"/>
                    <a:pt x="20" y="10925"/>
                    <a:pt x="23" y="10925"/>
                  </a:cubicBezTo>
                  <a:cubicBezTo>
                    <a:pt x="30" y="10925"/>
                    <a:pt x="39" y="10920"/>
                    <a:pt x="44" y="10915"/>
                  </a:cubicBezTo>
                  <a:cubicBezTo>
                    <a:pt x="3958" y="5108"/>
                    <a:pt x="11709" y="44"/>
                    <a:pt x="23476" y="44"/>
                  </a:cubicBezTo>
                  <a:lnTo>
                    <a:pt x="23901" y="44"/>
                  </a:lnTo>
                  <a:cubicBezTo>
                    <a:pt x="23916" y="44"/>
                    <a:pt x="23923" y="37"/>
                    <a:pt x="23923" y="24"/>
                  </a:cubicBezTo>
                  <a:cubicBezTo>
                    <a:pt x="23923" y="17"/>
                    <a:pt x="23916" y="1"/>
                    <a:pt x="23901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191050" y="3151500"/>
              <a:ext cx="628200" cy="203325"/>
            </a:xfrm>
            <a:custGeom>
              <a:avLst/>
              <a:gdLst/>
              <a:ahLst/>
              <a:cxnLst/>
              <a:rect l="l" t="t" r="r" b="b"/>
              <a:pathLst>
                <a:path w="25128" h="8133" extrusionOk="0">
                  <a:moveTo>
                    <a:pt x="19806" y="1"/>
                  </a:moveTo>
                  <a:cubicBezTo>
                    <a:pt x="10653" y="1"/>
                    <a:pt x="3972" y="3598"/>
                    <a:pt x="8" y="8098"/>
                  </a:cubicBezTo>
                  <a:cubicBezTo>
                    <a:pt x="1" y="8105"/>
                    <a:pt x="8" y="8119"/>
                    <a:pt x="14" y="8126"/>
                  </a:cubicBezTo>
                  <a:cubicBezTo>
                    <a:pt x="18" y="8130"/>
                    <a:pt x="23" y="8132"/>
                    <a:pt x="29" y="8132"/>
                  </a:cubicBezTo>
                  <a:cubicBezTo>
                    <a:pt x="34" y="8132"/>
                    <a:pt x="40" y="8130"/>
                    <a:pt x="44" y="8126"/>
                  </a:cubicBezTo>
                  <a:cubicBezTo>
                    <a:pt x="4002" y="3634"/>
                    <a:pt x="10669" y="37"/>
                    <a:pt x="19806" y="37"/>
                  </a:cubicBezTo>
                  <a:cubicBezTo>
                    <a:pt x="21488" y="37"/>
                    <a:pt x="23258" y="160"/>
                    <a:pt x="25107" y="420"/>
                  </a:cubicBezTo>
                  <a:cubicBezTo>
                    <a:pt x="25108" y="421"/>
                    <a:pt x="25110" y="422"/>
                    <a:pt x="25111" y="422"/>
                  </a:cubicBezTo>
                  <a:cubicBezTo>
                    <a:pt x="25119" y="422"/>
                    <a:pt x="25128" y="410"/>
                    <a:pt x="25128" y="404"/>
                  </a:cubicBezTo>
                  <a:cubicBezTo>
                    <a:pt x="25128" y="391"/>
                    <a:pt x="25121" y="384"/>
                    <a:pt x="25107" y="384"/>
                  </a:cubicBezTo>
                  <a:cubicBezTo>
                    <a:pt x="23258" y="124"/>
                    <a:pt x="21488" y="1"/>
                    <a:pt x="1980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217925" y="3189775"/>
              <a:ext cx="628250" cy="203325"/>
            </a:xfrm>
            <a:custGeom>
              <a:avLst/>
              <a:gdLst/>
              <a:ahLst/>
              <a:cxnLst/>
              <a:rect l="l" t="t" r="r" b="b"/>
              <a:pathLst>
                <a:path w="25130" h="8133" extrusionOk="0">
                  <a:moveTo>
                    <a:pt x="19806" y="0"/>
                  </a:moveTo>
                  <a:cubicBezTo>
                    <a:pt x="10655" y="0"/>
                    <a:pt x="3974" y="3597"/>
                    <a:pt x="9" y="8097"/>
                  </a:cubicBezTo>
                  <a:cubicBezTo>
                    <a:pt x="0" y="8104"/>
                    <a:pt x="0" y="8120"/>
                    <a:pt x="9" y="8127"/>
                  </a:cubicBezTo>
                  <a:cubicBezTo>
                    <a:pt x="13" y="8130"/>
                    <a:pt x="18" y="8132"/>
                    <a:pt x="23" y="8132"/>
                  </a:cubicBezTo>
                  <a:cubicBezTo>
                    <a:pt x="28" y="8132"/>
                    <a:pt x="33" y="8130"/>
                    <a:pt x="37" y="8127"/>
                  </a:cubicBezTo>
                  <a:cubicBezTo>
                    <a:pt x="3996" y="3627"/>
                    <a:pt x="10662" y="37"/>
                    <a:pt x="19806" y="37"/>
                  </a:cubicBezTo>
                  <a:cubicBezTo>
                    <a:pt x="21489" y="37"/>
                    <a:pt x="23252" y="160"/>
                    <a:pt x="25102" y="420"/>
                  </a:cubicBezTo>
                  <a:cubicBezTo>
                    <a:pt x="25116" y="420"/>
                    <a:pt x="25123" y="413"/>
                    <a:pt x="25123" y="406"/>
                  </a:cubicBezTo>
                  <a:cubicBezTo>
                    <a:pt x="25130" y="390"/>
                    <a:pt x="25123" y="383"/>
                    <a:pt x="25109" y="383"/>
                  </a:cubicBezTo>
                  <a:cubicBezTo>
                    <a:pt x="23259" y="123"/>
                    <a:pt x="21489" y="0"/>
                    <a:pt x="19806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072400" y="3084675"/>
              <a:ext cx="591400" cy="246650"/>
            </a:xfrm>
            <a:custGeom>
              <a:avLst/>
              <a:gdLst/>
              <a:ahLst/>
              <a:cxnLst/>
              <a:rect l="l" t="t" r="r" b="b"/>
              <a:pathLst>
                <a:path w="23656" h="9866" extrusionOk="0">
                  <a:moveTo>
                    <a:pt x="23633" y="0"/>
                  </a:moveTo>
                  <a:cubicBezTo>
                    <a:pt x="19655" y="110"/>
                    <a:pt x="15942" y="406"/>
                    <a:pt x="12128" y="1750"/>
                  </a:cubicBezTo>
                  <a:cubicBezTo>
                    <a:pt x="8314" y="3093"/>
                    <a:pt x="4400" y="5490"/>
                    <a:pt x="14" y="9831"/>
                  </a:cubicBezTo>
                  <a:cubicBezTo>
                    <a:pt x="0" y="9838"/>
                    <a:pt x="0" y="9845"/>
                    <a:pt x="14" y="9861"/>
                  </a:cubicBezTo>
                  <a:cubicBezTo>
                    <a:pt x="18" y="9864"/>
                    <a:pt x="22" y="9866"/>
                    <a:pt x="26" y="9866"/>
                  </a:cubicBezTo>
                  <a:cubicBezTo>
                    <a:pt x="30" y="9866"/>
                    <a:pt x="33" y="9864"/>
                    <a:pt x="37" y="9861"/>
                  </a:cubicBezTo>
                  <a:cubicBezTo>
                    <a:pt x="4421" y="5527"/>
                    <a:pt x="8328" y="3128"/>
                    <a:pt x="12142" y="1784"/>
                  </a:cubicBezTo>
                  <a:cubicBezTo>
                    <a:pt x="15949" y="441"/>
                    <a:pt x="19655" y="153"/>
                    <a:pt x="23633" y="37"/>
                  </a:cubicBezTo>
                  <a:cubicBezTo>
                    <a:pt x="23649" y="37"/>
                    <a:pt x="23656" y="30"/>
                    <a:pt x="23656" y="16"/>
                  </a:cubicBezTo>
                  <a:cubicBezTo>
                    <a:pt x="23656" y="7"/>
                    <a:pt x="23649" y="0"/>
                    <a:pt x="2363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106150" y="3113225"/>
              <a:ext cx="541225" cy="268400"/>
            </a:xfrm>
            <a:custGeom>
              <a:avLst/>
              <a:gdLst/>
              <a:ahLst/>
              <a:cxnLst/>
              <a:rect l="l" t="t" r="r" b="b"/>
              <a:pathLst>
                <a:path w="21649" h="10736" extrusionOk="0">
                  <a:moveTo>
                    <a:pt x="21626" y="1"/>
                  </a:moveTo>
                  <a:cubicBezTo>
                    <a:pt x="13191" y="282"/>
                    <a:pt x="4291" y="4232"/>
                    <a:pt x="8" y="10705"/>
                  </a:cubicBezTo>
                  <a:cubicBezTo>
                    <a:pt x="1" y="10712"/>
                    <a:pt x="8" y="10726"/>
                    <a:pt x="16" y="10733"/>
                  </a:cubicBezTo>
                  <a:cubicBezTo>
                    <a:pt x="18" y="10735"/>
                    <a:pt x="21" y="10736"/>
                    <a:pt x="24" y="10736"/>
                  </a:cubicBezTo>
                  <a:cubicBezTo>
                    <a:pt x="31" y="10736"/>
                    <a:pt x="39" y="10731"/>
                    <a:pt x="44" y="10726"/>
                  </a:cubicBezTo>
                  <a:cubicBezTo>
                    <a:pt x="4314" y="4276"/>
                    <a:pt x="13198" y="318"/>
                    <a:pt x="21626" y="44"/>
                  </a:cubicBezTo>
                  <a:cubicBezTo>
                    <a:pt x="21642" y="44"/>
                    <a:pt x="21649" y="36"/>
                    <a:pt x="21649" y="22"/>
                  </a:cubicBezTo>
                  <a:cubicBezTo>
                    <a:pt x="21649" y="15"/>
                    <a:pt x="21642" y="1"/>
                    <a:pt x="2162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-1570825" y="4175123"/>
            <a:ext cx="4315627" cy="1338775"/>
            <a:chOff x="123450" y="3064325"/>
            <a:chExt cx="1134050" cy="351800"/>
          </a:xfrm>
        </p:grpSpPr>
        <p:sp>
          <p:nvSpPr>
            <p:cNvPr id="22" name="Google Shape;22;p2"/>
            <p:cNvSpPr/>
            <p:nvPr/>
          </p:nvSpPr>
          <p:spPr>
            <a:xfrm>
              <a:off x="123450" y="3064325"/>
              <a:ext cx="1134050" cy="333675"/>
            </a:xfrm>
            <a:custGeom>
              <a:avLst/>
              <a:gdLst/>
              <a:ahLst/>
              <a:cxnLst/>
              <a:rect l="l" t="t" r="r" b="b"/>
              <a:pathLst>
                <a:path w="45362" h="13347" extrusionOk="0">
                  <a:moveTo>
                    <a:pt x="19780" y="0"/>
                  </a:moveTo>
                  <a:cubicBezTo>
                    <a:pt x="17815" y="0"/>
                    <a:pt x="15777" y="124"/>
                    <a:pt x="13667" y="367"/>
                  </a:cubicBezTo>
                  <a:cubicBezTo>
                    <a:pt x="0" y="1948"/>
                    <a:pt x="16952" y="13346"/>
                    <a:pt x="16952" y="13346"/>
                  </a:cubicBezTo>
                  <a:lnTo>
                    <a:pt x="45361" y="12003"/>
                  </a:lnTo>
                  <a:cubicBezTo>
                    <a:pt x="39106" y="3721"/>
                    <a:pt x="30539" y="0"/>
                    <a:pt x="19780" y="0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4800" y="3096075"/>
              <a:ext cx="788950" cy="289950"/>
            </a:xfrm>
            <a:custGeom>
              <a:avLst/>
              <a:gdLst/>
              <a:ahLst/>
              <a:cxnLst/>
              <a:rect l="l" t="t" r="r" b="b"/>
              <a:pathLst>
                <a:path w="31558" h="11598" extrusionOk="0">
                  <a:moveTo>
                    <a:pt x="6819" y="0"/>
                  </a:moveTo>
                  <a:cubicBezTo>
                    <a:pt x="4017" y="0"/>
                    <a:pt x="1647" y="404"/>
                    <a:pt x="14" y="968"/>
                  </a:cubicBezTo>
                  <a:cubicBezTo>
                    <a:pt x="8" y="975"/>
                    <a:pt x="1" y="982"/>
                    <a:pt x="1" y="997"/>
                  </a:cubicBezTo>
                  <a:cubicBezTo>
                    <a:pt x="6" y="1002"/>
                    <a:pt x="10" y="1007"/>
                    <a:pt x="18" y="1007"/>
                  </a:cubicBezTo>
                  <a:cubicBezTo>
                    <a:pt x="22" y="1007"/>
                    <a:pt x="26" y="1006"/>
                    <a:pt x="30" y="1004"/>
                  </a:cubicBezTo>
                  <a:cubicBezTo>
                    <a:pt x="1661" y="441"/>
                    <a:pt x="4024" y="44"/>
                    <a:pt x="6819" y="44"/>
                  </a:cubicBezTo>
                  <a:cubicBezTo>
                    <a:pt x="13876" y="44"/>
                    <a:pt x="23693" y="2601"/>
                    <a:pt x="31521" y="11592"/>
                  </a:cubicBezTo>
                  <a:cubicBezTo>
                    <a:pt x="31526" y="11596"/>
                    <a:pt x="31531" y="11598"/>
                    <a:pt x="31537" y="11598"/>
                  </a:cubicBezTo>
                  <a:cubicBezTo>
                    <a:pt x="31542" y="11598"/>
                    <a:pt x="31547" y="11596"/>
                    <a:pt x="31551" y="11592"/>
                  </a:cubicBezTo>
                  <a:cubicBezTo>
                    <a:pt x="31558" y="11585"/>
                    <a:pt x="31558" y="11572"/>
                    <a:pt x="31551" y="11565"/>
                  </a:cubicBezTo>
                  <a:cubicBezTo>
                    <a:pt x="23713" y="2564"/>
                    <a:pt x="13883" y="0"/>
                    <a:pt x="6819" y="0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45225" y="3126025"/>
              <a:ext cx="757750" cy="274800"/>
            </a:xfrm>
            <a:custGeom>
              <a:avLst/>
              <a:gdLst/>
              <a:ahLst/>
              <a:cxnLst/>
              <a:rect l="l" t="t" r="r" b="b"/>
              <a:pathLst>
                <a:path w="30310" h="10992" extrusionOk="0">
                  <a:moveTo>
                    <a:pt x="6184" y="0"/>
                  </a:moveTo>
                  <a:cubicBezTo>
                    <a:pt x="4747" y="0"/>
                    <a:pt x="3468" y="116"/>
                    <a:pt x="2414" y="347"/>
                  </a:cubicBezTo>
                  <a:cubicBezTo>
                    <a:pt x="1351" y="586"/>
                    <a:pt x="527" y="926"/>
                    <a:pt x="7" y="1380"/>
                  </a:cubicBezTo>
                  <a:cubicBezTo>
                    <a:pt x="0" y="1396"/>
                    <a:pt x="0" y="1403"/>
                    <a:pt x="7" y="1410"/>
                  </a:cubicBezTo>
                  <a:cubicBezTo>
                    <a:pt x="13" y="1418"/>
                    <a:pt x="19" y="1421"/>
                    <a:pt x="26" y="1421"/>
                  </a:cubicBezTo>
                  <a:cubicBezTo>
                    <a:pt x="30" y="1421"/>
                    <a:pt x="34" y="1419"/>
                    <a:pt x="37" y="1417"/>
                  </a:cubicBezTo>
                  <a:cubicBezTo>
                    <a:pt x="550" y="969"/>
                    <a:pt x="1367" y="623"/>
                    <a:pt x="2420" y="390"/>
                  </a:cubicBezTo>
                  <a:cubicBezTo>
                    <a:pt x="3468" y="160"/>
                    <a:pt x="4754" y="37"/>
                    <a:pt x="6184" y="37"/>
                  </a:cubicBezTo>
                  <a:cubicBezTo>
                    <a:pt x="10012" y="37"/>
                    <a:pt x="14916" y="883"/>
                    <a:pt x="19423" y="2673"/>
                  </a:cubicBezTo>
                  <a:cubicBezTo>
                    <a:pt x="23930" y="4464"/>
                    <a:pt x="28040" y="7203"/>
                    <a:pt x="30273" y="10980"/>
                  </a:cubicBezTo>
                  <a:cubicBezTo>
                    <a:pt x="30277" y="10988"/>
                    <a:pt x="30281" y="10992"/>
                    <a:pt x="30287" y="10992"/>
                  </a:cubicBezTo>
                  <a:cubicBezTo>
                    <a:pt x="30290" y="10992"/>
                    <a:pt x="30295" y="10990"/>
                    <a:pt x="30301" y="10987"/>
                  </a:cubicBezTo>
                  <a:cubicBezTo>
                    <a:pt x="30309" y="10980"/>
                    <a:pt x="30309" y="10973"/>
                    <a:pt x="30309" y="10958"/>
                  </a:cubicBezTo>
                  <a:cubicBezTo>
                    <a:pt x="28070" y="7167"/>
                    <a:pt x="23953" y="4429"/>
                    <a:pt x="19438" y="2637"/>
                  </a:cubicBezTo>
                  <a:cubicBezTo>
                    <a:pt x="14924" y="846"/>
                    <a:pt x="10012" y="0"/>
                    <a:pt x="6184" y="0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58625" y="3162850"/>
              <a:ext cx="691425" cy="226250"/>
            </a:xfrm>
            <a:custGeom>
              <a:avLst/>
              <a:gdLst/>
              <a:ahLst/>
              <a:cxnLst/>
              <a:rect l="l" t="t" r="r" b="b"/>
              <a:pathLst>
                <a:path w="27657" h="9050" extrusionOk="0">
                  <a:moveTo>
                    <a:pt x="5691" y="1"/>
                  </a:moveTo>
                  <a:cubicBezTo>
                    <a:pt x="3771" y="1"/>
                    <a:pt x="1855" y="174"/>
                    <a:pt x="21" y="536"/>
                  </a:cubicBezTo>
                  <a:cubicBezTo>
                    <a:pt x="7" y="543"/>
                    <a:pt x="0" y="550"/>
                    <a:pt x="0" y="564"/>
                  </a:cubicBezTo>
                  <a:cubicBezTo>
                    <a:pt x="7" y="573"/>
                    <a:pt x="14" y="580"/>
                    <a:pt x="28" y="580"/>
                  </a:cubicBezTo>
                  <a:cubicBezTo>
                    <a:pt x="1864" y="217"/>
                    <a:pt x="3771" y="44"/>
                    <a:pt x="5691" y="44"/>
                  </a:cubicBezTo>
                  <a:cubicBezTo>
                    <a:pt x="10155" y="44"/>
                    <a:pt x="14692" y="970"/>
                    <a:pt x="18583" y="2551"/>
                  </a:cubicBezTo>
                  <a:cubicBezTo>
                    <a:pt x="22484" y="4140"/>
                    <a:pt x="25734" y="6387"/>
                    <a:pt x="27620" y="9038"/>
                  </a:cubicBezTo>
                  <a:cubicBezTo>
                    <a:pt x="27624" y="9046"/>
                    <a:pt x="27631" y="9049"/>
                    <a:pt x="27637" y="9049"/>
                  </a:cubicBezTo>
                  <a:cubicBezTo>
                    <a:pt x="27642" y="9049"/>
                    <a:pt x="27646" y="9047"/>
                    <a:pt x="27650" y="9044"/>
                  </a:cubicBezTo>
                  <a:cubicBezTo>
                    <a:pt x="27657" y="9038"/>
                    <a:pt x="27657" y="9031"/>
                    <a:pt x="27650" y="9015"/>
                  </a:cubicBezTo>
                  <a:cubicBezTo>
                    <a:pt x="25757" y="6358"/>
                    <a:pt x="22500" y="4104"/>
                    <a:pt x="18606" y="2514"/>
                  </a:cubicBezTo>
                  <a:cubicBezTo>
                    <a:pt x="14706" y="926"/>
                    <a:pt x="10162" y="1"/>
                    <a:pt x="5691" y="1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4800" y="3203500"/>
              <a:ext cx="647575" cy="182525"/>
            </a:xfrm>
            <a:custGeom>
              <a:avLst/>
              <a:gdLst/>
              <a:ahLst/>
              <a:cxnLst/>
              <a:rect l="l" t="t" r="r" b="b"/>
              <a:pathLst>
                <a:path w="25903" h="7301" extrusionOk="0">
                  <a:moveTo>
                    <a:pt x="5021" y="1"/>
                  </a:moveTo>
                  <a:cubicBezTo>
                    <a:pt x="3107" y="1"/>
                    <a:pt x="1380" y="188"/>
                    <a:pt x="14" y="578"/>
                  </a:cubicBezTo>
                  <a:cubicBezTo>
                    <a:pt x="8" y="578"/>
                    <a:pt x="1" y="594"/>
                    <a:pt x="1" y="601"/>
                  </a:cubicBezTo>
                  <a:cubicBezTo>
                    <a:pt x="6" y="611"/>
                    <a:pt x="11" y="617"/>
                    <a:pt x="19" y="617"/>
                  </a:cubicBezTo>
                  <a:cubicBezTo>
                    <a:pt x="22" y="617"/>
                    <a:pt x="26" y="616"/>
                    <a:pt x="30" y="614"/>
                  </a:cubicBezTo>
                  <a:cubicBezTo>
                    <a:pt x="1387" y="231"/>
                    <a:pt x="3107" y="44"/>
                    <a:pt x="5021" y="44"/>
                  </a:cubicBezTo>
                  <a:cubicBezTo>
                    <a:pt x="8474" y="44"/>
                    <a:pt x="12555" y="658"/>
                    <a:pt x="16339" y="1871"/>
                  </a:cubicBezTo>
                  <a:cubicBezTo>
                    <a:pt x="20132" y="3085"/>
                    <a:pt x="23613" y="4905"/>
                    <a:pt x="25866" y="7295"/>
                  </a:cubicBezTo>
                  <a:cubicBezTo>
                    <a:pt x="25870" y="7299"/>
                    <a:pt x="25875" y="7301"/>
                    <a:pt x="25881" y="7301"/>
                  </a:cubicBezTo>
                  <a:cubicBezTo>
                    <a:pt x="25886" y="7301"/>
                    <a:pt x="25892" y="7299"/>
                    <a:pt x="25896" y="7295"/>
                  </a:cubicBezTo>
                  <a:cubicBezTo>
                    <a:pt x="25903" y="7288"/>
                    <a:pt x="25903" y="7275"/>
                    <a:pt x="25896" y="7268"/>
                  </a:cubicBezTo>
                  <a:cubicBezTo>
                    <a:pt x="23634" y="4868"/>
                    <a:pt x="20146" y="3048"/>
                    <a:pt x="16353" y="1835"/>
                  </a:cubicBezTo>
                  <a:cubicBezTo>
                    <a:pt x="12562" y="614"/>
                    <a:pt x="8474" y="1"/>
                    <a:pt x="5021" y="1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150" y="3243025"/>
              <a:ext cx="508000" cy="157300"/>
            </a:xfrm>
            <a:custGeom>
              <a:avLst/>
              <a:gdLst/>
              <a:ahLst/>
              <a:cxnLst/>
              <a:rect l="l" t="t" r="r" b="b"/>
              <a:pathLst>
                <a:path w="20320" h="6292" extrusionOk="0">
                  <a:moveTo>
                    <a:pt x="2211" y="1"/>
                  </a:moveTo>
                  <a:cubicBezTo>
                    <a:pt x="1460" y="1"/>
                    <a:pt x="730" y="30"/>
                    <a:pt x="23" y="103"/>
                  </a:cubicBezTo>
                  <a:cubicBezTo>
                    <a:pt x="7" y="103"/>
                    <a:pt x="1" y="117"/>
                    <a:pt x="1" y="124"/>
                  </a:cubicBezTo>
                  <a:cubicBezTo>
                    <a:pt x="1" y="139"/>
                    <a:pt x="16" y="146"/>
                    <a:pt x="23" y="146"/>
                  </a:cubicBezTo>
                  <a:cubicBezTo>
                    <a:pt x="730" y="74"/>
                    <a:pt x="1460" y="37"/>
                    <a:pt x="2211" y="37"/>
                  </a:cubicBezTo>
                  <a:cubicBezTo>
                    <a:pt x="5541" y="37"/>
                    <a:pt x="9218" y="703"/>
                    <a:pt x="12489" y="1814"/>
                  </a:cubicBezTo>
                  <a:cubicBezTo>
                    <a:pt x="15755" y="2927"/>
                    <a:pt x="18608" y="4494"/>
                    <a:pt x="20283" y="6285"/>
                  </a:cubicBezTo>
                  <a:cubicBezTo>
                    <a:pt x="20286" y="6289"/>
                    <a:pt x="20292" y="6291"/>
                    <a:pt x="20297" y="6291"/>
                  </a:cubicBezTo>
                  <a:cubicBezTo>
                    <a:pt x="20303" y="6291"/>
                    <a:pt x="20309" y="6289"/>
                    <a:pt x="20312" y="6285"/>
                  </a:cubicBezTo>
                  <a:cubicBezTo>
                    <a:pt x="20319" y="6278"/>
                    <a:pt x="20319" y="6264"/>
                    <a:pt x="20312" y="6257"/>
                  </a:cubicBezTo>
                  <a:cubicBezTo>
                    <a:pt x="18629" y="4458"/>
                    <a:pt x="15769" y="2890"/>
                    <a:pt x="12504" y="1778"/>
                  </a:cubicBezTo>
                  <a:cubicBezTo>
                    <a:pt x="9232" y="666"/>
                    <a:pt x="5548" y="1"/>
                    <a:pt x="2211" y="1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42800" y="3294350"/>
              <a:ext cx="365325" cy="121775"/>
            </a:xfrm>
            <a:custGeom>
              <a:avLst/>
              <a:gdLst/>
              <a:ahLst/>
              <a:cxnLst/>
              <a:rect l="l" t="t" r="r" b="b"/>
              <a:pathLst>
                <a:path w="14613" h="4871" extrusionOk="0">
                  <a:moveTo>
                    <a:pt x="21" y="0"/>
                  </a:moveTo>
                  <a:cubicBezTo>
                    <a:pt x="8" y="0"/>
                    <a:pt x="1" y="7"/>
                    <a:pt x="1" y="14"/>
                  </a:cubicBezTo>
                  <a:cubicBezTo>
                    <a:pt x="1" y="28"/>
                    <a:pt x="8" y="37"/>
                    <a:pt x="21" y="37"/>
                  </a:cubicBezTo>
                  <a:cubicBezTo>
                    <a:pt x="9202" y="130"/>
                    <a:pt x="13283" y="3018"/>
                    <a:pt x="14576" y="4861"/>
                  </a:cubicBezTo>
                  <a:cubicBezTo>
                    <a:pt x="14581" y="4866"/>
                    <a:pt x="14586" y="4871"/>
                    <a:pt x="14594" y="4871"/>
                  </a:cubicBezTo>
                  <a:cubicBezTo>
                    <a:pt x="14597" y="4871"/>
                    <a:pt x="14601" y="4870"/>
                    <a:pt x="14606" y="4868"/>
                  </a:cubicBezTo>
                  <a:cubicBezTo>
                    <a:pt x="14612" y="4861"/>
                    <a:pt x="14612" y="4847"/>
                    <a:pt x="14606" y="4838"/>
                  </a:cubicBezTo>
                  <a:cubicBezTo>
                    <a:pt x="13305" y="2984"/>
                    <a:pt x="9209" y="94"/>
                    <a:pt x="21" y="0"/>
                  </a:cubicBez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6827430" y="4542150"/>
            <a:ext cx="2564841" cy="724796"/>
          </a:xfrm>
          <a:custGeom>
            <a:avLst/>
            <a:gdLst/>
            <a:ahLst/>
            <a:cxnLst/>
            <a:rect l="l" t="t" r="r" b="b"/>
            <a:pathLst>
              <a:path w="24134" h="6820" extrusionOk="0">
                <a:moveTo>
                  <a:pt x="21188" y="0"/>
                </a:moveTo>
                <a:cubicBezTo>
                  <a:pt x="17796" y="0"/>
                  <a:pt x="16982" y="2940"/>
                  <a:pt x="16982" y="2940"/>
                </a:cubicBezTo>
                <a:cubicBezTo>
                  <a:pt x="16384" y="2252"/>
                  <a:pt x="15632" y="1828"/>
                  <a:pt x="14862" y="1828"/>
                </a:cubicBezTo>
                <a:cubicBezTo>
                  <a:pt x="14136" y="1828"/>
                  <a:pt x="13394" y="2205"/>
                  <a:pt x="12749" y="3092"/>
                </a:cubicBezTo>
                <a:cubicBezTo>
                  <a:pt x="12103" y="2449"/>
                  <a:pt x="11299" y="2084"/>
                  <a:pt x="10511" y="2084"/>
                </a:cubicBezTo>
                <a:cubicBezTo>
                  <a:pt x="9653" y="2084"/>
                  <a:pt x="8813" y="2517"/>
                  <a:pt x="8214" y="3496"/>
                </a:cubicBezTo>
                <a:cubicBezTo>
                  <a:pt x="7654" y="2860"/>
                  <a:pt x="6945" y="2544"/>
                  <a:pt x="6280" y="2544"/>
                </a:cubicBezTo>
                <a:cubicBezTo>
                  <a:pt x="5419" y="2544"/>
                  <a:pt x="4634" y="3075"/>
                  <a:pt x="4348" y="4132"/>
                </a:cubicBezTo>
                <a:cubicBezTo>
                  <a:pt x="3984" y="3977"/>
                  <a:pt x="3619" y="3908"/>
                  <a:pt x="3265" y="3908"/>
                </a:cubicBezTo>
                <a:cubicBezTo>
                  <a:pt x="1536" y="3908"/>
                  <a:pt x="43" y="5542"/>
                  <a:pt x="1" y="6819"/>
                </a:cubicBezTo>
                <a:lnTo>
                  <a:pt x="24133" y="6320"/>
                </a:lnTo>
                <a:lnTo>
                  <a:pt x="24090" y="585"/>
                </a:lnTo>
                <a:cubicBezTo>
                  <a:pt x="22959" y="168"/>
                  <a:pt x="22000" y="0"/>
                  <a:pt x="21188" y="0"/>
                </a:cubicBezTo>
                <a:close/>
              </a:path>
            </a:pathLst>
          </a:custGeom>
          <a:solidFill>
            <a:srgbClr val="7392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2346015" y="4487656"/>
            <a:ext cx="269187" cy="172422"/>
            <a:chOff x="999775" y="4108325"/>
            <a:chExt cx="105850" cy="67800"/>
          </a:xfrm>
        </p:grpSpPr>
        <p:sp>
          <p:nvSpPr>
            <p:cNvPr id="31" name="Google Shape;31;p2"/>
            <p:cNvSpPr/>
            <p:nvPr/>
          </p:nvSpPr>
          <p:spPr>
            <a:xfrm>
              <a:off x="999775" y="4108325"/>
              <a:ext cx="105850" cy="67800"/>
            </a:xfrm>
            <a:custGeom>
              <a:avLst/>
              <a:gdLst/>
              <a:ahLst/>
              <a:cxnLst/>
              <a:rect l="l" t="t" r="r" b="b"/>
              <a:pathLst>
                <a:path w="4234" h="2712" extrusionOk="0">
                  <a:moveTo>
                    <a:pt x="1608" y="1"/>
                  </a:moveTo>
                  <a:cubicBezTo>
                    <a:pt x="921" y="1"/>
                    <a:pt x="359" y="275"/>
                    <a:pt x="210" y="745"/>
                  </a:cubicBezTo>
                  <a:cubicBezTo>
                    <a:pt x="1" y="1418"/>
                    <a:pt x="680" y="2235"/>
                    <a:pt x="1734" y="2566"/>
                  </a:cubicBezTo>
                  <a:cubicBezTo>
                    <a:pt x="2040" y="2665"/>
                    <a:pt x="2344" y="2712"/>
                    <a:pt x="2627" y="2712"/>
                  </a:cubicBezTo>
                  <a:cubicBezTo>
                    <a:pt x="3312" y="2712"/>
                    <a:pt x="3871" y="2437"/>
                    <a:pt x="4024" y="1966"/>
                  </a:cubicBezTo>
                  <a:cubicBezTo>
                    <a:pt x="4234" y="1295"/>
                    <a:pt x="3554" y="479"/>
                    <a:pt x="2500" y="146"/>
                  </a:cubicBezTo>
                  <a:cubicBezTo>
                    <a:pt x="2195" y="47"/>
                    <a:pt x="1891" y="1"/>
                    <a:pt x="1608" y="1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31375" y="4118575"/>
              <a:ext cx="47350" cy="25450"/>
            </a:xfrm>
            <a:custGeom>
              <a:avLst/>
              <a:gdLst/>
              <a:ahLst/>
              <a:cxnLst/>
              <a:rect l="l" t="t" r="r" b="b"/>
              <a:pathLst>
                <a:path w="1894" h="1018" extrusionOk="0">
                  <a:moveTo>
                    <a:pt x="584" y="1"/>
                  </a:moveTo>
                  <a:cubicBezTo>
                    <a:pt x="322" y="1"/>
                    <a:pt x="124" y="81"/>
                    <a:pt x="73" y="228"/>
                  </a:cubicBezTo>
                  <a:cubicBezTo>
                    <a:pt x="0" y="465"/>
                    <a:pt x="333" y="776"/>
                    <a:pt x="810" y="935"/>
                  </a:cubicBezTo>
                  <a:cubicBezTo>
                    <a:pt x="986" y="991"/>
                    <a:pt x="1158" y="1017"/>
                    <a:pt x="1309" y="1017"/>
                  </a:cubicBezTo>
                  <a:cubicBezTo>
                    <a:pt x="1574" y="1017"/>
                    <a:pt x="1775" y="936"/>
                    <a:pt x="1821" y="784"/>
                  </a:cubicBezTo>
                  <a:cubicBezTo>
                    <a:pt x="1893" y="552"/>
                    <a:pt x="1567" y="235"/>
                    <a:pt x="1084" y="82"/>
                  </a:cubicBezTo>
                  <a:cubicBezTo>
                    <a:pt x="907" y="27"/>
                    <a:pt x="735" y="1"/>
                    <a:pt x="5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3765348" y="4974773"/>
            <a:ext cx="268615" cy="168735"/>
            <a:chOff x="1295225" y="4125525"/>
            <a:chExt cx="105625" cy="66350"/>
          </a:xfrm>
        </p:grpSpPr>
        <p:sp>
          <p:nvSpPr>
            <p:cNvPr id="34" name="Google Shape;34;p2"/>
            <p:cNvSpPr/>
            <p:nvPr/>
          </p:nvSpPr>
          <p:spPr>
            <a:xfrm>
              <a:off x="1295225" y="4125525"/>
              <a:ext cx="105625" cy="66350"/>
            </a:xfrm>
            <a:custGeom>
              <a:avLst/>
              <a:gdLst/>
              <a:ahLst/>
              <a:cxnLst/>
              <a:rect l="l" t="t" r="r" b="b"/>
              <a:pathLst>
                <a:path w="4225" h="2654" extrusionOk="0">
                  <a:moveTo>
                    <a:pt x="2540" y="1"/>
                  </a:moveTo>
                  <a:cubicBezTo>
                    <a:pt x="2303" y="1"/>
                    <a:pt x="2052" y="31"/>
                    <a:pt x="1798" y="94"/>
                  </a:cubicBezTo>
                  <a:cubicBezTo>
                    <a:pt x="730" y="368"/>
                    <a:pt x="0" y="1141"/>
                    <a:pt x="173" y="1820"/>
                  </a:cubicBezTo>
                  <a:cubicBezTo>
                    <a:pt x="305" y="2338"/>
                    <a:pt x="923" y="2653"/>
                    <a:pt x="1683" y="2653"/>
                  </a:cubicBezTo>
                  <a:cubicBezTo>
                    <a:pt x="1920" y="2653"/>
                    <a:pt x="2172" y="2623"/>
                    <a:pt x="2427" y="2557"/>
                  </a:cubicBezTo>
                  <a:cubicBezTo>
                    <a:pt x="3495" y="2290"/>
                    <a:pt x="4225" y="1517"/>
                    <a:pt x="4051" y="838"/>
                  </a:cubicBezTo>
                  <a:cubicBezTo>
                    <a:pt x="3919" y="314"/>
                    <a:pt x="3303" y="1"/>
                    <a:pt x="2540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320650" y="4135975"/>
              <a:ext cx="47350" cy="24450"/>
            </a:xfrm>
            <a:custGeom>
              <a:avLst/>
              <a:gdLst/>
              <a:ahLst/>
              <a:cxnLst/>
              <a:rect l="l" t="t" r="r" b="b"/>
              <a:pathLst>
                <a:path w="1894" h="978" extrusionOk="0">
                  <a:moveTo>
                    <a:pt x="1269" y="0"/>
                  </a:moveTo>
                  <a:cubicBezTo>
                    <a:pt x="1137" y="0"/>
                    <a:pt x="990" y="19"/>
                    <a:pt x="840" y="59"/>
                  </a:cubicBezTo>
                  <a:cubicBezTo>
                    <a:pt x="347" y="182"/>
                    <a:pt x="1" y="478"/>
                    <a:pt x="60" y="716"/>
                  </a:cubicBezTo>
                  <a:cubicBezTo>
                    <a:pt x="99" y="882"/>
                    <a:pt x="326" y="978"/>
                    <a:pt x="625" y="978"/>
                  </a:cubicBezTo>
                  <a:cubicBezTo>
                    <a:pt x="758" y="978"/>
                    <a:pt x="905" y="959"/>
                    <a:pt x="1056" y="919"/>
                  </a:cubicBezTo>
                  <a:cubicBezTo>
                    <a:pt x="1547" y="796"/>
                    <a:pt x="1894" y="499"/>
                    <a:pt x="1836" y="262"/>
                  </a:cubicBezTo>
                  <a:cubicBezTo>
                    <a:pt x="1796" y="96"/>
                    <a:pt x="1568" y="0"/>
                    <a:pt x="1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83238" y="3764609"/>
            <a:ext cx="266898" cy="185074"/>
            <a:chOff x="465800" y="3989200"/>
            <a:chExt cx="104950" cy="72775"/>
          </a:xfrm>
        </p:grpSpPr>
        <p:sp>
          <p:nvSpPr>
            <p:cNvPr id="37" name="Google Shape;37;p2"/>
            <p:cNvSpPr/>
            <p:nvPr/>
          </p:nvSpPr>
          <p:spPr>
            <a:xfrm>
              <a:off x="465800" y="3989200"/>
              <a:ext cx="104950" cy="72775"/>
            </a:xfrm>
            <a:custGeom>
              <a:avLst/>
              <a:gdLst/>
              <a:ahLst/>
              <a:cxnLst/>
              <a:rect l="l" t="t" r="r" b="b"/>
              <a:pathLst>
                <a:path w="4198" h="2911" extrusionOk="0">
                  <a:moveTo>
                    <a:pt x="1432" y="0"/>
                  </a:moveTo>
                  <a:cubicBezTo>
                    <a:pt x="924" y="0"/>
                    <a:pt x="504" y="185"/>
                    <a:pt x="320" y="542"/>
                  </a:cubicBezTo>
                  <a:cubicBezTo>
                    <a:pt x="1" y="1163"/>
                    <a:pt x="537" y="2080"/>
                    <a:pt x="1518" y="2586"/>
                  </a:cubicBezTo>
                  <a:cubicBezTo>
                    <a:pt x="1942" y="2804"/>
                    <a:pt x="2380" y="2910"/>
                    <a:pt x="2766" y="2910"/>
                  </a:cubicBezTo>
                  <a:cubicBezTo>
                    <a:pt x="3275" y="2910"/>
                    <a:pt x="3695" y="2726"/>
                    <a:pt x="3881" y="2369"/>
                  </a:cubicBezTo>
                  <a:cubicBezTo>
                    <a:pt x="4198" y="1747"/>
                    <a:pt x="3664" y="830"/>
                    <a:pt x="2681" y="326"/>
                  </a:cubicBezTo>
                  <a:cubicBezTo>
                    <a:pt x="2256" y="107"/>
                    <a:pt x="1819" y="0"/>
                    <a:pt x="1432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9225" y="4000700"/>
              <a:ext cx="46450" cy="28925"/>
            </a:xfrm>
            <a:custGeom>
              <a:avLst/>
              <a:gdLst/>
              <a:ahLst/>
              <a:cxnLst/>
              <a:rect l="l" t="t" r="r" b="b"/>
              <a:pathLst>
                <a:path w="1858" h="1157" extrusionOk="0">
                  <a:moveTo>
                    <a:pt x="478" y="1"/>
                  </a:moveTo>
                  <a:cubicBezTo>
                    <a:pt x="305" y="1"/>
                    <a:pt x="171" y="53"/>
                    <a:pt x="117" y="160"/>
                  </a:cubicBezTo>
                  <a:cubicBezTo>
                    <a:pt x="0" y="377"/>
                    <a:pt x="274" y="746"/>
                    <a:pt x="730" y="977"/>
                  </a:cubicBezTo>
                  <a:cubicBezTo>
                    <a:pt x="961" y="1097"/>
                    <a:pt x="1195" y="1157"/>
                    <a:pt x="1382" y="1157"/>
                  </a:cubicBezTo>
                  <a:cubicBezTo>
                    <a:pt x="1557" y="1157"/>
                    <a:pt x="1693" y="1104"/>
                    <a:pt x="1748" y="999"/>
                  </a:cubicBezTo>
                  <a:cubicBezTo>
                    <a:pt x="1857" y="783"/>
                    <a:pt x="1583" y="413"/>
                    <a:pt x="1134" y="183"/>
                  </a:cubicBezTo>
                  <a:cubicBezTo>
                    <a:pt x="901" y="63"/>
                    <a:pt x="666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2921734" y="4854021"/>
            <a:ext cx="254437" cy="161741"/>
            <a:chOff x="713400" y="4126950"/>
            <a:chExt cx="100050" cy="63600"/>
          </a:xfrm>
        </p:grpSpPr>
        <p:sp>
          <p:nvSpPr>
            <p:cNvPr id="40" name="Google Shape;40;p2"/>
            <p:cNvSpPr/>
            <p:nvPr/>
          </p:nvSpPr>
          <p:spPr>
            <a:xfrm>
              <a:off x="713400" y="4126950"/>
              <a:ext cx="100050" cy="63600"/>
            </a:xfrm>
            <a:custGeom>
              <a:avLst/>
              <a:gdLst/>
              <a:ahLst/>
              <a:cxnLst/>
              <a:rect l="l" t="t" r="r" b="b"/>
              <a:pathLst>
                <a:path w="4002" h="2544" extrusionOk="0">
                  <a:moveTo>
                    <a:pt x="2001" y="0"/>
                  </a:moveTo>
                  <a:cubicBezTo>
                    <a:pt x="895" y="0"/>
                    <a:pt x="1" y="571"/>
                    <a:pt x="1" y="1273"/>
                  </a:cubicBezTo>
                  <a:cubicBezTo>
                    <a:pt x="1" y="1973"/>
                    <a:pt x="895" y="2544"/>
                    <a:pt x="2001" y="2544"/>
                  </a:cubicBezTo>
                  <a:cubicBezTo>
                    <a:pt x="3105" y="2544"/>
                    <a:pt x="4001" y="1973"/>
                    <a:pt x="4001" y="1273"/>
                  </a:cubicBezTo>
                  <a:cubicBezTo>
                    <a:pt x="4001" y="571"/>
                    <a:pt x="3105" y="0"/>
                    <a:pt x="2001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39400" y="4142125"/>
              <a:ext cx="45875" cy="22425"/>
            </a:xfrm>
            <a:custGeom>
              <a:avLst/>
              <a:gdLst/>
              <a:ahLst/>
              <a:cxnLst/>
              <a:rect l="l" t="t" r="r" b="b"/>
              <a:pathLst>
                <a:path w="1835" h="897" extrusionOk="0">
                  <a:moveTo>
                    <a:pt x="918" y="0"/>
                  </a:moveTo>
                  <a:cubicBezTo>
                    <a:pt x="411" y="0"/>
                    <a:pt x="1" y="203"/>
                    <a:pt x="1" y="449"/>
                  </a:cubicBezTo>
                  <a:cubicBezTo>
                    <a:pt x="1" y="694"/>
                    <a:pt x="411" y="896"/>
                    <a:pt x="918" y="896"/>
                  </a:cubicBezTo>
                  <a:cubicBezTo>
                    <a:pt x="1424" y="896"/>
                    <a:pt x="1835" y="694"/>
                    <a:pt x="1835" y="449"/>
                  </a:cubicBezTo>
                  <a:cubicBezTo>
                    <a:pt x="1835" y="203"/>
                    <a:pt x="1424" y="0"/>
                    <a:pt x="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3314756" y="4510666"/>
            <a:ext cx="202621" cy="126392"/>
            <a:chOff x="745525" y="4025025"/>
            <a:chExt cx="79675" cy="49700"/>
          </a:xfrm>
        </p:grpSpPr>
        <p:sp>
          <p:nvSpPr>
            <p:cNvPr id="43" name="Google Shape;43;p2"/>
            <p:cNvSpPr/>
            <p:nvPr/>
          </p:nvSpPr>
          <p:spPr>
            <a:xfrm>
              <a:off x="745525" y="4025025"/>
              <a:ext cx="79675" cy="49700"/>
            </a:xfrm>
            <a:custGeom>
              <a:avLst/>
              <a:gdLst/>
              <a:ahLst/>
              <a:cxnLst/>
              <a:rect l="l" t="t" r="r" b="b"/>
              <a:pathLst>
                <a:path w="3187" h="1988" extrusionOk="0">
                  <a:moveTo>
                    <a:pt x="1858" y="1"/>
                  </a:moveTo>
                  <a:cubicBezTo>
                    <a:pt x="1711" y="1"/>
                    <a:pt x="1558" y="16"/>
                    <a:pt x="1402" y="47"/>
                  </a:cubicBezTo>
                  <a:cubicBezTo>
                    <a:pt x="579" y="213"/>
                    <a:pt x="0" y="770"/>
                    <a:pt x="102" y="1290"/>
                  </a:cubicBezTo>
                  <a:cubicBezTo>
                    <a:pt x="184" y="1716"/>
                    <a:pt x="690" y="1987"/>
                    <a:pt x="1316" y="1987"/>
                  </a:cubicBezTo>
                  <a:cubicBezTo>
                    <a:pt x="1465" y="1987"/>
                    <a:pt x="1619" y="1972"/>
                    <a:pt x="1777" y="1940"/>
                  </a:cubicBezTo>
                  <a:cubicBezTo>
                    <a:pt x="2600" y="1781"/>
                    <a:pt x="3186" y="1224"/>
                    <a:pt x="3086" y="697"/>
                  </a:cubicBezTo>
                  <a:cubicBezTo>
                    <a:pt x="2997" y="275"/>
                    <a:pt x="2487" y="1"/>
                    <a:pt x="1858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65750" y="4037125"/>
              <a:ext cx="35950" cy="17975"/>
            </a:xfrm>
            <a:custGeom>
              <a:avLst/>
              <a:gdLst/>
              <a:ahLst/>
              <a:cxnLst/>
              <a:rect l="l" t="t" r="r" b="b"/>
              <a:pathLst>
                <a:path w="1438" h="719" extrusionOk="0">
                  <a:moveTo>
                    <a:pt x="915" y="0"/>
                  </a:moveTo>
                  <a:cubicBezTo>
                    <a:pt x="832" y="0"/>
                    <a:pt x="743" y="8"/>
                    <a:pt x="651" y="26"/>
                  </a:cubicBezTo>
                  <a:cubicBezTo>
                    <a:pt x="275" y="99"/>
                    <a:pt x="1" y="307"/>
                    <a:pt x="37" y="496"/>
                  </a:cubicBezTo>
                  <a:cubicBezTo>
                    <a:pt x="64" y="632"/>
                    <a:pt x="265" y="719"/>
                    <a:pt x="523" y="719"/>
                  </a:cubicBezTo>
                  <a:cubicBezTo>
                    <a:pt x="606" y="719"/>
                    <a:pt x="696" y="709"/>
                    <a:pt x="788" y="690"/>
                  </a:cubicBezTo>
                  <a:cubicBezTo>
                    <a:pt x="1164" y="619"/>
                    <a:pt x="1438" y="409"/>
                    <a:pt x="1401" y="220"/>
                  </a:cubicBezTo>
                  <a:cubicBezTo>
                    <a:pt x="1375" y="83"/>
                    <a:pt x="1176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4409534" y="4568596"/>
            <a:ext cx="254437" cy="161741"/>
            <a:chOff x="713400" y="4126950"/>
            <a:chExt cx="100050" cy="63600"/>
          </a:xfrm>
        </p:grpSpPr>
        <p:sp>
          <p:nvSpPr>
            <p:cNvPr id="46" name="Google Shape;46;p2"/>
            <p:cNvSpPr/>
            <p:nvPr/>
          </p:nvSpPr>
          <p:spPr>
            <a:xfrm>
              <a:off x="713400" y="4126950"/>
              <a:ext cx="100050" cy="63600"/>
            </a:xfrm>
            <a:custGeom>
              <a:avLst/>
              <a:gdLst/>
              <a:ahLst/>
              <a:cxnLst/>
              <a:rect l="l" t="t" r="r" b="b"/>
              <a:pathLst>
                <a:path w="4002" h="2544" extrusionOk="0">
                  <a:moveTo>
                    <a:pt x="2001" y="0"/>
                  </a:moveTo>
                  <a:cubicBezTo>
                    <a:pt x="895" y="0"/>
                    <a:pt x="1" y="571"/>
                    <a:pt x="1" y="1273"/>
                  </a:cubicBezTo>
                  <a:cubicBezTo>
                    <a:pt x="1" y="1973"/>
                    <a:pt x="895" y="2544"/>
                    <a:pt x="2001" y="2544"/>
                  </a:cubicBezTo>
                  <a:cubicBezTo>
                    <a:pt x="3105" y="2544"/>
                    <a:pt x="4001" y="1973"/>
                    <a:pt x="4001" y="1273"/>
                  </a:cubicBezTo>
                  <a:cubicBezTo>
                    <a:pt x="4001" y="571"/>
                    <a:pt x="3105" y="0"/>
                    <a:pt x="2001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39400" y="4142125"/>
              <a:ext cx="45875" cy="22425"/>
            </a:xfrm>
            <a:custGeom>
              <a:avLst/>
              <a:gdLst/>
              <a:ahLst/>
              <a:cxnLst/>
              <a:rect l="l" t="t" r="r" b="b"/>
              <a:pathLst>
                <a:path w="1835" h="897" extrusionOk="0">
                  <a:moveTo>
                    <a:pt x="918" y="0"/>
                  </a:moveTo>
                  <a:cubicBezTo>
                    <a:pt x="411" y="0"/>
                    <a:pt x="1" y="203"/>
                    <a:pt x="1" y="449"/>
                  </a:cubicBezTo>
                  <a:cubicBezTo>
                    <a:pt x="1" y="694"/>
                    <a:pt x="411" y="896"/>
                    <a:pt x="918" y="896"/>
                  </a:cubicBezTo>
                  <a:cubicBezTo>
                    <a:pt x="1424" y="896"/>
                    <a:pt x="1835" y="694"/>
                    <a:pt x="1835" y="449"/>
                  </a:cubicBezTo>
                  <a:cubicBezTo>
                    <a:pt x="1835" y="203"/>
                    <a:pt x="1424" y="0"/>
                    <a:pt x="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5009013" y="4820613"/>
            <a:ext cx="269174" cy="167882"/>
            <a:chOff x="745525" y="4025025"/>
            <a:chExt cx="79675" cy="49700"/>
          </a:xfrm>
        </p:grpSpPr>
        <p:sp>
          <p:nvSpPr>
            <p:cNvPr id="49" name="Google Shape;49;p2"/>
            <p:cNvSpPr/>
            <p:nvPr/>
          </p:nvSpPr>
          <p:spPr>
            <a:xfrm>
              <a:off x="745525" y="4025025"/>
              <a:ext cx="79675" cy="49700"/>
            </a:xfrm>
            <a:custGeom>
              <a:avLst/>
              <a:gdLst/>
              <a:ahLst/>
              <a:cxnLst/>
              <a:rect l="l" t="t" r="r" b="b"/>
              <a:pathLst>
                <a:path w="3187" h="1988" extrusionOk="0">
                  <a:moveTo>
                    <a:pt x="1858" y="1"/>
                  </a:moveTo>
                  <a:cubicBezTo>
                    <a:pt x="1711" y="1"/>
                    <a:pt x="1558" y="16"/>
                    <a:pt x="1402" y="47"/>
                  </a:cubicBezTo>
                  <a:cubicBezTo>
                    <a:pt x="579" y="213"/>
                    <a:pt x="0" y="770"/>
                    <a:pt x="102" y="1290"/>
                  </a:cubicBezTo>
                  <a:cubicBezTo>
                    <a:pt x="184" y="1716"/>
                    <a:pt x="690" y="1987"/>
                    <a:pt x="1316" y="1987"/>
                  </a:cubicBezTo>
                  <a:cubicBezTo>
                    <a:pt x="1465" y="1987"/>
                    <a:pt x="1619" y="1972"/>
                    <a:pt x="1777" y="1940"/>
                  </a:cubicBezTo>
                  <a:cubicBezTo>
                    <a:pt x="2600" y="1781"/>
                    <a:pt x="3186" y="1224"/>
                    <a:pt x="3086" y="697"/>
                  </a:cubicBezTo>
                  <a:cubicBezTo>
                    <a:pt x="2997" y="275"/>
                    <a:pt x="2487" y="1"/>
                    <a:pt x="1858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65750" y="4037125"/>
              <a:ext cx="35950" cy="17975"/>
            </a:xfrm>
            <a:custGeom>
              <a:avLst/>
              <a:gdLst/>
              <a:ahLst/>
              <a:cxnLst/>
              <a:rect l="l" t="t" r="r" b="b"/>
              <a:pathLst>
                <a:path w="1438" h="719" extrusionOk="0">
                  <a:moveTo>
                    <a:pt x="915" y="0"/>
                  </a:moveTo>
                  <a:cubicBezTo>
                    <a:pt x="832" y="0"/>
                    <a:pt x="743" y="8"/>
                    <a:pt x="651" y="26"/>
                  </a:cubicBezTo>
                  <a:cubicBezTo>
                    <a:pt x="275" y="99"/>
                    <a:pt x="1" y="307"/>
                    <a:pt x="37" y="496"/>
                  </a:cubicBezTo>
                  <a:cubicBezTo>
                    <a:pt x="64" y="632"/>
                    <a:pt x="265" y="719"/>
                    <a:pt x="523" y="719"/>
                  </a:cubicBezTo>
                  <a:cubicBezTo>
                    <a:pt x="606" y="719"/>
                    <a:pt x="696" y="709"/>
                    <a:pt x="788" y="690"/>
                  </a:cubicBezTo>
                  <a:cubicBezTo>
                    <a:pt x="1164" y="619"/>
                    <a:pt x="1438" y="409"/>
                    <a:pt x="1401" y="220"/>
                  </a:cubicBezTo>
                  <a:cubicBezTo>
                    <a:pt x="1375" y="83"/>
                    <a:pt x="1176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5702984" y="4520021"/>
            <a:ext cx="254437" cy="161741"/>
            <a:chOff x="713400" y="4126950"/>
            <a:chExt cx="100050" cy="63600"/>
          </a:xfrm>
        </p:grpSpPr>
        <p:sp>
          <p:nvSpPr>
            <p:cNvPr id="52" name="Google Shape;52;p2"/>
            <p:cNvSpPr/>
            <p:nvPr/>
          </p:nvSpPr>
          <p:spPr>
            <a:xfrm>
              <a:off x="713400" y="4126950"/>
              <a:ext cx="100050" cy="63600"/>
            </a:xfrm>
            <a:custGeom>
              <a:avLst/>
              <a:gdLst/>
              <a:ahLst/>
              <a:cxnLst/>
              <a:rect l="l" t="t" r="r" b="b"/>
              <a:pathLst>
                <a:path w="4002" h="2544" extrusionOk="0">
                  <a:moveTo>
                    <a:pt x="2001" y="0"/>
                  </a:moveTo>
                  <a:cubicBezTo>
                    <a:pt x="895" y="0"/>
                    <a:pt x="1" y="571"/>
                    <a:pt x="1" y="1273"/>
                  </a:cubicBezTo>
                  <a:cubicBezTo>
                    <a:pt x="1" y="1973"/>
                    <a:pt x="895" y="2544"/>
                    <a:pt x="2001" y="2544"/>
                  </a:cubicBezTo>
                  <a:cubicBezTo>
                    <a:pt x="3105" y="2544"/>
                    <a:pt x="4001" y="1973"/>
                    <a:pt x="4001" y="1273"/>
                  </a:cubicBezTo>
                  <a:cubicBezTo>
                    <a:pt x="4001" y="571"/>
                    <a:pt x="3105" y="0"/>
                    <a:pt x="2001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39400" y="4142125"/>
              <a:ext cx="45875" cy="22425"/>
            </a:xfrm>
            <a:custGeom>
              <a:avLst/>
              <a:gdLst/>
              <a:ahLst/>
              <a:cxnLst/>
              <a:rect l="l" t="t" r="r" b="b"/>
              <a:pathLst>
                <a:path w="1835" h="897" extrusionOk="0">
                  <a:moveTo>
                    <a:pt x="918" y="0"/>
                  </a:moveTo>
                  <a:cubicBezTo>
                    <a:pt x="411" y="0"/>
                    <a:pt x="1" y="203"/>
                    <a:pt x="1" y="449"/>
                  </a:cubicBezTo>
                  <a:cubicBezTo>
                    <a:pt x="1" y="694"/>
                    <a:pt x="411" y="896"/>
                    <a:pt x="918" y="896"/>
                  </a:cubicBezTo>
                  <a:cubicBezTo>
                    <a:pt x="1424" y="896"/>
                    <a:pt x="1835" y="694"/>
                    <a:pt x="1835" y="449"/>
                  </a:cubicBezTo>
                  <a:cubicBezTo>
                    <a:pt x="1835" y="203"/>
                    <a:pt x="1424" y="0"/>
                    <a:pt x="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2"/>
          <p:cNvSpPr txBox="1">
            <a:spLocks noGrp="1"/>
          </p:cNvSpPr>
          <p:nvPr>
            <p:ph type="ctrTitle"/>
          </p:nvPr>
        </p:nvSpPr>
        <p:spPr>
          <a:xfrm>
            <a:off x="1092000" y="574975"/>
            <a:ext cx="6960000" cy="22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subTitle" idx="1"/>
          </p:nvPr>
        </p:nvSpPr>
        <p:spPr>
          <a:xfrm>
            <a:off x="3383100" y="2913950"/>
            <a:ext cx="23778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rgbClr val="064947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-235812" y="267875"/>
            <a:ext cx="2071877" cy="406559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 flipH="1">
            <a:off x="7810217" y="2064827"/>
            <a:ext cx="2071735" cy="406546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 flipH="1">
            <a:off x="-760337" y="1897855"/>
            <a:ext cx="2071737" cy="35419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/>
          <p:nvPr/>
        </p:nvSpPr>
        <p:spPr>
          <a:xfrm>
            <a:off x="-57500" y="2550499"/>
            <a:ext cx="9259000" cy="2659819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1864800" y="4608500"/>
            <a:ext cx="5414419" cy="918375"/>
          </a:xfrm>
          <a:custGeom>
            <a:avLst/>
            <a:gdLst/>
            <a:ahLst/>
            <a:cxnLst/>
            <a:rect l="l" t="t" r="r" b="b"/>
            <a:pathLst>
              <a:path w="45996" h="9492" extrusionOk="0">
                <a:moveTo>
                  <a:pt x="34548" y="0"/>
                </a:moveTo>
                <a:cubicBezTo>
                  <a:pt x="33978" y="0"/>
                  <a:pt x="33404" y="262"/>
                  <a:pt x="32973" y="817"/>
                </a:cubicBezTo>
                <a:cubicBezTo>
                  <a:pt x="32624" y="515"/>
                  <a:pt x="32212" y="371"/>
                  <a:pt x="31798" y="371"/>
                </a:cubicBezTo>
                <a:cubicBezTo>
                  <a:pt x="30837" y="371"/>
                  <a:pt x="29865" y="1150"/>
                  <a:pt x="29643" y="2528"/>
                </a:cubicBezTo>
                <a:cubicBezTo>
                  <a:pt x="29082" y="1980"/>
                  <a:pt x="28493" y="1709"/>
                  <a:pt x="27964" y="1709"/>
                </a:cubicBezTo>
                <a:cubicBezTo>
                  <a:pt x="27205" y="1709"/>
                  <a:pt x="26569" y="2266"/>
                  <a:pt x="26313" y="3360"/>
                </a:cubicBezTo>
                <a:lnTo>
                  <a:pt x="23070" y="3714"/>
                </a:lnTo>
                <a:cubicBezTo>
                  <a:pt x="22576" y="2273"/>
                  <a:pt x="21469" y="1611"/>
                  <a:pt x="20300" y="1611"/>
                </a:cubicBezTo>
                <a:cubicBezTo>
                  <a:pt x="19693" y="1611"/>
                  <a:pt x="19069" y="1790"/>
                  <a:pt x="18505" y="2131"/>
                </a:cubicBezTo>
                <a:cubicBezTo>
                  <a:pt x="18216" y="1952"/>
                  <a:pt x="17889" y="1845"/>
                  <a:pt x="17573" y="1845"/>
                </a:cubicBezTo>
                <a:cubicBezTo>
                  <a:pt x="17085" y="1845"/>
                  <a:pt x="16622" y="2101"/>
                  <a:pt x="16359" y="2745"/>
                </a:cubicBezTo>
                <a:cubicBezTo>
                  <a:pt x="15960" y="1516"/>
                  <a:pt x="15153" y="962"/>
                  <a:pt x="14283" y="962"/>
                </a:cubicBezTo>
                <a:cubicBezTo>
                  <a:pt x="13661" y="962"/>
                  <a:pt x="13006" y="1246"/>
                  <a:pt x="12445" y="1770"/>
                </a:cubicBezTo>
                <a:cubicBezTo>
                  <a:pt x="12043" y="1223"/>
                  <a:pt x="11524" y="987"/>
                  <a:pt x="11026" y="987"/>
                </a:cubicBezTo>
                <a:cubicBezTo>
                  <a:pt x="10155" y="987"/>
                  <a:pt x="9346" y="1707"/>
                  <a:pt x="9332" y="2745"/>
                </a:cubicBezTo>
                <a:cubicBezTo>
                  <a:pt x="8882" y="2695"/>
                  <a:pt x="8455" y="2671"/>
                  <a:pt x="8049" y="2671"/>
                </a:cubicBezTo>
                <a:cubicBezTo>
                  <a:pt x="2212" y="2671"/>
                  <a:pt x="695" y="7534"/>
                  <a:pt x="0" y="9492"/>
                </a:cubicBezTo>
                <a:lnTo>
                  <a:pt x="44978" y="9145"/>
                </a:lnTo>
                <a:cubicBezTo>
                  <a:pt x="45996" y="6833"/>
                  <a:pt x="44275" y="5627"/>
                  <a:pt x="42653" y="5627"/>
                </a:cubicBezTo>
                <a:cubicBezTo>
                  <a:pt x="42020" y="5627"/>
                  <a:pt x="41402" y="5811"/>
                  <a:pt x="40968" y="6184"/>
                </a:cubicBezTo>
                <a:cubicBezTo>
                  <a:pt x="41288" y="5080"/>
                  <a:pt x="40781" y="4355"/>
                  <a:pt x="40132" y="4355"/>
                </a:cubicBezTo>
                <a:cubicBezTo>
                  <a:pt x="39867" y="4355"/>
                  <a:pt x="39580" y="4475"/>
                  <a:pt x="39315" y="4738"/>
                </a:cubicBezTo>
                <a:cubicBezTo>
                  <a:pt x="39501" y="3267"/>
                  <a:pt x="38702" y="2373"/>
                  <a:pt x="37592" y="2373"/>
                </a:cubicBezTo>
                <a:cubicBezTo>
                  <a:pt x="37328" y="2373"/>
                  <a:pt x="37047" y="2423"/>
                  <a:pt x="36758" y="2528"/>
                </a:cubicBezTo>
                <a:cubicBezTo>
                  <a:pt x="36664" y="911"/>
                  <a:pt x="35612" y="0"/>
                  <a:pt x="34548" y="0"/>
                </a:cubicBezTo>
                <a:close/>
              </a:path>
            </a:pathLst>
          </a:custGeom>
          <a:solidFill>
            <a:srgbClr val="0649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>
            <a:off x="6024845" y="4375373"/>
            <a:ext cx="3249884" cy="918381"/>
          </a:xfrm>
          <a:custGeom>
            <a:avLst/>
            <a:gdLst/>
            <a:ahLst/>
            <a:cxnLst/>
            <a:rect l="l" t="t" r="r" b="b"/>
            <a:pathLst>
              <a:path w="24134" h="6820" extrusionOk="0">
                <a:moveTo>
                  <a:pt x="21188" y="0"/>
                </a:moveTo>
                <a:cubicBezTo>
                  <a:pt x="17796" y="0"/>
                  <a:pt x="16982" y="2940"/>
                  <a:pt x="16982" y="2940"/>
                </a:cubicBezTo>
                <a:cubicBezTo>
                  <a:pt x="16384" y="2252"/>
                  <a:pt x="15632" y="1828"/>
                  <a:pt x="14862" y="1828"/>
                </a:cubicBezTo>
                <a:cubicBezTo>
                  <a:pt x="14136" y="1828"/>
                  <a:pt x="13394" y="2205"/>
                  <a:pt x="12749" y="3092"/>
                </a:cubicBezTo>
                <a:cubicBezTo>
                  <a:pt x="12103" y="2449"/>
                  <a:pt x="11299" y="2084"/>
                  <a:pt x="10511" y="2084"/>
                </a:cubicBezTo>
                <a:cubicBezTo>
                  <a:pt x="9653" y="2084"/>
                  <a:pt x="8813" y="2517"/>
                  <a:pt x="8214" y="3496"/>
                </a:cubicBezTo>
                <a:cubicBezTo>
                  <a:pt x="7654" y="2860"/>
                  <a:pt x="6945" y="2544"/>
                  <a:pt x="6280" y="2544"/>
                </a:cubicBezTo>
                <a:cubicBezTo>
                  <a:pt x="5419" y="2544"/>
                  <a:pt x="4634" y="3075"/>
                  <a:pt x="4348" y="4132"/>
                </a:cubicBezTo>
                <a:cubicBezTo>
                  <a:pt x="3984" y="3977"/>
                  <a:pt x="3619" y="3908"/>
                  <a:pt x="3265" y="3908"/>
                </a:cubicBezTo>
                <a:cubicBezTo>
                  <a:pt x="1536" y="3908"/>
                  <a:pt x="43" y="5542"/>
                  <a:pt x="1" y="6819"/>
                </a:cubicBezTo>
                <a:lnTo>
                  <a:pt x="24133" y="6320"/>
                </a:lnTo>
                <a:lnTo>
                  <a:pt x="24090" y="585"/>
                </a:lnTo>
                <a:cubicBezTo>
                  <a:pt x="22959" y="168"/>
                  <a:pt x="22000" y="0"/>
                  <a:pt x="211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 flipH="1">
            <a:off x="-130382" y="3900288"/>
            <a:ext cx="2895551" cy="1310032"/>
          </a:xfrm>
          <a:custGeom>
            <a:avLst/>
            <a:gdLst/>
            <a:ahLst/>
            <a:cxnLst/>
            <a:rect l="l" t="t" r="r" b="b"/>
            <a:pathLst>
              <a:path w="16489" h="7460" extrusionOk="0">
                <a:moveTo>
                  <a:pt x="13015" y="1"/>
                </a:moveTo>
                <a:cubicBezTo>
                  <a:pt x="11300" y="1"/>
                  <a:pt x="9798" y="1449"/>
                  <a:pt x="9685" y="3126"/>
                </a:cubicBezTo>
                <a:cubicBezTo>
                  <a:pt x="9246" y="2689"/>
                  <a:pt x="8865" y="2505"/>
                  <a:pt x="8540" y="2505"/>
                </a:cubicBezTo>
                <a:cubicBezTo>
                  <a:pt x="7876" y="2505"/>
                  <a:pt x="7445" y="3275"/>
                  <a:pt x="7222" y="4230"/>
                </a:cubicBezTo>
                <a:cubicBezTo>
                  <a:pt x="6721" y="3753"/>
                  <a:pt x="6145" y="3487"/>
                  <a:pt x="5603" y="3487"/>
                </a:cubicBezTo>
                <a:cubicBezTo>
                  <a:pt x="4830" y="3487"/>
                  <a:pt x="4125" y="4027"/>
                  <a:pt x="3798" y="5270"/>
                </a:cubicBezTo>
                <a:cubicBezTo>
                  <a:pt x="3337" y="4915"/>
                  <a:pt x="2804" y="4743"/>
                  <a:pt x="2292" y="4743"/>
                </a:cubicBezTo>
                <a:cubicBezTo>
                  <a:pt x="1088" y="4743"/>
                  <a:pt x="1" y="5696"/>
                  <a:pt x="244" y="7460"/>
                </a:cubicBezTo>
                <a:lnTo>
                  <a:pt x="16489" y="7460"/>
                </a:lnTo>
                <a:lnTo>
                  <a:pt x="16309" y="2173"/>
                </a:lnTo>
                <a:cubicBezTo>
                  <a:pt x="15336" y="613"/>
                  <a:pt x="14130" y="1"/>
                  <a:pt x="13015" y="1"/>
                </a:cubicBezTo>
                <a:close/>
              </a:path>
            </a:pathLst>
          </a:custGeom>
          <a:solidFill>
            <a:srgbClr val="1866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4"/>
          <p:cNvGrpSpPr/>
          <p:nvPr/>
        </p:nvGrpSpPr>
        <p:grpSpPr>
          <a:xfrm>
            <a:off x="-130335" y="4608498"/>
            <a:ext cx="2450106" cy="1143713"/>
            <a:chOff x="4812600" y="1848700"/>
            <a:chExt cx="698175" cy="325900"/>
          </a:xfrm>
        </p:grpSpPr>
        <p:sp>
          <p:nvSpPr>
            <p:cNvPr id="98" name="Google Shape;98;p4"/>
            <p:cNvSpPr/>
            <p:nvPr/>
          </p:nvSpPr>
          <p:spPr>
            <a:xfrm>
              <a:off x="4829250" y="1848700"/>
              <a:ext cx="681525" cy="325900"/>
            </a:xfrm>
            <a:custGeom>
              <a:avLst/>
              <a:gdLst/>
              <a:ahLst/>
              <a:cxnLst/>
              <a:rect l="l" t="t" r="r" b="b"/>
              <a:pathLst>
                <a:path w="27261" h="13036" extrusionOk="0">
                  <a:moveTo>
                    <a:pt x="5463" y="1"/>
                  </a:moveTo>
                  <a:cubicBezTo>
                    <a:pt x="3591" y="1"/>
                    <a:pt x="1800" y="230"/>
                    <a:pt x="181" y="721"/>
                  </a:cubicBezTo>
                  <a:lnTo>
                    <a:pt x="1" y="13036"/>
                  </a:lnTo>
                  <a:lnTo>
                    <a:pt x="1" y="13036"/>
                  </a:lnTo>
                  <a:lnTo>
                    <a:pt x="27260" y="12855"/>
                  </a:lnTo>
                  <a:lnTo>
                    <a:pt x="25641" y="8558"/>
                  </a:lnTo>
                  <a:cubicBezTo>
                    <a:pt x="21355" y="3512"/>
                    <a:pt x="12792" y="1"/>
                    <a:pt x="5463" y="1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833600" y="1867050"/>
              <a:ext cx="614500" cy="204275"/>
            </a:xfrm>
            <a:custGeom>
              <a:avLst/>
              <a:gdLst/>
              <a:ahLst/>
              <a:cxnLst/>
              <a:rect l="l" t="t" r="r" b="b"/>
              <a:pathLst>
                <a:path w="24580" h="8171" extrusionOk="0">
                  <a:moveTo>
                    <a:pt x="4897" y="1"/>
                  </a:moveTo>
                  <a:cubicBezTo>
                    <a:pt x="2947" y="1"/>
                    <a:pt x="1264" y="217"/>
                    <a:pt x="0" y="536"/>
                  </a:cubicBezTo>
                  <a:lnTo>
                    <a:pt x="0" y="580"/>
                  </a:lnTo>
                  <a:cubicBezTo>
                    <a:pt x="1257" y="254"/>
                    <a:pt x="2947" y="37"/>
                    <a:pt x="4897" y="37"/>
                  </a:cubicBezTo>
                  <a:cubicBezTo>
                    <a:pt x="10509" y="37"/>
                    <a:pt x="18323" y="1836"/>
                    <a:pt x="24543" y="8164"/>
                  </a:cubicBezTo>
                  <a:cubicBezTo>
                    <a:pt x="24550" y="8171"/>
                    <a:pt x="24557" y="8171"/>
                    <a:pt x="24557" y="8171"/>
                  </a:cubicBezTo>
                  <a:cubicBezTo>
                    <a:pt x="24564" y="8171"/>
                    <a:pt x="24573" y="8171"/>
                    <a:pt x="24573" y="8164"/>
                  </a:cubicBezTo>
                  <a:cubicBezTo>
                    <a:pt x="24580" y="8157"/>
                    <a:pt x="24580" y="8141"/>
                    <a:pt x="24573" y="8134"/>
                  </a:cubicBezTo>
                  <a:cubicBezTo>
                    <a:pt x="18339" y="1800"/>
                    <a:pt x="10516" y="1"/>
                    <a:pt x="4897" y="1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4812600" y="1901725"/>
              <a:ext cx="20625" cy="11600"/>
            </a:xfrm>
            <a:custGeom>
              <a:avLst/>
              <a:gdLst/>
              <a:ahLst/>
              <a:cxnLst/>
              <a:rect l="l" t="t" r="r" b="b"/>
              <a:pathLst>
                <a:path w="825" h="464" extrusionOk="0">
                  <a:moveTo>
                    <a:pt x="824" y="0"/>
                  </a:moveTo>
                  <a:cubicBezTo>
                    <a:pt x="500" y="124"/>
                    <a:pt x="225" y="269"/>
                    <a:pt x="17" y="427"/>
                  </a:cubicBezTo>
                  <a:cubicBezTo>
                    <a:pt x="8" y="434"/>
                    <a:pt x="1" y="449"/>
                    <a:pt x="8" y="456"/>
                  </a:cubicBezTo>
                  <a:cubicBezTo>
                    <a:pt x="17" y="463"/>
                    <a:pt x="24" y="463"/>
                    <a:pt x="24" y="463"/>
                  </a:cubicBezTo>
                  <a:lnTo>
                    <a:pt x="37" y="463"/>
                  </a:lnTo>
                  <a:cubicBezTo>
                    <a:pt x="240" y="304"/>
                    <a:pt x="507" y="160"/>
                    <a:pt x="824" y="44"/>
                  </a:cubicBezTo>
                  <a:lnTo>
                    <a:pt x="824" y="0"/>
                  </a:lnTo>
                  <a:close/>
                </a:path>
              </a:pathLst>
            </a:custGeom>
            <a:solidFill>
              <a:srgbClr val="697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833200" y="1888025"/>
              <a:ext cx="582575" cy="193800"/>
            </a:xfrm>
            <a:custGeom>
              <a:avLst/>
              <a:gdLst/>
              <a:ahLst/>
              <a:cxnLst/>
              <a:rect l="l" t="t" r="r" b="b"/>
              <a:pathLst>
                <a:path w="23303" h="7752" extrusionOk="0">
                  <a:moveTo>
                    <a:pt x="4104" y="1"/>
                  </a:moveTo>
                  <a:cubicBezTo>
                    <a:pt x="2963" y="1"/>
                    <a:pt x="1937" y="87"/>
                    <a:pt x="1099" y="245"/>
                  </a:cubicBezTo>
                  <a:cubicBezTo>
                    <a:pt x="687" y="332"/>
                    <a:pt x="319" y="427"/>
                    <a:pt x="0" y="548"/>
                  </a:cubicBezTo>
                  <a:lnTo>
                    <a:pt x="0" y="592"/>
                  </a:lnTo>
                  <a:cubicBezTo>
                    <a:pt x="319" y="470"/>
                    <a:pt x="694" y="368"/>
                    <a:pt x="1106" y="288"/>
                  </a:cubicBezTo>
                  <a:cubicBezTo>
                    <a:pt x="1944" y="124"/>
                    <a:pt x="2963" y="44"/>
                    <a:pt x="4104" y="44"/>
                  </a:cubicBezTo>
                  <a:cubicBezTo>
                    <a:pt x="7144" y="44"/>
                    <a:pt x="11052" y="635"/>
                    <a:pt x="14635" y="1892"/>
                  </a:cubicBezTo>
                  <a:cubicBezTo>
                    <a:pt x="18225" y="3157"/>
                    <a:pt x="21489" y="5078"/>
                    <a:pt x="23259" y="7736"/>
                  </a:cubicBezTo>
                  <a:cubicBezTo>
                    <a:pt x="23266" y="7743"/>
                    <a:pt x="23273" y="7751"/>
                    <a:pt x="23280" y="7751"/>
                  </a:cubicBezTo>
                  <a:cubicBezTo>
                    <a:pt x="23280" y="7751"/>
                    <a:pt x="23289" y="7751"/>
                    <a:pt x="23289" y="7743"/>
                  </a:cubicBezTo>
                  <a:cubicBezTo>
                    <a:pt x="23302" y="7736"/>
                    <a:pt x="23302" y="7729"/>
                    <a:pt x="23295" y="7715"/>
                  </a:cubicBezTo>
                  <a:cubicBezTo>
                    <a:pt x="21512" y="5049"/>
                    <a:pt x="18239" y="3121"/>
                    <a:pt x="14649" y="1857"/>
                  </a:cubicBezTo>
                  <a:cubicBezTo>
                    <a:pt x="11059" y="600"/>
                    <a:pt x="7151" y="1"/>
                    <a:pt x="4104" y="1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4823275" y="1921950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90" y="1"/>
                  </a:moveTo>
                  <a:cubicBezTo>
                    <a:pt x="267" y="15"/>
                    <a:pt x="144" y="37"/>
                    <a:pt x="23" y="58"/>
                  </a:cubicBezTo>
                  <a:cubicBezTo>
                    <a:pt x="7" y="58"/>
                    <a:pt x="0" y="74"/>
                    <a:pt x="7" y="81"/>
                  </a:cubicBezTo>
                  <a:cubicBezTo>
                    <a:pt x="7" y="95"/>
                    <a:pt x="14" y="102"/>
                    <a:pt x="23" y="102"/>
                  </a:cubicBezTo>
                  <a:lnTo>
                    <a:pt x="30" y="102"/>
                  </a:lnTo>
                  <a:cubicBezTo>
                    <a:pt x="144" y="81"/>
                    <a:pt x="267" y="58"/>
                    <a:pt x="390" y="37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697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4833025" y="1914025"/>
              <a:ext cx="540675" cy="159475"/>
            </a:xfrm>
            <a:custGeom>
              <a:avLst/>
              <a:gdLst/>
              <a:ahLst/>
              <a:cxnLst/>
              <a:rect l="l" t="t" r="r" b="b"/>
              <a:pathLst>
                <a:path w="21627" h="6379" extrusionOk="0">
                  <a:moveTo>
                    <a:pt x="4147" y="1"/>
                  </a:moveTo>
                  <a:cubicBezTo>
                    <a:pt x="2745" y="1"/>
                    <a:pt x="1351" y="101"/>
                    <a:pt x="0" y="318"/>
                  </a:cubicBezTo>
                  <a:lnTo>
                    <a:pt x="0" y="354"/>
                  </a:lnTo>
                  <a:cubicBezTo>
                    <a:pt x="1344" y="145"/>
                    <a:pt x="2738" y="44"/>
                    <a:pt x="4147" y="44"/>
                  </a:cubicBezTo>
                  <a:cubicBezTo>
                    <a:pt x="7694" y="44"/>
                    <a:pt x="11305" y="694"/>
                    <a:pt x="14403" y="1805"/>
                  </a:cubicBezTo>
                  <a:cubicBezTo>
                    <a:pt x="17502" y="2925"/>
                    <a:pt x="20089" y="4508"/>
                    <a:pt x="21583" y="6371"/>
                  </a:cubicBezTo>
                  <a:cubicBezTo>
                    <a:pt x="21590" y="6378"/>
                    <a:pt x="21597" y="6378"/>
                    <a:pt x="21605" y="6378"/>
                  </a:cubicBezTo>
                  <a:cubicBezTo>
                    <a:pt x="21605" y="6378"/>
                    <a:pt x="21612" y="6378"/>
                    <a:pt x="21612" y="6371"/>
                  </a:cubicBezTo>
                  <a:cubicBezTo>
                    <a:pt x="21626" y="6364"/>
                    <a:pt x="21626" y="6356"/>
                    <a:pt x="21619" y="6342"/>
                  </a:cubicBezTo>
                  <a:cubicBezTo>
                    <a:pt x="20109" y="4471"/>
                    <a:pt x="17516" y="2889"/>
                    <a:pt x="14418" y="1771"/>
                  </a:cubicBezTo>
                  <a:cubicBezTo>
                    <a:pt x="11312" y="651"/>
                    <a:pt x="7701" y="1"/>
                    <a:pt x="4147" y="1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4820200" y="1950125"/>
              <a:ext cx="12325" cy="3625"/>
            </a:xfrm>
            <a:custGeom>
              <a:avLst/>
              <a:gdLst/>
              <a:ahLst/>
              <a:cxnLst/>
              <a:rect l="l" t="t" r="r" b="b"/>
              <a:pathLst>
                <a:path w="493" h="145" extrusionOk="0">
                  <a:moveTo>
                    <a:pt x="493" y="1"/>
                  </a:moveTo>
                  <a:cubicBezTo>
                    <a:pt x="333" y="30"/>
                    <a:pt x="174" y="67"/>
                    <a:pt x="23" y="101"/>
                  </a:cubicBezTo>
                  <a:cubicBezTo>
                    <a:pt x="7" y="110"/>
                    <a:pt x="0" y="117"/>
                    <a:pt x="7" y="131"/>
                  </a:cubicBezTo>
                  <a:cubicBezTo>
                    <a:pt x="7" y="138"/>
                    <a:pt x="16" y="145"/>
                    <a:pt x="30" y="145"/>
                  </a:cubicBezTo>
                  <a:cubicBezTo>
                    <a:pt x="181" y="110"/>
                    <a:pt x="333" y="74"/>
                    <a:pt x="493" y="37"/>
                  </a:cubicBezTo>
                  <a:lnTo>
                    <a:pt x="493" y="1"/>
                  </a:lnTo>
                  <a:close/>
                </a:path>
              </a:pathLst>
            </a:custGeom>
            <a:solidFill>
              <a:srgbClr val="697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4832500" y="1942550"/>
              <a:ext cx="503275" cy="128775"/>
            </a:xfrm>
            <a:custGeom>
              <a:avLst/>
              <a:gdLst/>
              <a:ahLst/>
              <a:cxnLst/>
              <a:rect l="l" t="t" r="r" b="b"/>
              <a:pathLst>
                <a:path w="20131" h="5151" extrusionOk="0">
                  <a:moveTo>
                    <a:pt x="3511" y="0"/>
                  </a:moveTo>
                  <a:cubicBezTo>
                    <a:pt x="2202" y="0"/>
                    <a:pt x="1004" y="101"/>
                    <a:pt x="1" y="304"/>
                  </a:cubicBezTo>
                  <a:lnTo>
                    <a:pt x="1" y="340"/>
                  </a:lnTo>
                  <a:cubicBezTo>
                    <a:pt x="1004" y="144"/>
                    <a:pt x="2195" y="44"/>
                    <a:pt x="3511" y="44"/>
                  </a:cubicBezTo>
                  <a:cubicBezTo>
                    <a:pt x="6255" y="44"/>
                    <a:pt x="9506" y="477"/>
                    <a:pt x="12517" y="1330"/>
                  </a:cubicBezTo>
                  <a:cubicBezTo>
                    <a:pt x="15530" y="2190"/>
                    <a:pt x="18303" y="3461"/>
                    <a:pt x="20094" y="5144"/>
                  </a:cubicBezTo>
                  <a:cubicBezTo>
                    <a:pt x="20094" y="5151"/>
                    <a:pt x="20101" y="5151"/>
                    <a:pt x="20110" y="5151"/>
                  </a:cubicBezTo>
                  <a:cubicBezTo>
                    <a:pt x="20110" y="5151"/>
                    <a:pt x="20116" y="5151"/>
                    <a:pt x="20123" y="5144"/>
                  </a:cubicBezTo>
                  <a:cubicBezTo>
                    <a:pt x="20130" y="5137"/>
                    <a:pt x="20130" y="5121"/>
                    <a:pt x="20123" y="5114"/>
                  </a:cubicBezTo>
                  <a:cubicBezTo>
                    <a:pt x="18324" y="3424"/>
                    <a:pt x="15543" y="2147"/>
                    <a:pt x="12525" y="1294"/>
                  </a:cubicBezTo>
                  <a:cubicBezTo>
                    <a:pt x="9513" y="434"/>
                    <a:pt x="6262" y="0"/>
                    <a:pt x="3511" y="0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4884125" y="1970375"/>
              <a:ext cx="404525" cy="110875"/>
            </a:xfrm>
            <a:custGeom>
              <a:avLst/>
              <a:gdLst/>
              <a:ahLst/>
              <a:cxnLst/>
              <a:rect l="l" t="t" r="r" b="b"/>
              <a:pathLst>
                <a:path w="16181" h="4435" extrusionOk="0">
                  <a:moveTo>
                    <a:pt x="1770" y="0"/>
                  </a:moveTo>
                  <a:cubicBezTo>
                    <a:pt x="1170" y="0"/>
                    <a:pt x="586" y="21"/>
                    <a:pt x="23" y="71"/>
                  </a:cubicBezTo>
                  <a:cubicBezTo>
                    <a:pt x="16" y="71"/>
                    <a:pt x="0" y="87"/>
                    <a:pt x="7" y="94"/>
                  </a:cubicBezTo>
                  <a:cubicBezTo>
                    <a:pt x="7" y="108"/>
                    <a:pt x="16" y="115"/>
                    <a:pt x="23" y="115"/>
                  </a:cubicBezTo>
                  <a:lnTo>
                    <a:pt x="30" y="115"/>
                  </a:lnTo>
                  <a:cubicBezTo>
                    <a:pt x="586" y="64"/>
                    <a:pt x="1170" y="44"/>
                    <a:pt x="1770" y="44"/>
                  </a:cubicBezTo>
                  <a:cubicBezTo>
                    <a:pt x="4414" y="44"/>
                    <a:pt x="7347" y="505"/>
                    <a:pt x="9940" y="1294"/>
                  </a:cubicBezTo>
                  <a:cubicBezTo>
                    <a:pt x="12541" y="2074"/>
                    <a:pt x="14808" y="3171"/>
                    <a:pt x="16145" y="4435"/>
                  </a:cubicBezTo>
                  <a:lnTo>
                    <a:pt x="16172" y="4435"/>
                  </a:lnTo>
                  <a:cubicBezTo>
                    <a:pt x="16181" y="4421"/>
                    <a:pt x="16181" y="4414"/>
                    <a:pt x="16172" y="4405"/>
                  </a:cubicBezTo>
                  <a:cubicBezTo>
                    <a:pt x="14829" y="3135"/>
                    <a:pt x="12554" y="2037"/>
                    <a:pt x="9954" y="1250"/>
                  </a:cubicBezTo>
                  <a:cubicBezTo>
                    <a:pt x="7354" y="470"/>
                    <a:pt x="4421" y="0"/>
                    <a:pt x="1770" y="0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969875" y="2006475"/>
              <a:ext cx="290800" cy="85950"/>
            </a:xfrm>
            <a:custGeom>
              <a:avLst/>
              <a:gdLst/>
              <a:ahLst/>
              <a:cxnLst/>
              <a:rect l="l" t="t" r="r" b="b"/>
              <a:pathLst>
                <a:path w="11632" h="3438" extrusionOk="0">
                  <a:moveTo>
                    <a:pt x="23" y="0"/>
                  </a:moveTo>
                  <a:cubicBezTo>
                    <a:pt x="10" y="0"/>
                    <a:pt x="1" y="7"/>
                    <a:pt x="1" y="23"/>
                  </a:cubicBezTo>
                  <a:cubicBezTo>
                    <a:pt x="1" y="30"/>
                    <a:pt x="10" y="37"/>
                    <a:pt x="23" y="37"/>
                  </a:cubicBezTo>
                  <a:cubicBezTo>
                    <a:pt x="7325" y="110"/>
                    <a:pt x="10568" y="2138"/>
                    <a:pt x="11595" y="3431"/>
                  </a:cubicBezTo>
                  <a:cubicBezTo>
                    <a:pt x="11602" y="3438"/>
                    <a:pt x="11602" y="3438"/>
                    <a:pt x="11609" y="3438"/>
                  </a:cubicBezTo>
                  <a:lnTo>
                    <a:pt x="11624" y="3438"/>
                  </a:lnTo>
                  <a:cubicBezTo>
                    <a:pt x="11631" y="3431"/>
                    <a:pt x="11631" y="3417"/>
                    <a:pt x="11624" y="3410"/>
                  </a:cubicBezTo>
                  <a:cubicBezTo>
                    <a:pt x="10591" y="2103"/>
                    <a:pt x="7334" y="66"/>
                    <a:pt x="23" y="0"/>
                  </a:cubicBezTo>
                  <a:close/>
                </a:path>
              </a:pathLst>
            </a:custGeom>
            <a:solidFill>
              <a:srgbClr val="2F48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4"/>
          <p:cNvGrpSpPr/>
          <p:nvPr/>
        </p:nvGrpSpPr>
        <p:grpSpPr>
          <a:xfrm>
            <a:off x="326138" y="4141109"/>
            <a:ext cx="266898" cy="185074"/>
            <a:chOff x="465800" y="3989200"/>
            <a:chExt cx="104950" cy="72775"/>
          </a:xfrm>
        </p:grpSpPr>
        <p:sp>
          <p:nvSpPr>
            <p:cNvPr id="109" name="Google Shape;109;p4"/>
            <p:cNvSpPr/>
            <p:nvPr/>
          </p:nvSpPr>
          <p:spPr>
            <a:xfrm>
              <a:off x="465800" y="3989200"/>
              <a:ext cx="104950" cy="72775"/>
            </a:xfrm>
            <a:custGeom>
              <a:avLst/>
              <a:gdLst/>
              <a:ahLst/>
              <a:cxnLst/>
              <a:rect l="l" t="t" r="r" b="b"/>
              <a:pathLst>
                <a:path w="4198" h="2911" extrusionOk="0">
                  <a:moveTo>
                    <a:pt x="1432" y="0"/>
                  </a:moveTo>
                  <a:cubicBezTo>
                    <a:pt x="924" y="0"/>
                    <a:pt x="504" y="185"/>
                    <a:pt x="320" y="542"/>
                  </a:cubicBezTo>
                  <a:cubicBezTo>
                    <a:pt x="1" y="1163"/>
                    <a:pt x="537" y="2080"/>
                    <a:pt x="1518" y="2586"/>
                  </a:cubicBezTo>
                  <a:cubicBezTo>
                    <a:pt x="1942" y="2804"/>
                    <a:pt x="2380" y="2910"/>
                    <a:pt x="2766" y="2910"/>
                  </a:cubicBezTo>
                  <a:cubicBezTo>
                    <a:pt x="3275" y="2910"/>
                    <a:pt x="3695" y="2726"/>
                    <a:pt x="3881" y="2369"/>
                  </a:cubicBezTo>
                  <a:cubicBezTo>
                    <a:pt x="4198" y="1747"/>
                    <a:pt x="3664" y="830"/>
                    <a:pt x="2681" y="326"/>
                  </a:cubicBezTo>
                  <a:cubicBezTo>
                    <a:pt x="2256" y="107"/>
                    <a:pt x="1819" y="0"/>
                    <a:pt x="1432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499225" y="4000700"/>
              <a:ext cx="46450" cy="28925"/>
            </a:xfrm>
            <a:custGeom>
              <a:avLst/>
              <a:gdLst/>
              <a:ahLst/>
              <a:cxnLst/>
              <a:rect l="l" t="t" r="r" b="b"/>
              <a:pathLst>
                <a:path w="1858" h="1157" extrusionOk="0">
                  <a:moveTo>
                    <a:pt x="478" y="1"/>
                  </a:moveTo>
                  <a:cubicBezTo>
                    <a:pt x="305" y="1"/>
                    <a:pt x="171" y="53"/>
                    <a:pt x="117" y="160"/>
                  </a:cubicBezTo>
                  <a:cubicBezTo>
                    <a:pt x="0" y="377"/>
                    <a:pt x="274" y="746"/>
                    <a:pt x="730" y="977"/>
                  </a:cubicBezTo>
                  <a:cubicBezTo>
                    <a:pt x="961" y="1097"/>
                    <a:pt x="1195" y="1157"/>
                    <a:pt x="1382" y="1157"/>
                  </a:cubicBezTo>
                  <a:cubicBezTo>
                    <a:pt x="1557" y="1157"/>
                    <a:pt x="1693" y="1104"/>
                    <a:pt x="1748" y="999"/>
                  </a:cubicBezTo>
                  <a:cubicBezTo>
                    <a:pt x="1857" y="783"/>
                    <a:pt x="1583" y="413"/>
                    <a:pt x="1134" y="183"/>
                  </a:cubicBezTo>
                  <a:cubicBezTo>
                    <a:pt x="901" y="63"/>
                    <a:pt x="666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4"/>
          <p:cNvGrpSpPr/>
          <p:nvPr/>
        </p:nvGrpSpPr>
        <p:grpSpPr>
          <a:xfrm>
            <a:off x="6849006" y="4911441"/>
            <a:ext cx="202621" cy="126392"/>
            <a:chOff x="745525" y="4025025"/>
            <a:chExt cx="79675" cy="49700"/>
          </a:xfrm>
        </p:grpSpPr>
        <p:sp>
          <p:nvSpPr>
            <p:cNvPr id="112" name="Google Shape;112;p4"/>
            <p:cNvSpPr/>
            <p:nvPr/>
          </p:nvSpPr>
          <p:spPr>
            <a:xfrm>
              <a:off x="745525" y="4025025"/>
              <a:ext cx="79675" cy="49700"/>
            </a:xfrm>
            <a:custGeom>
              <a:avLst/>
              <a:gdLst/>
              <a:ahLst/>
              <a:cxnLst/>
              <a:rect l="l" t="t" r="r" b="b"/>
              <a:pathLst>
                <a:path w="3187" h="1988" extrusionOk="0">
                  <a:moveTo>
                    <a:pt x="1858" y="1"/>
                  </a:moveTo>
                  <a:cubicBezTo>
                    <a:pt x="1711" y="1"/>
                    <a:pt x="1558" y="16"/>
                    <a:pt x="1402" y="47"/>
                  </a:cubicBezTo>
                  <a:cubicBezTo>
                    <a:pt x="579" y="213"/>
                    <a:pt x="0" y="770"/>
                    <a:pt x="102" y="1290"/>
                  </a:cubicBezTo>
                  <a:cubicBezTo>
                    <a:pt x="184" y="1716"/>
                    <a:pt x="690" y="1987"/>
                    <a:pt x="1316" y="1987"/>
                  </a:cubicBezTo>
                  <a:cubicBezTo>
                    <a:pt x="1465" y="1987"/>
                    <a:pt x="1619" y="1972"/>
                    <a:pt x="1777" y="1940"/>
                  </a:cubicBezTo>
                  <a:cubicBezTo>
                    <a:pt x="2600" y="1781"/>
                    <a:pt x="3186" y="1224"/>
                    <a:pt x="3086" y="697"/>
                  </a:cubicBezTo>
                  <a:cubicBezTo>
                    <a:pt x="2997" y="275"/>
                    <a:pt x="2487" y="1"/>
                    <a:pt x="1858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765750" y="4037125"/>
              <a:ext cx="35950" cy="17975"/>
            </a:xfrm>
            <a:custGeom>
              <a:avLst/>
              <a:gdLst/>
              <a:ahLst/>
              <a:cxnLst/>
              <a:rect l="l" t="t" r="r" b="b"/>
              <a:pathLst>
                <a:path w="1438" h="719" extrusionOk="0">
                  <a:moveTo>
                    <a:pt x="915" y="0"/>
                  </a:moveTo>
                  <a:cubicBezTo>
                    <a:pt x="832" y="0"/>
                    <a:pt x="743" y="8"/>
                    <a:pt x="651" y="26"/>
                  </a:cubicBezTo>
                  <a:cubicBezTo>
                    <a:pt x="275" y="99"/>
                    <a:pt x="1" y="307"/>
                    <a:pt x="37" y="496"/>
                  </a:cubicBezTo>
                  <a:cubicBezTo>
                    <a:pt x="64" y="632"/>
                    <a:pt x="265" y="719"/>
                    <a:pt x="523" y="719"/>
                  </a:cubicBezTo>
                  <a:cubicBezTo>
                    <a:pt x="606" y="719"/>
                    <a:pt x="696" y="709"/>
                    <a:pt x="788" y="690"/>
                  </a:cubicBezTo>
                  <a:cubicBezTo>
                    <a:pt x="1164" y="619"/>
                    <a:pt x="1438" y="409"/>
                    <a:pt x="1401" y="220"/>
                  </a:cubicBezTo>
                  <a:cubicBezTo>
                    <a:pt x="1375" y="83"/>
                    <a:pt x="1176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4"/>
          <p:cNvGrpSpPr/>
          <p:nvPr/>
        </p:nvGrpSpPr>
        <p:grpSpPr>
          <a:xfrm>
            <a:off x="2270256" y="4899291"/>
            <a:ext cx="202621" cy="126392"/>
            <a:chOff x="745525" y="4025025"/>
            <a:chExt cx="79675" cy="49700"/>
          </a:xfrm>
        </p:grpSpPr>
        <p:sp>
          <p:nvSpPr>
            <p:cNvPr id="115" name="Google Shape;115;p4"/>
            <p:cNvSpPr/>
            <p:nvPr/>
          </p:nvSpPr>
          <p:spPr>
            <a:xfrm>
              <a:off x="745525" y="4025025"/>
              <a:ext cx="79675" cy="49700"/>
            </a:xfrm>
            <a:custGeom>
              <a:avLst/>
              <a:gdLst/>
              <a:ahLst/>
              <a:cxnLst/>
              <a:rect l="l" t="t" r="r" b="b"/>
              <a:pathLst>
                <a:path w="3187" h="1988" extrusionOk="0">
                  <a:moveTo>
                    <a:pt x="1858" y="1"/>
                  </a:moveTo>
                  <a:cubicBezTo>
                    <a:pt x="1711" y="1"/>
                    <a:pt x="1558" y="16"/>
                    <a:pt x="1402" y="47"/>
                  </a:cubicBezTo>
                  <a:cubicBezTo>
                    <a:pt x="579" y="213"/>
                    <a:pt x="0" y="770"/>
                    <a:pt x="102" y="1290"/>
                  </a:cubicBezTo>
                  <a:cubicBezTo>
                    <a:pt x="184" y="1716"/>
                    <a:pt x="690" y="1987"/>
                    <a:pt x="1316" y="1987"/>
                  </a:cubicBezTo>
                  <a:cubicBezTo>
                    <a:pt x="1465" y="1987"/>
                    <a:pt x="1619" y="1972"/>
                    <a:pt x="1777" y="1940"/>
                  </a:cubicBezTo>
                  <a:cubicBezTo>
                    <a:pt x="2600" y="1781"/>
                    <a:pt x="3186" y="1224"/>
                    <a:pt x="3086" y="697"/>
                  </a:cubicBezTo>
                  <a:cubicBezTo>
                    <a:pt x="2997" y="275"/>
                    <a:pt x="2487" y="1"/>
                    <a:pt x="1858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65750" y="4037125"/>
              <a:ext cx="35950" cy="17975"/>
            </a:xfrm>
            <a:custGeom>
              <a:avLst/>
              <a:gdLst/>
              <a:ahLst/>
              <a:cxnLst/>
              <a:rect l="l" t="t" r="r" b="b"/>
              <a:pathLst>
                <a:path w="1438" h="719" extrusionOk="0">
                  <a:moveTo>
                    <a:pt x="915" y="0"/>
                  </a:moveTo>
                  <a:cubicBezTo>
                    <a:pt x="832" y="0"/>
                    <a:pt x="743" y="8"/>
                    <a:pt x="651" y="26"/>
                  </a:cubicBezTo>
                  <a:cubicBezTo>
                    <a:pt x="275" y="99"/>
                    <a:pt x="1" y="307"/>
                    <a:pt x="37" y="496"/>
                  </a:cubicBezTo>
                  <a:cubicBezTo>
                    <a:pt x="64" y="632"/>
                    <a:pt x="265" y="719"/>
                    <a:pt x="523" y="719"/>
                  </a:cubicBezTo>
                  <a:cubicBezTo>
                    <a:pt x="606" y="719"/>
                    <a:pt x="696" y="709"/>
                    <a:pt x="788" y="690"/>
                  </a:cubicBezTo>
                  <a:cubicBezTo>
                    <a:pt x="1164" y="619"/>
                    <a:pt x="1438" y="409"/>
                    <a:pt x="1401" y="220"/>
                  </a:cubicBezTo>
                  <a:cubicBezTo>
                    <a:pt x="1375" y="83"/>
                    <a:pt x="1176" y="0"/>
                    <a:pt x="9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4"/>
          <p:cNvGrpSpPr/>
          <p:nvPr/>
        </p:nvGrpSpPr>
        <p:grpSpPr>
          <a:xfrm>
            <a:off x="8657763" y="4626909"/>
            <a:ext cx="266898" cy="185074"/>
            <a:chOff x="465800" y="3989200"/>
            <a:chExt cx="104950" cy="72775"/>
          </a:xfrm>
        </p:grpSpPr>
        <p:sp>
          <p:nvSpPr>
            <p:cNvPr id="118" name="Google Shape;118;p4"/>
            <p:cNvSpPr/>
            <p:nvPr/>
          </p:nvSpPr>
          <p:spPr>
            <a:xfrm>
              <a:off x="465800" y="3989200"/>
              <a:ext cx="104950" cy="72775"/>
            </a:xfrm>
            <a:custGeom>
              <a:avLst/>
              <a:gdLst/>
              <a:ahLst/>
              <a:cxnLst/>
              <a:rect l="l" t="t" r="r" b="b"/>
              <a:pathLst>
                <a:path w="4198" h="2911" extrusionOk="0">
                  <a:moveTo>
                    <a:pt x="1432" y="0"/>
                  </a:moveTo>
                  <a:cubicBezTo>
                    <a:pt x="924" y="0"/>
                    <a:pt x="504" y="185"/>
                    <a:pt x="320" y="542"/>
                  </a:cubicBezTo>
                  <a:cubicBezTo>
                    <a:pt x="1" y="1163"/>
                    <a:pt x="537" y="2080"/>
                    <a:pt x="1518" y="2586"/>
                  </a:cubicBezTo>
                  <a:cubicBezTo>
                    <a:pt x="1942" y="2804"/>
                    <a:pt x="2380" y="2910"/>
                    <a:pt x="2766" y="2910"/>
                  </a:cubicBezTo>
                  <a:cubicBezTo>
                    <a:pt x="3275" y="2910"/>
                    <a:pt x="3695" y="2726"/>
                    <a:pt x="3881" y="2369"/>
                  </a:cubicBezTo>
                  <a:cubicBezTo>
                    <a:pt x="4198" y="1747"/>
                    <a:pt x="3664" y="830"/>
                    <a:pt x="2681" y="326"/>
                  </a:cubicBezTo>
                  <a:cubicBezTo>
                    <a:pt x="2256" y="107"/>
                    <a:pt x="1819" y="0"/>
                    <a:pt x="1432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499225" y="4000700"/>
              <a:ext cx="46450" cy="28925"/>
            </a:xfrm>
            <a:custGeom>
              <a:avLst/>
              <a:gdLst/>
              <a:ahLst/>
              <a:cxnLst/>
              <a:rect l="l" t="t" r="r" b="b"/>
              <a:pathLst>
                <a:path w="1858" h="1157" extrusionOk="0">
                  <a:moveTo>
                    <a:pt x="478" y="1"/>
                  </a:moveTo>
                  <a:cubicBezTo>
                    <a:pt x="305" y="1"/>
                    <a:pt x="171" y="53"/>
                    <a:pt x="117" y="160"/>
                  </a:cubicBezTo>
                  <a:cubicBezTo>
                    <a:pt x="0" y="377"/>
                    <a:pt x="274" y="746"/>
                    <a:pt x="730" y="977"/>
                  </a:cubicBezTo>
                  <a:cubicBezTo>
                    <a:pt x="961" y="1097"/>
                    <a:pt x="1195" y="1157"/>
                    <a:pt x="1382" y="1157"/>
                  </a:cubicBezTo>
                  <a:cubicBezTo>
                    <a:pt x="1557" y="1157"/>
                    <a:pt x="1693" y="1104"/>
                    <a:pt x="1748" y="999"/>
                  </a:cubicBezTo>
                  <a:cubicBezTo>
                    <a:pt x="1857" y="783"/>
                    <a:pt x="1583" y="413"/>
                    <a:pt x="1134" y="183"/>
                  </a:cubicBezTo>
                  <a:cubicBezTo>
                    <a:pt x="901" y="63"/>
                    <a:pt x="666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120;p4"/>
          <p:cNvGrpSpPr/>
          <p:nvPr/>
        </p:nvGrpSpPr>
        <p:grpSpPr>
          <a:xfrm>
            <a:off x="7868331" y="4892220"/>
            <a:ext cx="202627" cy="140521"/>
            <a:chOff x="465800" y="3989200"/>
            <a:chExt cx="104950" cy="72775"/>
          </a:xfrm>
        </p:grpSpPr>
        <p:sp>
          <p:nvSpPr>
            <p:cNvPr id="121" name="Google Shape;121;p4"/>
            <p:cNvSpPr/>
            <p:nvPr/>
          </p:nvSpPr>
          <p:spPr>
            <a:xfrm>
              <a:off x="465800" y="3989200"/>
              <a:ext cx="104950" cy="72775"/>
            </a:xfrm>
            <a:custGeom>
              <a:avLst/>
              <a:gdLst/>
              <a:ahLst/>
              <a:cxnLst/>
              <a:rect l="l" t="t" r="r" b="b"/>
              <a:pathLst>
                <a:path w="4198" h="2911" extrusionOk="0">
                  <a:moveTo>
                    <a:pt x="1432" y="0"/>
                  </a:moveTo>
                  <a:cubicBezTo>
                    <a:pt x="924" y="0"/>
                    <a:pt x="504" y="185"/>
                    <a:pt x="320" y="542"/>
                  </a:cubicBezTo>
                  <a:cubicBezTo>
                    <a:pt x="1" y="1163"/>
                    <a:pt x="537" y="2080"/>
                    <a:pt x="1518" y="2586"/>
                  </a:cubicBezTo>
                  <a:cubicBezTo>
                    <a:pt x="1942" y="2804"/>
                    <a:pt x="2380" y="2910"/>
                    <a:pt x="2766" y="2910"/>
                  </a:cubicBezTo>
                  <a:cubicBezTo>
                    <a:pt x="3275" y="2910"/>
                    <a:pt x="3695" y="2726"/>
                    <a:pt x="3881" y="2369"/>
                  </a:cubicBezTo>
                  <a:cubicBezTo>
                    <a:pt x="4198" y="1747"/>
                    <a:pt x="3664" y="830"/>
                    <a:pt x="2681" y="326"/>
                  </a:cubicBezTo>
                  <a:cubicBezTo>
                    <a:pt x="2256" y="107"/>
                    <a:pt x="1819" y="0"/>
                    <a:pt x="1432" y="0"/>
                  </a:cubicBezTo>
                  <a:close/>
                </a:path>
              </a:pathLst>
            </a:custGeom>
            <a:solidFill>
              <a:srgbClr val="B8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99225" y="4000700"/>
              <a:ext cx="46450" cy="28925"/>
            </a:xfrm>
            <a:custGeom>
              <a:avLst/>
              <a:gdLst/>
              <a:ahLst/>
              <a:cxnLst/>
              <a:rect l="l" t="t" r="r" b="b"/>
              <a:pathLst>
                <a:path w="1858" h="1157" extrusionOk="0">
                  <a:moveTo>
                    <a:pt x="478" y="1"/>
                  </a:moveTo>
                  <a:cubicBezTo>
                    <a:pt x="305" y="1"/>
                    <a:pt x="171" y="53"/>
                    <a:pt x="117" y="160"/>
                  </a:cubicBezTo>
                  <a:cubicBezTo>
                    <a:pt x="0" y="377"/>
                    <a:pt x="274" y="746"/>
                    <a:pt x="730" y="977"/>
                  </a:cubicBezTo>
                  <a:cubicBezTo>
                    <a:pt x="961" y="1097"/>
                    <a:pt x="1195" y="1157"/>
                    <a:pt x="1382" y="1157"/>
                  </a:cubicBezTo>
                  <a:cubicBezTo>
                    <a:pt x="1557" y="1157"/>
                    <a:pt x="1693" y="1104"/>
                    <a:pt x="1748" y="999"/>
                  </a:cubicBezTo>
                  <a:cubicBezTo>
                    <a:pt x="1857" y="783"/>
                    <a:pt x="1583" y="413"/>
                    <a:pt x="1134" y="183"/>
                  </a:cubicBezTo>
                  <a:cubicBezTo>
                    <a:pt x="901" y="63"/>
                    <a:pt x="666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Google Shape;123;p4"/>
          <p:cNvSpPr/>
          <p:nvPr/>
        </p:nvSpPr>
        <p:spPr>
          <a:xfrm>
            <a:off x="6849001" y="-52900"/>
            <a:ext cx="2071737" cy="35419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720000" y="403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"/>
          <p:cNvSpPr txBox="1">
            <a:spLocks noGrp="1"/>
          </p:cNvSpPr>
          <p:nvPr>
            <p:ph type="body" idx="1"/>
          </p:nvPr>
        </p:nvSpPr>
        <p:spPr>
          <a:xfrm>
            <a:off x="720000" y="1073850"/>
            <a:ext cx="7704000" cy="4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>
            <a:off x="-57500" y="3607124"/>
            <a:ext cx="9259000" cy="1603224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" name="Google Shape;128;p5"/>
          <p:cNvGrpSpPr/>
          <p:nvPr/>
        </p:nvGrpSpPr>
        <p:grpSpPr>
          <a:xfrm>
            <a:off x="-66275" y="3944700"/>
            <a:ext cx="9295743" cy="1326342"/>
            <a:chOff x="-66275" y="3944700"/>
            <a:chExt cx="9295743" cy="1326342"/>
          </a:xfrm>
        </p:grpSpPr>
        <p:sp>
          <p:nvSpPr>
            <p:cNvPr id="129" name="Google Shape;129;p5"/>
            <p:cNvSpPr/>
            <p:nvPr/>
          </p:nvSpPr>
          <p:spPr>
            <a:xfrm>
              <a:off x="-66275" y="3944700"/>
              <a:ext cx="4584356" cy="1326342"/>
            </a:xfrm>
            <a:custGeom>
              <a:avLst/>
              <a:gdLst/>
              <a:ahLst/>
              <a:cxnLst/>
              <a:rect l="l" t="t" r="r" b="b"/>
              <a:pathLst>
                <a:path w="47745" h="13737" extrusionOk="0">
                  <a:moveTo>
                    <a:pt x="3987" y="0"/>
                  </a:moveTo>
                  <a:cubicBezTo>
                    <a:pt x="2591" y="0"/>
                    <a:pt x="1175" y="489"/>
                    <a:pt x="0" y="1392"/>
                  </a:cubicBezTo>
                  <a:lnTo>
                    <a:pt x="0" y="13737"/>
                  </a:lnTo>
                  <a:lnTo>
                    <a:pt x="47745" y="12986"/>
                  </a:lnTo>
                  <a:cubicBezTo>
                    <a:pt x="47138" y="9432"/>
                    <a:pt x="42262" y="9114"/>
                    <a:pt x="42262" y="9114"/>
                  </a:cubicBezTo>
                  <a:cubicBezTo>
                    <a:pt x="42235" y="7520"/>
                    <a:pt x="41388" y="6795"/>
                    <a:pt x="40476" y="6795"/>
                  </a:cubicBezTo>
                  <a:cubicBezTo>
                    <a:pt x="40122" y="6795"/>
                    <a:pt x="39759" y="6903"/>
                    <a:pt x="39431" y="7113"/>
                  </a:cubicBezTo>
                  <a:cubicBezTo>
                    <a:pt x="39086" y="5805"/>
                    <a:pt x="38293" y="5098"/>
                    <a:pt x="37487" y="5098"/>
                  </a:cubicBezTo>
                  <a:cubicBezTo>
                    <a:pt x="36874" y="5098"/>
                    <a:pt x="36254" y="5508"/>
                    <a:pt x="35820" y="6376"/>
                  </a:cubicBezTo>
                  <a:cubicBezTo>
                    <a:pt x="35550" y="6023"/>
                    <a:pt x="35159" y="5841"/>
                    <a:pt x="34758" y="5841"/>
                  </a:cubicBezTo>
                  <a:cubicBezTo>
                    <a:pt x="34075" y="5841"/>
                    <a:pt x="33361" y="6370"/>
                    <a:pt x="33161" y="7489"/>
                  </a:cubicBezTo>
                  <a:cubicBezTo>
                    <a:pt x="32387" y="6565"/>
                    <a:pt x="31634" y="6119"/>
                    <a:pt x="30902" y="6119"/>
                  </a:cubicBezTo>
                  <a:cubicBezTo>
                    <a:pt x="30146" y="6119"/>
                    <a:pt x="29413" y="6596"/>
                    <a:pt x="28704" y="7517"/>
                  </a:cubicBezTo>
                  <a:cubicBezTo>
                    <a:pt x="27974" y="6365"/>
                    <a:pt x="26783" y="5425"/>
                    <a:pt x="25517" y="5425"/>
                  </a:cubicBezTo>
                  <a:cubicBezTo>
                    <a:pt x="24616" y="5425"/>
                    <a:pt x="23677" y="5901"/>
                    <a:pt x="22839" y="7113"/>
                  </a:cubicBezTo>
                  <a:cubicBezTo>
                    <a:pt x="22375" y="6239"/>
                    <a:pt x="21812" y="5905"/>
                    <a:pt x="21188" y="5905"/>
                  </a:cubicBezTo>
                  <a:cubicBezTo>
                    <a:pt x="20724" y="5905"/>
                    <a:pt x="20227" y="6090"/>
                    <a:pt x="19712" y="6376"/>
                  </a:cubicBezTo>
                  <a:cubicBezTo>
                    <a:pt x="18956" y="4354"/>
                    <a:pt x="17298" y="3044"/>
                    <a:pt x="15579" y="3044"/>
                  </a:cubicBezTo>
                  <a:cubicBezTo>
                    <a:pt x="14473" y="3044"/>
                    <a:pt x="13342" y="3586"/>
                    <a:pt x="12409" y="4830"/>
                  </a:cubicBezTo>
                  <a:cubicBezTo>
                    <a:pt x="12032" y="4253"/>
                    <a:pt x="11570" y="3995"/>
                    <a:pt x="11108" y="3995"/>
                  </a:cubicBezTo>
                  <a:cubicBezTo>
                    <a:pt x="10604" y="3995"/>
                    <a:pt x="10100" y="4300"/>
                    <a:pt x="9701" y="4830"/>
                  </a:cubicBezTo>
                  <a:cubicBezTo>
                    <a:pt x="8784" y="1481"/>
                    <a:pt x="6417" y="0"/>
                    <a:pt x="3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031150" y="4240400"/>
              <a:ext cx="4442281" cy="996952"/>
            </a:xfrm>
            <a:custGeom>
              <a:avLst/>
              <a:gdLst/>
              <a:ahLst/>
              <a:cxnLst/>
              <a:rect l="l" t="t" r="r" b="b"/>
              <a:pathLst>
                <a:path w="38298" h="9429" extrusionOk="0">
                  <a:moveTo>
                    <a:pt x="17984" y="0"/>
                  </a:moveTo>
                  <a:cubicBezTo>
                    <a:pt x="15608" y="0"/>
                    <a:pt x="13417" y="346"/>
                    <a:pt x="11595" y="1028"/>
                  </a:cubicBezTo>
                  <a:cubicBezTo>
                    <a:pt x="7037" y="2726"/>
                    <a:pt x="2204" y="7211"/>
                    <a:pt x="1" y="9428"/>
                  </a:cubicBezTo>
                  <a:lnTo>
                    <a:pt x="38298" y="9428"/>
                  </a:lnTo>
                  <a:cubicBezTo>
                    <a:pt x="36362" y="7038"/>
                    <a:pt x="34021" y="5030"/>
                    <a:pt x="31385" y="3498"/>
                  </a:cubicBezTo>
                  <a:cubicBezTo>
                    <a:pt x="29927" y="2654"/>
                    <a:pt x="28373" y="1960"/>
                    <a:pt x="26763" y="1433"/>
                  </a:cubicBezTo>
                  <a:cubicBezTo>
                    <a:pt x="26574" y="1367"/>
                    <a:pt x="26387" y="1310"/>
                    <a:pt x="26200" y="1253"/>
                  </a:cubicBezTo>
                  <a:cubicBezTo>
                    <a:pt x="26120" y="1230"/>
                    <a:pt x="26040" y="1210"/>
                    <a:pt x="25960" y="1187"/>
                  </a:cubicBezTo>
                  <a:cubicBezTo>
                    <a:pt x="25803" y="1137"/>
                    <a:pt x="25643" y="1093"/>
                    <a:pt x="25484" y="1050"/>
                  </a:cubicBezTo>
                  <a:cubicBezTo>
                    <a:pt x="25404" y="1028"/>
                    <a:pt x="25333" y="1007"/>
                    <a:pt x="25253" y="984"/>
                  </a:cubicBezTo>
                  <a:cubicBezTo>
                    <a:pt x="25166" y="963"/>
                    <a:pt x="25087" y="941"/>
                    <a:pt x="25000" y="920"/>
                  </a:cubicBezTo>
                  <a:cubicBezTo>
                    <a:pt x="24270" y="733"/>
                    <a:pt x="23540" y="573"/>
                    <a:pt x="22819" y="443"/>
                  </a:cubicBezTo>
                  <a:cubicBezTo>
                    <a:pt x="21163" y="147"/>
                    <a:pt x="19534" y="0"/>
                    <a:pt x="17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11873" y="4325700"/>
              <a:ext cx="3217595" cy="911648"/>
            </a:xfrm>
            <a:custGeom>
              <a:avLst/>
              <a:gdLst/>
              <a:ahLst/>
              <a:cxnLst/>
              <a:rect l="l" t="t" r="r" b="b"/>
              <a:pathLst>
                <a:path w="23059" h="7747" extrusionOk="0">
                  <a:moveTo>
                    <a:pt x="18650" y="1"/>
                  </a:moveTo>
                  <a:cubicBezTo>
                    <a:pt x="13493" y="1"/>
                    <a:pt x="9429" y="4243"/>
                    <a:pt x="9429" y="4243"/>
                  </a:cubicBezTo>
                  <a:cubicBezTo>
                    <a:pt x="8634" y="3343"/>
                    <a:pt x="7746" y="2919"/>
                    <a:pt x="6934" y="2919"/>
                  </a:cubicBezTo>
                  <a:cubicBezTo>
                    <a:pt x="5870" y="2919"/>
                    <a:pt x="4936" y="3645"/>
                    <a:pt x="4510" y="4980"/>
                  </a:cubicBezTo>
                  <a:cubicBezTo>
                    <a:pt x="4092" y="4805"/>
                    <a:pt x="3657" y="4725"/>
                    <a:pt x="3237" y="4725"/>
                  </a:cubicBezTo>
                  <a:cubicBezTo>
                    <a:pt x="1495" y="4725"/>
                    <a:pt x="1" y="6100"/>
                    <a:pt x="949" y="7747"/>
                  </a:cubicBezTo>
                  <a:lnTo>
                    <a:pt x="22517" y="7747"/>
                  </a:lnTo>
                  <a:lnTo>
                    <a:pt x="23058" y="1123"/>
                  </a:lnTo>
                  <a:cubicBezTo>
                    <a:pt x="21548" y="317"/>
                    <a:pt x="20058" y="1"/>
                    <a:pt x="18650" y="1"/>
                  </a:cubicBezTo>
                  <a:close/>
                </a:path>
              </a:pathLst>
            </a:custGeom>
            <a:solidFill>
              <a:srgbClr val="186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5"/>
          <p:cNvGrpSpPr/>
          <p:nvPr/>
        </p:nvGrpSpPr>
        <p:grpSpPr>
          <a:xfrm>
            <a:off x="817518" y="4608330"/>
            <a:ext cx="253183" cy="185047"/>
            <a:chOff x="2300825" y="4105475"/>
            <a:chExt cx="103475" cy="75625"/>
          </a:xfrm>
        </p:grpSpPr>
        <p:sp>
          <p:nvSpPr>
            <p:cNvPr id="133" name="Google Shape;133;p5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5"/>
          <p:cNvGrpSpPr/>
          <p:nvPr/>
        </p:nvGrpSpPr>
        <p:grpSpPr>
          <a:xfrm>
            <a:off x="267007" y="4341297"/>
            <a:ext cx="330347" cy="210801"/>
            <a:chOff x="2097475" y="4160575"/>
            <a:chExt cx="80600" cy="51425"/>
          </a:xfrm>
        </p:grpSpPr>
        <p:sp>
          <p:nvSpPr>
            <p:cNvPr id="136" name="Google Shape;136;p5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5"/>
          <p:cNvGrpSpPr/>
          <p:nvPr/>
        </p:nvGrpSpPr>
        <p:grpSpPr>
          <a:xfrm>
            <a:off x="1366066" y="4446951"/>
            <a:ext cx="253173" cy="161552"/>
            <a:chOff x="2097475" y="4160575"/>
            <a:chExt cx="80600" cy="51425"/>
          </a:xfrm>
        </p:grpSpPr>
        <p:sp>
          <p:nvSpPr>
            <p:cNvPr id="139" name="Google Shape;139;p5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 rot="1495863">
            <a:off x="1891924" y="4767380"/>
            <a:ext cx="194417" cy="142094"/>
            <a:chOff x="2300825" y="4105475"/>
            <a:chExt cx="103475" cy="75625"/>
          </a:xfrm>
        </p:grpSpPr>
        <p:sp>
          <p:nvSpPr>
            <p:cNvPr id="142" name="Google Shape;142;p5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44;p5"/>
          <p:cNvGrpSpPr/>
          <p:nvPr/>
        </p:nvGrpSpPr>
        <p:grpSpPr>
          <a:xfrm rot="-2700000">
            <a:off x="7888149" y="4554065"/>
            <a:ext cx="330342" cy="210803"/>
            <a:chOff x="2097475" y="4160575"/>
            <a:chExt cx="80600" cy="51425"/>
          </a:xfrm>
        </p:grpSpPr>
        <p:sp>
          <p:nvSpPr>
            <p:cNvPr id="145" name="Google Shape;145;p5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1495892">
            <a:off x="8422277" y="4664162"/>
            <a:ext cx="271909" cy="198729"/>
            <a:chOff x="2300825" y="4105475"/>
            <a:chExt cx="103475" cy="75625"/>
          </a:xfrm>
        </p:grpSpPr>
        <p:sp>
          <p:nvSpPr>
            <p:cNvPr id="148" name="Google Shape;148;p5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5"/>
          <p:cNvSpPr txBox="1">
            <a:spLocks noGrp="1"/>
          </p:cNvSpPr>
          <p:nvPr>
            <p:ph type="title"/>
          </p:nvPr>
        </p:nvSpPr>
        <p:spPr>
          <a:xfrm>
            <a:off x="720000" y="403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"/>
          <p:cNvSpPr txBox="1">
            <a:spLocks noGrp="1"/>
          </p:cNvSpPr>
          <p:nvPr>
            <p:ph type="subTitle" idx="1"/>
          </p:nvPr>
        </p:nvSpPr>
        <p:spPr>
          <a:xfrm>
            <a:off x="720010" y="1848447"/>
            <a:ext cx="1982700" cy="12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2"/>
          </p:nvPr>
        </p:nvSpPr>
        <p:spPr>
          <a:xfrm>
            <a:off x="720000" y="1477875"/>
            <a:ext cx="1982700" cy="477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3"/>
          </p:nvPr>
        </p:nvSpPr>
        <p:spPr>
          <a:xfrm>
            <a:off x="6441300" y="2551659"/>
            <a:ext cx="1982700" cy="12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subTitle" idx="4"/>
          </p:nvPr>
        </p:nvSpPr>
        <p:spPr>
          <a:xfrm>
            <a:off x="6441300" y="2181088"/>
            <a:ext cx="1982700" cy="477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/>
          <p:nvPr/>
        </p:nvSpPr>
        <p:spPr>
          <a:xfrm>
            <a:off x="-57500" y="2732676"/>
            <a:ext cx="9259000" cy="2477660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>
            <a:off x="1781925" y="4396575"/>
            <a:ext cx="4991570" cy="1078041"/>
          </a:xfrm>
          <a:custGeom>
            <a:avLst/>
            <a:gdLst/>
            <a:ahLst/>
            <a:cxnLst/>
            <a:rect l="l" t="t" r="r" b="b"/>
            <a:pathLst>
              <a:path w="38298" h="9429" extrusionOk="0">
                <a:moveTo>
                  <a:pt x="17984" y="0"/>
                </a:moveTo>
                <a:cubicBezTo>
                  <a:pt x="15608" y="0"/>
                  <a:pt x="13417" y="346"/>
                  <a:pt x="11595" y="1028"/>
                </a:cubicBezTo>
                <a:cubicBezTo>
                  <a:pt x="7037" y="2726"/>
                  <a:pt x="2204" y="7211"/>
                  <a:pt x="1" y="9428"/>
                </a:cubicBezTo>
                <a:lnTo>
                  <a:pt x="38298" y="9428"/>
                </a:lnTo>
                <a:cubicBezTo>
                  <a:pt x="36362" y="7038"/>
                  <a:pt x="34021" y="5030"/>
                  <a:pt x="31385" y="3498"/>
                </a:cubicBezTo>
                <a:cubicBezTo>
                  <a:pt x="29927" y="2654"/>
                  <a:pt x="28373" y="1960"/>
                  <a:pt x="26763" y="1433"/>
                </a:cubicBezTo>
                <a:cubicBezTo>
                  <a:pt x="26574" y="1367"/>
                  <a:pt x="26387" y="1310"/>
                  <a:pt x="26200" y="1253"/>
                </a:cubicBezTo>
                <a:cubicBezTo>
                  <a:pt x="26120" y="1230"/>
                  <a:pt x="26040" y="1210"/>
                  <a:pt x="25960" y="1187"/>
                </a:cubicBezTo>
                <a:cubicBezTo>
                  <a:pt x="25803" y="1137"/>
                  <a:pt x="25643" y="1093"/>
                  <a:pt x="25484" y="1050"/>
                </a:cubicBezTo>
                <a:cubicBezTo>
                  <a:pt x="25404" y="1028"/>
                  <a:pt x="25333" y="1007"/>
                  <a:pt x="25253" y="984"/>
                </a:cubicBezTo>
                <a:cubicBezTo>
                  <a:pt x="25166" y="963"/>
                  <a:pt x="25087" y="941"/>
                  <a:pt x="25000" y="920"/>
                </a:cubicBezTo>
                <a:cubicBezTo>
                  <a:pt x="24270" y="733"/>
                  <a:pt x="23540" y="573"/>
                  <a:pt x="22819" y="443"/>
                </a:cubicBezTo>
                <a:cubicBezTo>
                  <a:pt x="21163" y="147"/>
                  <a:pt x="19534" y="0"/>
                  <a:pt x="17984" y="0"/>
                </a:cubicBezTo>
                <a:close/>
              </a:path>
            </a:pathLst>
          </a:custGeom>
          <a:solidFill>
            <a:srgbClr val="7392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8"/>
          <p:cNvGrpSpPr/>
          <p:nvPr/>
        </p:nvGrpSpPr>
        <p:grpSpPr>
          <a:xfrm>
            <a:off x="4572000" y="4252471"/>
            <a:ext cx="7713781" cy="1222163"/>
            <a:chOff x="2249838" y="4433000"/>
            <a:chExt cx="4644338" cy="735844"/>
          </a:xfrm>
        </p:grpSpPr>
        <p:sp>
          <p:nvSpPr>
            <p:cNvPr id="206" name="Google Shape;206;p8"/>
            <p:cNvSpPr/>
            <p:nvPr/>
          </p:nvSpPr>
          <p:spPr>
            <a:xfrm>
              <a:off x="2249838" y="4433000"/>
              <a:ext cx="2603938" cy="735844"/>
            </a:xfrm>
            <a:custGeom>
              <a:avLst/>
              <a:gdLst/>
              <a:ahLst/>
              <a:cxnLst/>
              <a:rect l="l" t="t" r="r" b="b"/>
              <a:pathLst>
                <a:path w="24134" h="6820" extrusionOk="0">
                  <a:moveTo>
                    <a:pt x="21188" y="0"/>
                  </a:moveTo>
                  <a:cubicBezTo>
                    <a:pt x="17796" y="0"/>
                    <a:pt x="16982" y="2940"/>
                    <a:pt x="16982" y="2940"/>
                  </a:cubicBezTo>
                  <a:cubicBezTo>
                    <a:pt x="16384" y="2252"/>
                    <a:pt x="15632" y="1828"/>
                    <a:pt x="14862" y="1828"/>
                  </a:cubicBezTo>
                  <a:cubicBezTo>
                    <a:pt x="14136" y="1828"/>
                    <a:pt x="13394" y="2205"/>
                    <a:pt x="12749" y="3092"/>
                  </a:cubicBezTo>
                  <a:cubicBezTo>
                    <a:pt x="12103" y="2449"/>
                    <a:pt x="11299" y="2084"/>
                    <a:pt x="10511" y="2084"/>
                  </a:cubicBezTo>
                  <a:cubicBezTo>
                    <a:pt x="9653" y="2084"/>
                    <a:pt x="8813" y="2517"/>
                    <a:pt x="8214" y="3496"/>
                  </a:cubicBezTo>
                  <a:cubicBezTo>
                    <a:pt x="7654" y="2860"/>
                    <a:pt x="6945" y="2544"/>
                    <a:pt x="6280" y="2544"/>
                  </a:cubicBezTo>
                  <a:cubicBezTo>
                    <a:pt x="5419" y="2544"/>
                    <a:pt x="4634" y="3075"/>
                    <a:pt x="4348" y="4132"/>
                  </a:cubicBezTo>
                  <a:cubicBezTo>
                    <a:pt x="3984" y="3977"/>
                    <a:pt x="3619" y="3908"/>
                    <a:pt x="3265" y="3908"/>
                  </a:cubicBezTo>
                  <a:cubicBezTo>
                    <a:pt x="1536" y="3908"/>
                    <a:pt x="43" y="5542"/>
                    <a:pt x="1" y="6819"/>
                  </a:cubicBezTo>
                  <a:lnTo>
                    <a:pt x="24133" y="6320"/>
                  </a:lnTo>
                  <a:lnTo>
                    <a:pt x="24090" y="585"/>
                  </a:lnTo>
                  <a:cubicBezTo>
                    <a:pt x="22959" y="168"/>
                    <a:pt x="22000" y="0"/>
                    <a:pt x="2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 flipH="1">
              <a:off x="4290238" y="4433000"/>
              <a:ext cx="2603938" cy="735844"/>
            </a:xfrm>
            <a:custGeom>
              <a:avLst/>
              <a:gdLst/>
              <a:ahLst/>
              <a:cxnLst/>
              <a:rect l="l" t="t" r="r" b="b"/>
              <a:pathLst>
                <a:path w="24134" h="6820" extrusionOk="0">
                  <a:moveTo>
                    <a:pt x="21188" y="0"/>
                  </a:moveTo>
                  <a:cubicBezTo>
                    <a:pt x="17796" y="0"/>
                    <a:pt x="16982" y="2940"/>
                    <a:pt x="16982" y="2940"/>
                  </a:cubicBezTo>
                  <a:cubicBezTo>
                    <a:pt x="16384" y="2252"/>
                    <a:pt x="15632" y="1828"/>
                    <a:pt x="14862" y="1828"/>
                  </a:cubicBezTo>
                  <a:cubicBezTo>
                    <a:pt x="14136" y="1828"/>
                    <a:pt x="13394" y="2205"/>
                    <a:pt x="12749" y="3092"/>
                  </a:cubicBezTo>
                  <a:cubicBezTo>
                    <a:pt x="12103" y="2449"/>
                    <a:pt x="11299" y="2084"/>
                    <a:pt x="10511" y="2084"/>
                  </a:cubicBezTo>
                  <a:cubicBezTo>
                    <a:pt x="9653" y="2084"/>
                    <a:pt x="8813" y="2517"/>
                    <a:pt x="8214" y="3496"/>
                  </a:cubicBezTo>
                  <a:cubicBezTo>
                    <a:pt x="7654" y="2860"/>
                    <a:pt x="6945" y="2544"/>
                    <a:pt x="6280" y="2544"/>
                  </a:cubicBezTo>
                  <a:cubicBezTo>
                    <a:pt x="5419" y="2544"/>
                    <a:pt x="4634" y="3075"/>
                    <a:pt x="4348" y="4132"/>
                  </a:cubicBezTo>
                  <a:cubicBezTo>
                    <a:pt x="3984" y="3977"/>
                    <a:pt x="3619" y="3908"/>
                    <a:pt x="3265" y="3908"/>
                  </a:cubicBezTo>
                  <a:cubicBezTo>
                    <a:pt x="1536" y="3908"/>
                    <a:pt x="43" y="5542"/>
                    <a:pt x="1" y="6819"/>
                  </a:cubicBezTo>
                  <a:lnTo>
                    <a:pt x="24133" y="6320"/>
                  </a:lnTo>
                  <a:lnTo>
                    <a:pt x="24090" y="585"/>
                  </a:lnTo>
                  <a:cubicBezTo>
                    <a:pt x="22959" y="168"/>
                    <a:pt x="22000" y="0"/>
                    <a:pt x="2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8"/>
          <p:cNvSpPr/>
          <p:nvPr/>
        </p:nvSpPr>
        <p:spPr>
          <a:xfrm flipH="1">
            <a:off x="-161212" y="3631225"/>
            <a:ext cx="4181287" cy="1843379"/>
          </a:xfrm>
          <a:custGeom>
            <a:avLst/>
            <a:gdLst/>
            <a:ahLst/>
            <a:cxnLst/>
            <a:rect l="l" t="t" r="r" b="b"/>
            <a:pathLst>
              <a:path w="42639" h="18798" extrusionOk="0">
                <a:moveTo>
                  <a:pt x="40165" y="1"/>
                </a:moveTo>
                <a:cubicBezTo>
                  <a:pt x="36321" y="1"/>
                  <a:pt x="34815" y="4035"/>
                  <a:pt x="34815" y="4035"/>
                </a:cubicBezTo>
                <a:cubicBezTo>
                  <a:pt x="34261" y="3379"/>
                  <a:pt x="33728" y="3121"/>
                  <a:pt x="33268" y="3121"/>
                </a:cubicBezTo>
                <a:cubicBezTo>
                  <a:pt x="32300" y="3121"/>
                  <a:pt x="31652" y="4260"/>
                  <a:pt x="31804" y="5219"/>
                </a:cubicBezTo>
                <a:cubicBezTo>
                  <a:pt x="31308" y="4740"/>
                  <a:pt x="30828" y="4470"/>
                  <a:pt x="30366" y="4470"/>
                </a:cubicBezTo>
                <a:cubicBezTo>
                  <a:pt x="29847" y="4470"/>
                  <a:pt x="29353" y="4812"/>
                  <a:pt x="28886" y="5580"/>
                </a:cubicBezTo>
                <a:cubicBezTo>
                  <a:pt x="28259" y="4925"/>
                  <a:pt x="27632" y="4662"/>
                  <a:pt x="27084" y="4662"/>
                </a:cubicBezTo>
                <a:cubicBezTo>
                  <a:pt x="25838" y="4662"/>
                  <a:pt x="25001" y="6023"/>
                  <a:pt x="25513" y="7227"/>
                </a:cubicBezTo>
                <a:cubicBezTo>
                  <a:pt x="24430" y="5671"/>
                  <a:pt x="22956" y="4990"/>
                  <a:pt x="21642" y="4990"/>
                </a:cubicBezTo>
                <a:cubicBezTo>
                  <a:pt x="19689" y="4990"/>
                  <a:pt x="18091" y="6496"/>
                  <a:pt x="18665" y="8867"/>
                </a:cubicBezTo>
                <a:cubicBezTo>
                  <a:pt x="18380" y="8785"/>
                  <a:pt x="18106" y="8747"/>
                  <a:pt x="17850" y="8747"/>
                </a:cubicBezTo>
                <a:cubicBezTo>
                  <a:pt x="16374" y="8747"/>
                  <a:pt x="15465" y="10011"/>
                  <a:pt x="16289" y="11604"/>
                </a:cubicBezTo>
                <a:cubicBezTo>
                  <a:pt x="15720" y="11374"/>
                  <a:pt x="15213" y="11269"/>
                  <a:pt x="14772" y="11269"/>
                </a:cubicBezTo>
                <a:cubicBezTo>
                  <a:pt x="13124" y="11269"/>
                  <a:pt x="12408" y="12729"/>
                  <a:pt x="12915" y="14530"/>
                </a:cubicBezTo>
                <a:cubicBezTo>
                  <a:pt x="12289" y="13568"/>
                  <a:pt x="11475" y="12993"/>
                  <a:pt x="10652" y="12993"/>
                </a:cubicBezTo>
                <a:cubicBezTo>
                  <a:pt x="9911" y="12993"/>
                  <a:pt x="9161" y="13459"/>
                  <a:pt x="8531" y="14530"/>
                </a:cubicBezTo>
                <a:cubicBezTo>
                  <a:pt x="7541" y="13529"/>
                  <a:pt x="6617" y="13113"/>
                  <a:pt x="5860" y="13113"/>
                </a:cubicBezTo>
                <a:cubicBezTo>
                  <a:pt x="4520" y="13113"/>
                  <a:pt x="3703" y="14416"/>
                  <a:pt x="3967" y="16083"/>
                </a:cubicBezTo>
                <a:cubicBezTo>
                  <a:pt x="3477" y="15776"/>
                  <a:pt x="3007" y="15602"/>
                  <a:pt x="2562" y="15602"/>
                </a:cubicBezTo>
                <a:cubicBezTo>
                  <a:pt x="1548" y="15602"/>
                  <a:pt x="668" y="16505"/>
                  <a:pt x="1" y="18798"/>
                </a:cubicBezTo>
                <a:lnTo>
                  <a:pt x="42638" y="18084"/>
                </a:lnTo>
                <a:lnTo>
                  <a:pt x="42638" y="502"/>
                </a:lnTo>
                <a:cubicBezTo>
                  <a:pt x="41724" y="149"/>
                  <a:pt x="40901" y="1"/>
                  <a:pt x="401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8"/>
          <p:cNvGrpSpPr/>
          <p:nvPr/>
        </p:nvGrpSpPr>
        <p:grpSpPr>
          <a:xfrm>
            <a:off x="94798" y="4252473"/>
            <a:ext cx="620302" cy="453372"/>
            <a:chOff x="2300825" y="4105475"/>
            <a:chExt cx="103475" cy="75625"/>
          </a:xfrm>
        </p:grpSpPr>
        <p:sp>
          <p:nvSpPr>
            <p:cNvPr id="210" name="Google Shape;210;p8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8"/>
          <p:cNvGrpSpPr/>
          <p:nvPr/>
        </p:nvGrpSpPr>
        <p:grpSpPr>
          <a:xfrm>
            <a:off x="1026271" y="4608299"/>
            <a:ext cx="402315" cy="256672"/>
            <a:chOff x="2097475" y="4160575"/>
            <a:chExt cx="80600" cy="51425"/>
          </a:xfrm>
        </p:grpSpPr>
        <p:sp>
          <p:nvSpPr>
            <p:cNvPr id="213" name="Google Shape;213;p8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8"/>
          <p:cNvSpPr/>
          <p:nvPr/>
        </p:nvSpPr>
        <p:spPr>
          <a:xfrm>
            <a:off x="7559975" y="279950"/>
            <a:ext cx="2268058" cy="510098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" name="Google Shape;216;p8"/>
          <p:cNvGrpSpPr/>
          <p:nvPr/>
        </p:nvGrpSpPr>
        <p:grpSpPr>
          <a:xfrm>
            <a:off x="1739739" y="4396569"/>
            <a:ext cx="351173" cy="256671"/>
            <a:chOff x="2300825" y="4105475"/>
            <a:chExt cx="103475" cy="75625"/>
          </a:xfrm>
        </p:grpSpPr>
        <p:sp>
          <p:nvSpPr>
            <p:cNvPr id="217" name="Google Shape;217;p8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8"/>
          <p:cNvGrpSpPr/>
          <p:nvPr/>
        </p:nvGrpSpPr>
        <p:grpSpPr>
          <a:xfrm>
            <a:off x="2289462" y="5039466"/>
            <a:ext cx="267785" cy="170849"/>
            <a:chOff x="2097475" y="4160575"/>
            <a:chExt cx="80600" cy="51425"/>
          </a:xfrm>
        </p:grpSpPr>
        <p:sp>
          <p:nvSpPr>
            <p:cNvPr id="220" name="Google Shape;220;p8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8"/>
          <p:cNvGrpSpPr/>
          <p:nvPr/>
        </p:nvGrpSpPr>
        <p:grpSpPr>
          <a:xfrm rot="2700000">
            <a:off x="8165222" y="4452769"/>
            <a:ext cx="620303" cy="453371"/>
            <a:chOff x="2300825" y="4105475"/>
            <a:chExt cx="103475" cy="75625"/>
          </a:xfrm>
        </p:grpSpPr>
        <p:sp>
          <p:nvSpPr>
            <p:cNvPr id="223" name="Google Shape;223;p8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8"/>
          <p:cNvGrpSpPr/>
          <p:nvPr/>
        </p:nvGrpSpPr>
        <p:grpSpPr>
          <a:xfrm>
            <a:off x="7111112" y="4778116"/>
            <a:ext cx="267785" cy="170849"/>
            <a:chOff x="2097475" y="4160575"/>
            <a:chExt cx="80600" cy="51425"/>
          </a:xfrm>
        </p:grpSpPr>
        <p:sp>
          <p:nvSpPr>
            <p:cNvPr id="226" name="Google Shape;226;p8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8"/>
          <p:cNvGrpSpPr/>
          <p:nvPr/>
        </p:nvGrpSpPr>
        <p:grpSpPr>
          <a:xfrm rot="-224033">
            <a:off x="6220609" y="4822898"/>
            <a:ext cx="335900" cy="245538"/>
            <a:chOff x="2300825" y="4105475"/>
            <a:chExt cx="103475" cy="75625"/>
          </a:xfrm>
        </p:grpSpPr>
        <p:sp>
          <p:nvSpPr>
            <p:cNvPr id="229" name="Google Shape;229;p8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8"/>
          <p:cNvSpPr/>
          <p:nvPr/>
        </p:nvSpPr>
        <p:spPr>
          <a:xfrm flipH="1">
            <a:off x="880125" y="182385"/>
            <a:ext cx="1567824" cy="352620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8"/>
          <p:cNvSpPr txBox="1">
            <a:spLocks noGrp="1"/>
          </p:cNvSpPr>
          <p:nvPr>
            <p:ph type="title"/>
          </p:nvPr>
        </p:nvSpPr>
        <p:spPr>
          <a:xfrm>
            <a:off x="715100" y="631550"/>
            <a:ext cx="7713600" cy="27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9"/>
          <p:cNvSpPr/>
          <p:nvPr/>
        </p:nvSpPr>
        <p:spPr>
          <a:xfrm>
            <a:off x="352200" y="207925"/>
            <a:ext cx="2283798" cy="532924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9"/>
          <p:cNvSpPr/>
          <p:nvPr/>
        </p:nvSpPr>
        <p:spPr>
          <a:xfrm>
            <a:off x="-57500" y="3765021"/>
            <a:ext cx="9259000" cy="1445356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9"/>
          <p:cNvSpPr/>
          <p:nvPr/>
        </p:nvSpPr>
        <p:spPr>
          <a:xfrm flipH="1">
            <a:off x="4712275" y="4335851"/>
            <a:ext cx="4653825" cy="1115925"/>
          </a:xfrm>
          <a:custGeom>
            <a:avLst/>
            <a:gdLst/>
            <a:ahLst/>
            <a:cxnLst/>
            <a:rect l="l" t="t" r="r" b="b"/>
            <a:pathLst>
              <a:path w="47745" h="13737" extrusionOk="0">
                <a:moveTo>
                  <a:pt x="3987" y="0"/>
                </a:moveTo>
                <a:cubicBezTo>
                  <a:pt x="2591" y="0"/>
                  <a:pt x="1175" y="489"/>
                  <a:pt x="0" y="1392"/>
                </a:cubicBezTo>
                <a:lnTo>
                  <a:pt x="0" y="13737"/>
                </a:lnTo>
                <a:lnTo>
                  <a:pt x="47745" y="12986"/>
                </a:lnTo>
                <a:cubicBezTo>
                  <a:pt x="47138" y="9432"/>
                  <a:pt x="42262" y="9114"/>
                  <a:pt x="42262" y="9114"/>
                </a:cubicBezTo>
                <a:cubicBezTo>
                  <a:pt x="42235" y="7520"/>
                  <a:pt x="41388" y="6795"/>
                  <a:pt x="40476" y="6795"/>
                </a:cubicBezTo>
                <a:cubicBezTo>
                  <a:pt x="40122" y="6795"/>
                  <a:pt x="39759" y="6903"/>
                  <a:pt x="39431" y="7113"/>
                </a:cubicBezTo>
                <a:cubicBezTo>
                  <a:pt x="39086" y="5805"/>
                  <a:pt x="38293" y="5098"/>
                  <a:pt x="37487" y="5098"/>
                </a:cubicBezTo>
                <a:cubicBezTo>
                  <a:pt x="36874" y="5098"/>
                  <a:pt x="36254" y="5508"/>
                  <a:pt x="35820" y="6376"/>
                </a:cubicBezTo>
                <a:cubicBezTo>
                  <a:pt x="35550" y="6023"/>
                  <a:pt x="35159" y="5841"/>
                  <a:pt x="34758" y="5841"/>
                </a:cubicBezTo>
                <a:cubicBezTo>
                  <a:pt x="34075" y="5841"/>
                  <a:pt x="33361" y="6370"/>
                  <a:pt x="33161" y="7489"/>
                </a:cubicBezTo>
                <a:cubicBezTo>
                  <a:pt x="32387" y="6565"/>
                  <a:pt x="31634" y="6119"/>
                  <a:pt x="30902" y="6119"/>
                </a:cubicBezTo>
                <a:cubicBezTo>
                  <a:pt x="30146" y="6119"/>
                  <a:pt x="29413" y="6596"/>
                  <a:pt x="28704" y="7517"/>
                </a:cubicBezTo>
                <a:cubicBezTo>
                  <a:pt x="27974" y="6365"/>
                  <a:pt x="26783" y="5425"/>
                  <a:pt x="25517" y="5425"/>
                </a:cubicBezTo>
                <a:cubicBezTo>
                  <a:pt x="24616" y="5425"/>
                  <a:pt x="23677" y="5901"/>
                  <a:pt x="22839" y="7113"/>
                </a:cubicBezTo>
                <a:cubicBezTo>
                  <a:pt x="22375" y="6239"/>
                  <a:pt x="21812" y="5905"/>
                  <a:pt x="21188" y="5905"/>
                </a:cubicBezTo>
                <a:cubicBezTo>
                  <a:pt x="20724" y="5905"/>
                  <a:pt x="20227" y="6090"/>
                  <a:pt x="19712" y="6376"/>
                </a:cubicBezTo>
                <a:cubicBezTo>
                  <a:pt x="18956" y="4354"/>
                  <a:pt x="17298" y="3044"/>
                  <a:pt x="15579" y="3044"/>
                </a:cubicBezTo>
                <a:cubicBezTo>
                  <a:pt x="14473" y="3044"/>
                  <a:pt x="13342" y="3586"/>
                  <a:pt x="12409" y="4830"/>
                </a:cubicBezTo>
                <a:cubicBezTo>
                  <a:pt x="12032" y="4253"/>
                  <a:pt x="11570" y="3995"/>
                  <a:pt x="11108" y="3995"/>
                </a:cubicBezTo>
                <a:cubicBezTo>
                  <a:pt x="10604" y="3995"/>
                  <a:pt x="10100" y="4300"/>
                  <a:pt x="9701" y="4830"/>
                </a:cubicBezTo>
                <a:cubicBezTo>
                  <a:pt x="8784" y="1481"/>
                  <a:pt x="6417" y="0"/>
                  <a:pt x="39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8" name="Google Shape;1068;p39"/>
          <p:cNvGrpSpPr/>
          <p:nvPr/>
        </p:nvGrpSpPr>
        <p:grpSpPr>
          <a:xfrm>
            <a:off x="-1099207" y="4335851"/>
            <a:ext cx="6413833" cy="1031022"/>
            <a:chOff x="3527925" y="4608500"/>
            <a:chExt cx="6030306" cy="969371"/>
          </a:xfrm>
        </p:grpSpPr>
        <p:sp>
          <p:nvSpPr>
            <p:cNvPr id="1069" name="Google Shape;1069;p39"/>
            <p:cNvSpPr/>
            <p:nvPr/>
          </p:nvSpPr>
          <p:spPr>
            <a:xfrm>
              <a:off x="3527925" y="4608500"/>
              <a:ext cx="6030306" cy="969371"/>
            </a:xfrm>
            <a:custGeom>
              <a:avLst/>
              <a:gdLst/>
              <a:ahLst/>
              <a:cxnLst/>
              <a:rect l="l" t="t" r="r" b="b"/>
              <a:pathLst>
                <a:path w="45996" h="9492" extrusionOk="0">
                  <a:moveTo>
                    <a:pt x="34548" y="0"/>
                  </a:moveTo>
                  <a:cubicBezTo>
                    <a:pt x="33978" y="0"/>
                    <a:pt x="33404" y="262"/>
                    <a:pt x="32973" y="817"/>
                  </a:cubicBezTo>
                  <a:cubicBezTo>
                    <a:pt x="32624" y="515"/>
                    <a:pt x="32212" y="371"/>
                    <a:pt x="31798" y="371"/>
                  </a:cubicBezTo>
                  <a:cubicBezTo>
                    <a:pt x="30837" y="371"/>
                    <a:pt x="29865" y="1150"/>
                    <a:pt x="29643" y="2528"/>
                  </a:cubicBezTo>
                  <a:cubicBezTo>
                    <a:pt x="29082" y="1980"/>
                    <a:pt x="28493" y="1709"/>
                    <a:pt x="27964" y="1709"/>
                  </a:cubicBezTo>
                  <a:cubicBezTo>
                    <a:pt x="27205" y="1709"/>
                    <a:pt x="26569" y="2266"/>
                    <a:pt x="26313" y="3360"/>
                  </a:cubicBezTo>
                  <a:lnTo>
                    <a:pt x="23070" y="3714"/>
                  </a:lnTo>
                  <a:cubicBezTo>
                    <a:pt x="22576" y="2273"/>
                    <a:pt x="21469" y="1611"/>
                    <a:pt x="20300" y="1611"/>
                  </a:cubicBezTo>
                  <a:cubicBezTo>
                    <a:pt x="19693" y="1611"/>
                    <a:pt x="19069" y="1790"/>
                    <a:pt x="18505" y="2131"/>
                  </a:cubicBezTo>
                  <a:cubicBezTo>
                    <a:pt x="18216" y="1952"/>
                    <a:pt x="17889" y="1845"/>
                    <a:pt x="17573" y="1845"/>
                  </a:cubicBezTo>
                  <a:cubicBezTo>
                    <a:pt x="17085" y="1845"/>
                    <a:pt x="16622" y="2101"/>
                    <a:pt x="16359" y="2745"/>
                  </a:cubicBezTo>
                  <a:cubicBezTo>
                    <a:pt x="15960" y="1516"/>
                    <a:pt x="15153" y="962"/>
                    <a:pt x="14283" y="962"/>
                  </a:cubicBezTo>
                  <a:cubicBezTo>
                    <a:pt x="13661" y="962"/>
                    <a:pt x="13006" y="1246"/>
                    <a:pt x="12445" y="1770"/>
                  </a:cubicBezTo>
                  <a:cubicBezTo>
                    <a:pt x="12043" y="1223"/>
                    <a:pt x="11524" y="987"/>
                    <a:pt x="11026" y="987"/>
                  </a:cubicBezTo>
                  <a:cubicBezTo>
                    <a:pt x="10155" y="987"/>
                    <a:pt x="9346" y="1707"/>
                    <a:pt x="9332" y="2745"/>
                  </a:cubicBezTo>
                  <a:cubicBezTo>
                    <a:pt x="8882" y="2695"/>
                    <a:pt x="8455" y="2671"/>
                    <a:pt x="8049" y="2671"/>
                  </a:cubicBezTo>
                  <a:cubicBezTo>
                    <a:pt x="2212" y="2671"/>
                    <a:pt x="695" y="7534"/>
                    <a:pt x="0" y="9492"/>
                  </a:cubicBezTo>
                  <a:lnTo>
                    <a:pt x="44978" y="9145"/>
                  </a:lnTo>
                  <a:cubicBezTo>
                    <a:pt x="45996" y="6833"/>
                    <a:pt x="44275" y="5627"/>
                    <a:pt x="42653" y="5627"/>
                  </a:cubicBezTo>
                  <a:cubicBezTo>
                    <a:pt x="42020" y="5627"/>
                    <a:pt x="41402" y="5811"/>
                    <a:pt x="40968" y="6184"/>
                  </a:cubicBezTo>
                  <a:cubicBezTo>
                    <a:pt x="41288" y="5080"/>
                    <a:pt x="40781" y="4355"/>
                    <a:pt x="40132" y="4355"/>
                  </a:cubicBezTo>
                  <a:cubicBezTo>
                    <a:pt x="39867" y="4355"/>
                    <a:pt x="39580" y="4475"/>
                    <a:pt x="39315" y="4738"/>
                  </a:cubicBezTo>
                  <a:cubicBezTo>
                    <a:pt x="39501" y="3267"/>
                    <a:pt x="38702" y="2373"/>
                    <a:pt x="37592" y="2373"/>
                  </a:cubicBezTo>
                  <a:cubicBezTo>
                    <a:pt x="37328" y="2373"/>
                    <a:pt x="37047" y="2423"/>
                    <a:pt x="36758" y="2528"/>
                  </a:cubicBezTo>
                  <a:cubicBezTo>
                    <a:pt x="36664" y="911"/>
                    <a:pt x="35612" y="0"/>
                    <a:pt x="34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0" name="Google Shape;1070;p39"/>
            <p:cNvGrpSpPr/>
            <p:nvPr/>
          </p:nvGrpSpPr>
          <p:grpSpPr>
            <a:xfrm rot="1447015">
              <a:off x="7679584" y="4760585"/>
              <a:ext cx="495419" cy="362102"/>
              <a:chOff x="2300825" y="4105475"/>
              <a:chExt cx="103475" cy="75625"/>
            </a:xfrm>
          </p:grpSpPr>
          <p:sp>
            <p:nvSpPr>
              <p:cNvPr id="1071" name="Google Shape;1071;p39"/>
              <p:cNvSpPr/>
              <p:nvPr/>
            </p:nvSpPr>
            <p:spPr>
              <a:xfrm>
                <a:off x="2300825" y="4105475"/>
                <a:ext cx="1034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025" extrusionOk="0">
                    <a:moveTo>
                      <a:pt x="2777" y="0"/>
                    </a:moveTo>
                    <a:cubicBezTo>
                      <a:pt x="2352" y="0"/>
                      <a:pt x="1858" y="145"/>
                      <a:pt x="1394" y="433"/>
                    </a:cubicBezTo>
                    <a:cubicBezTo>
                      <a:pt x="455" y="1019"/>
                      <a:pt x="1" y="1972"/>
                      <a:pt x="368" y="2572"/>
                    </a:cubicBezTo>
                    <a:cubicBezTo>
                      <a:pt x="559" y="2872"/>
                      <a:pt x="925" y="3024"/>
                      <a:pt x="1362" y="3024"/>
                    </a:cubicBezTo>
                    <a:cubicBezTo>
                      <a:pt x="1785" y="3024"/>
                      <a:pt x="2275" y="2881"/>
                      <a:pt x="2738" y="2593"/>
                    </a:cubicBezTo>
                    <a:cubicBezTo>
                      <a:pt x="3677" y="2009"/>
                      <a:pt x="4139" y="1048"/>
                      <a:pt x="3764" y="456"/>
                    </a:cubicBezTo>
                    <a:cubicBezTo>
                      <a:pt x="3577" y="152"/>
                      <a:pt x="3213" y="0"/>
                      <a:pt x="2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9"/>
              <p:cNvSpPr/>
              <p:nvPr/>
            </p:nvSpPr>
            <p:spPr>
              <a:xfrm>
                <a:off x="2323025" y="4118950"/>
                <a:ext cx="4535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31" extrusionOk="0">
                    <a:moveTo>
                      <a:pt x="1369" y="1"/>
                    </a:moveTo>
                    <a:cubicBezTo>
                      <a:pt x="1172" y="1"/>
                      <a:pt x="918" y="80"/>
                      <a:pt x="673" y="234"/>
                    </a:cubicBezTo>
                    <a:cubicBezTo>
                      <a:pt x="239" y="509"/>
                      <a:pt x="0" y="891"/>
                      <a:pt x="130" y="1101"/>
                    </a:cubicBezTo>
                    <a:cubicBezTo>
                      <a:pt x="185" y="1188"/>
                      <a:pt x="296" y="1230"/>
                      <a:pt x="438" y="1230"/>
                    </a:cubicBezTo>
                    <a:cubicBezTo>
                      <a:pt x="636" y="1230"/>
                      <a:pt x="894" y="1148"/>
                      <a:pt x="1143" y="993"/>
                    </a:cubicBezTo>
                    <a:cubicBezTo>
                      <a:pt x="1576" y="726"/>
                      <a:pt x="1813" y="343"/>
                      <a:pt x="1683" y="133"/>
                    </a:cubicBezTo>
                    <a:cubicBezTo>
                      <a:pt x="1628" y="44"/>
                      <a:pt x="1514" y="1"/>
                      <a:pt x="1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3" name="Google Shape;1073;p39"/>
            <p:cNvGrpSpPr/>
            <p:nvPr/>
          </p:nvGrpSpPr>
          <p:grpSpPr>
            <a:xfrm>
              <a:off x="6029856" y="4934848"/>
              <a:ext cx="327035" cy="208652"/>
              <a:chOff x="2097475" y="4160575"/>
              <a:chExt cx="80600" cy="51425"/>
            </a:xfrm>
          </p:grpSpPr>
          <p:sp>
            <p:nvSpPr>
              <p:cNvPr id="1074" name="Google Shape;1074;p39"/>
              <p:cNvSpPr/>
              <p:nvPr/>
            </p:nvSpPr>
            <p:spPr>
              <a:xfrm>
                <a:off x="2097475" y="4160575"/>
                <a:ext cx="80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3224" h="2057" extrusionOk="0">
                    <a:moveTo>
                      <a:pt x="1229" y="1"/>
                    </a:moveTo>
                    <a:cubicBezTo>
                      <a:pt x="703" y="1"/>
                      <a:pt x="274" y="212"/>
                      <a:pt x="160" y="578"/>
                    </a:cubicBezTo>
                    <a:cubicBezTo>
                      <a:pt x="1" y="1082"/>
                      <a:pt x="521" y="1696"/>
                      <a:pt x="1324" y="1949"/>
                    </a:cubicBezTo>
                    <a:cubicBezTo>
                      <a:pt x="1555" y="2022"/>
                      <a:pt x="1784" y="2057"/>
                      <a:pt x="1997" y="2057"/>
                    </a:cubicBezTo>
                    <a:cubicBezTo>
                      <a:pt x="2523" y="2057"/>
                      <a:pt x="2951" y="1847"/>
                      <a:pt x="3064" y="1488"/>
                    </a:cubicBezTo>
                    <a:cubicBezTo>
                      <a:pt x="3224" y="975"/>
                      <a:pt x="2704" y="361"/>
                      <a:pt x="1901" y="108"/>
                    </a:cubicBezTo>
                    <a:cubicBezTo>
                      <a:pt x="1671" y="35"/>
                      <a:pt x="1442" y="1"/>
                      <a:pt x="12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9"/>
              <p:cNvSpPr/>
              <p:nvPr/>
            </p:nvSpPr>
            <p:spPr>
              <a:xfrm>
                <a:off x="2120250" y="4172550"/>
                <a:ext cx="3595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773" extrusionOk="0">
                    <a:moveTo>
                      <a:pt x="444" y="0"/>
                    </a:moveTo>
                    <a:cubicBezTo>
                      <a:pt x="242" y="0"/>
                      <a:pt x="88" y="62"/>
                      <a:pt x="50" y="177"/>
                    </a:cubicBezTo>
                    <a:cubicBezTo>
                      <a:pt x="0" y="359"/>
                      <a:pt x="253" y="596"/>
                      <a:pt x="614" y="713"/>
                    </a:cubicBezTo>
                    <a:cubicBezTo>
                      <a:pt x="744" y="753"/>
                      <a:pt x="872" y="772"/>
                      <a:pt x="985" y="772"/>
                    </a:cubicBezTo>
                    <a:cubicBezTo>
                      <a:pt x="1192" y="772"/>
                      <a:pt x="1350" y="709"/>
                      <a:pt x="1387" y="596"/>
                    </a:cubicBezTo>
                    <a:cubicBezTo>
                      <a:pt x="1437" y="416"/>
                      <a:pt x="1186" y="177"/>
                      <a:pt x="823" y="63"/>
                    </a:cubicBezTo>
                    <a:cubicBezTo>
                      <a:pt x="690" y="20"/>
                      <a:pt x="559" y="0"/>
                      <a:pt x="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6" name="Google Shape;1076;p39"/>
            <p:cNvGrpSpPr/>
            <p:nvPr/>
          </p:nvGrpSpPr>
          <p:grpSpPr>
            <a:xfrm rot="1447020">
              <a:off x="4174521" y="5039304"/>
              <a:ext cx="336609" cy="246036"/>
              <a:chOff x="2300825" y="4105475"/>
              <a:chExt cx="103475" cy="75625"/>
            </a:xfrm>
          </p:grpSpPr>
          <p:sp>
            <p:nvSpPr>
              <p:cNvPr id="1077" name="Google Shape;1077;p39"/>
              <p:cNvSpPr/>
              <p:nvPr/>
            </p:nvSpPr>
            <p:spPr>
              <a:xfrm>
                <a:off x="2300825" y="4105475"/>
                <a:ext cx="1034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025" extrusionOk="0">
                    <a:moveTo>
                      <a:pt x="2777" y="0"/>
                    </a:moveTo>
                    <a:cubicBezTo>
                      <a:pt x="2352" y="0"/>
                      <a:pt x="1858" y="145"/>
                      <a:pt x="1394" y="433"/>
                    </a:cubicBezTo>
                    <a:cubicBezTo>
                      <a:pt x="455" y="1019"/>
                      <a:pt x="1" y="1972"/>
                      <a:pt x="368" y="2572"/>
                    </a:cubicBezTo>
                    <a:cubicBezTo>
                      <a:pt x="559" y="2872"/>
                      <a:pt x="925" y="3024"/>
                      <a:pt x="1362" y="3024"/>
                    </a:cubicBezTo>
                    <a:cubicBezTo>
                      <a:pt x="1785" y="3024"/>
                      <a:pt x="2275" y="2881"/>
                      <a:pt x="2738" y="2593"/>
                    </a:cubicBezTo>
                    <a:cubicBezTo>
                      <a:pt x="3677" y="2009"/>
                      <a:pt x="4139" y="1048"/>
                      <a:pt x="3764" y="456"/>
                    </a:cubicBezTo>
                    <a:cubicBezTo>
                      <a:pt x="3577" y="152"/>
                      <a:pt x="3213" y="0"/>
                      <a:pt x="2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9"/>
              <p:cNvSpPr/>
              <p:nvPr/>
            </p:nvSpPr>
            <p:spPr>
              <a:xfrm>
                <a:off x="2323025" y="4118950"/>
                <a:ext cx="4535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31" extrusionOk="0">
                    <a:moveTo>
                      <a:pt x="1369" y="1"/>
                    </a:moveTo>
                    <a:cubicBezTo>
                      <a:pt x="1172" y="1"/>
                      <a:pt x="918" y="80"/>
                      <a:pt x="673" y="234"/>
                    </a:cubicBezTo>
                    <a:cubicBezTo>
                      <a:pt x="239" y="509"/>
                      <a:pt x="0" y="891"/>
                      <a:pt x="130" y="1101"/>
                    </a:cubicBezTo>
                    <a:cubicBezTo>
                      <a:pt x="185" y="1188"/>
                      <a:pt x="296" y="1230"/>
                      <a:pt x="438" y="1230"/>
                    </a:cubicBezTo>
                    <a:cubicBezTo>
                      <a:pt x="636" y="1230"/>
                      <a:pt x="894" y="1148"/>
                      <a:pt x="1143" y="993"/>
                    </a:cubicBezTo>
                    <a:cubicBezTo>
                      <a:pt x="1576" y="726"/>
                      <a:pt x="1813" y="343"/>
                      <a:pt x="1683" y="133"/>
                    </a:cubicBezTo>
                    <a:cubicBezTo>
                      <a:pt x="1628" y="44"/>
                      <a:pt x="1514" y="1"/>
                      <a:pt x="1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9" name="Google Shape;1079;p39"/>
            <p:cNvGrpSpPr/>
            <p:nvPr/>
          </p:nvGrpSpPr>
          <p:grpSpPr>
            <a:xfrm flipH="1">
              <a:off x="5011895" y="4873247"/>
              <a:ext cx="241373" cy="154002"/>
              <a:chOff x="2097475" y="4160575"/>
              <a:chExt cx="80600" cy="51425"/>
            </a:xfrm>
          </p:grpSpPr>
          <p:sp>
            <p:nvSpPr>
              <p:cNvPr id="1080" name="Google Shape;1080;p39"/>
              <p:cNvSpPr/>
              <p:nvPr/>
            </p:nvSpPr>
            <p:spPr>
              <a:xfrm>
                <a:off x="2097475" y="4160575"/>
                <a:ext cx="80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3224" h="2057" extrusionOk="0">
                    <a:moveTo>
                      <a:pt x="1229" y="1"/>
                    </a:moveTo>
                    <a:cubicBezTo>
                      <a:pt x="703" y="1"/>
                      <a:pt x="274" y="212"/>
                      <a:pt x="160" y="578"/>
                    </a:cubicBezTo>
                    <a:cubicBezTo>
                      <a:pt x="1" y="1082"/>
                      <a:pt x="521" y="1696"/>
                      <a:pt x="1324" y="1949"/>
                    </a:cubicBezTo>
                    <a:cubicBezTo>
                      <a:pt x="1555" y="2022"/>
                      <a:pt x="1784" y="2057"/>
                      <a:pt x="1997" y="2057"/>
                    </a:cubicBezTo>
                    <a:cubicBezTo>
                      <a:pt x="2523" y="2057"/>
                      <a:pt x="2951" y="1847"/>
                      <a:pt x="3064" y="1488"/>
                    </a:cubicBezTo>
                    <a:cubicBezTo>
                      <a:pt x="3224" y="975"/>
                      <a:pt x="2704" y="361"/>
                      <a:pt x="1901" y="108"/>
                    </a:cubicBezTo>
                    <a:cubicBezTo>
                      <a:pt x="1671" y="35"/>
                      <a:pt x="1442" y="1"/>
                      <a:pt x="12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9"/>
              <p:cNvSpPr/>
              <p:nvPr/>
            </p:nvSpPr>
            <p:spPr>
              <a:xfrm>
                <a:off x="2120250" y="4172550"/>
                <a:ext cx="3595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773" extrusionOk="0">
                    <a:moveTo>
                      <a:pt x="444" y="0"/>
                    </a:moveTo>
                    <a:cubicBezTo>
                      <a:pt x="242" y="0"/>
                      <a:pt x="88" y="62"/>
                      <a:pt x="50" y="177"/>
                    </a:cubicBezTo>
                    <a:cubicBezTo>
                      <a:pt x="0" y="359"/>
                      <a:pt x="253" y="596"/>
                      <a:pt x="614" y="713"/>
                    </a:cubicBezTo>
                    <a:cubicBezTo>
                      <a:pt x="744" y="753"/>
                      <a:pt x="872" y="772"/>
                      <a:pt x="985" y="772"/>
                    </a:cubicBezTo>
                    <a:cubicBezTo>
                      <a:pt x="1192" y="772"/>
                      <a:pt x="1350" y="709"/>
                      <a:pt x="1387" y="596"/>
                    </a:cubicBezTo>
                    <a:cubicBezTo>
                      <a:pt x="1437" y="416"/>
                      <a:pt x="1186" y="177"/>
                      <a:pt x="823" y="63"/>
                    </a:cubicBezTo>
                    <a:cubicBezTo>
                      <a:pt x="690" y="20"/>
                      <a:pt x="559" y="0"/>
                      <a:pt x="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82" name="Google Shape;1082;p39"/>
          <p:cNvSpPr/>
          <p:nvPr/>
        </p:nvSpPr>
        <p:spPr>
          <a:xfrm flipH="1">
            <a:off x="8045175" y="2083224"/>
            <a:ext cx="1402586" cy="315455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9"/>
          <p:cNvSpPr/>
          <p:nvPr/>
        </p:nvSpPr>
        <p:spPr>
          <a:xfrm flipH="1">
            <a:off x="-177125" y="2945549"/>
            <a:ext cx="1402586" cy="315455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40"/>
          <p:cNvSpPr/>
          <p:nvPr/>
        </p:nvSpPr>
        <p:spPr>
          <a:xfrm>
            <a:off x="-57500" y="3765021"/>
            <a:ext cx="9259000" cy="1445356"/>
          </a:xfrm>
          <a:custGeom>
            <a:avLst/>
            <a:gdLst/>
            <a:ahLst/>
            <a:cxnLst/>
            <a:rect l="l" t="t" r="r" b="b"/>
            <a:pathLst>
              <a:path w="57554" h="20117" extrusionOk="0">
                <a:moveTo>
                  <a:pt x="1" y="0"/>
                </a:moveTo>
                <a:lnTo>
                  <a:pt x="1" y="20116"/>
                </a:lnTo>
                <a:lnTo>
                  <a:pt x="57554" y="20116"/>
                </a:lnTo>
                <a:lnTo>
                  <a:pt x="57554" y="0"/>
                </a:lnTo>
                <a:cubicBezTo>
                  <a:pt x="53249" y="6588"/>
                  <a:pt x="41989" y="11289"/>
                  <a:pt x="28777" y="11289"/>
                </a:cubicBezTo>
                <a:cubicBezTo>
                  <a:pt x="15566" y="11289"/>
                  <a:pt x="4307" y="658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6" name="Google Shape;1086;p40"/>
          <p:cNvGrpSpPr/>
          <p:nvPr/>
        </p:nvGrpSpPr>
        <p:grpSpPr>
          <a:xfrm flipH="1">
            <a:off x="-1197238" y="3749174"/>
            <a:ext cx="3868473" cy="1840932"/>
            <a:chOff x="-5346053" y="1779835"/>
            <a:chExt cx="4607519" cy="2192629"/>
          </a:xfrm>
        </p:grpSpPr>
        <p:sp>
          <p:nvSpPr>
            <p:cNvPr id="1087" name="Google Shape;1087;p40"/>
            <p:cNvSpPr/>
            <p:nvPr/>
          </p:nvSpPr>
          <p:spPr>
            <a:xfrm>
              <a:off x="-5346053" y="1779835"/>
              <a:ext cx="3495596" cy="2192629"/>
            </a:xfrm>
            <a:custGeom>
              <a:avLst/>
              <a:gdLst/>
              <a:ahLst/>
              <a:cxnLst/>
              <a:rect l="l" t="t" r="r" b="b"/>
              <a:pathLst>
                <a:path w="27995" h="17560" extrusionOk="0">
                  <a:moveTo>
                    <a:pt x="27994" y="0"/>
                  </a:moveTo>
                  <a:cubicBezTo>
                    <a:pt x="11266" y="413"/>
                    <a:pt x="3392" y="7324"/>
                    <a:pt x="792" y="14584"/>
                  </a:cubicBezTo>
                  <a:cubicBezTo>
                    <a:pt x="0" y="16791"/>
                    <a:pt x="2212" y="17559"/>
                    <a:pt x="5671" y="17559"/>
                  </a:cubicBezTo>
                  <a:cubicBezTo>
                    <a:pt x="13575" y="17559"/>
                    <a:pt x="27994" y="13551"/>
                    <a:pt x="27994" y="13551"/>
                  </a:cubicBezTo>
                  <a:lnTo>
                    <a:pt x="27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0"/>
            <p:cNvSpPr/>
            <p:nvPr/>
          </p:nvSpPr>
          <p:spPr>
            <a:xfrm>
              <a:off x="-5070351" y="1894336"/>
              <a:ext cx="3176566" cy="1501377"/>
            </a:xfrm>
            <a:custGeom>
              <a:avLst/>
              <a:gdLst/>
              <a:ahLst/>
              <a:cxnLst/>
              <a:rect l="l" t="t" r="r" b="b"/>
              <a:pathLst>
                <a:path w="25440" h="12024" extrusionOk="0">
                  <a:moveTo>
                    <a:pt x="23699" y="0"/>
                  </a:moveTo>
                  <a:cubicBezTo>
                    <a:pt x="19986" y="0"/>
                    <a:pt x="15096" y="1359"/>
                    <a:pt x="10625" y="3540"/>
                  </a:cubicBezTo>
                  <a:cubicBezTo>
                    <a:pt x="6147" y="5714"/>
                    <a:pt x="2081" y="8711"/>
                    <a:pt x="7" y="11991"/>
                  </a:cubicBezTo>
                  <a:cubicBezTo>
                    <a:pt x="0" y="11998"/>
                    <a:pt x="7" y="12012"/>
                    <a:pt x="14" y="12020"/>
                  </a:cubicBezTo>
                  <a:cubicBezTo>
                    <a:pt x="16" y="12022"/>
                    <a:pt x="19" y="12023"/>
                    <a:pt x="22" y="12023"/>
                  </a:cubicBezTo>
                  <a:cubicBezTo>
                    <a:pt x="29" y="12023"/>
                    <a:pt x="39" y="12018"/>
                    <a:pt x="44" y="12012"/>
                  </a:cubicBezTo>
                  <a:cubicBezTo>
                    <a:pt x="2108" y="8740"/>
                    <a:pt x="6168" y="5750"/>
                    <a:pt x="10639" y="3576"/>
                  </a:cubicBezTo>
                  <a:cubicBezTo>
                    <a:pt x="15110" y="1402"/>
                    <a:pt x="19993" y="43"/>
                    <a:pt x="23699" y="43"/>
                  </a:cubicBezTo>
                  <a:cubicBezTo>
                    <a:pt x="24306" y="43"/>
                    <a:pt x="24876" y="80"/>
                    <a:pt x="25410" y="153"/>
                  </a:cubicBezTo>
                  <a:cubicBezTo>
                    <a:pt x="25414" y="154"/>
                    <a:pt x="25417" y="155"/>
                    <a:pt x="25420" y="155"/>
                  </a:cubicBezTo>
                  <a:cubicBezTo>
                    <a:pt x="25428" y="155"/>
                    <a:pt x="25433" y="148"/>
                    <a:pt x="25433" y="137"/>
                  </a:cubicBezTo>
                  <a:cubicBezTo>
                    <a:pt x="25440" y="123"/>
                    <a:pt x="25433" y="116"/>
                    <a:pt x="25417" y="116"/>
                  </a:cubicBezTo>
                  <a:cubicBezTo>
                    <a:pt x="24883" y="36"/>
                    <a:pt x="24306" y="0"/>
                    <a:pt x="236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0"/>
            <p:cNvSpPr/>
            <p:nvPr/>
          </p:nvSpPr>
          <p:spPr>
            <a:xfrm>
              <a:off x="-4954975" y="2045798"/>
              <a:ext cx="3119877" cy="1446686"/>
            </a:xfrm>
            <a:custGeom>
              <a:avLst/>
              <a:gdLst/>
              <a:ahLst/>
              <a:cxnLst/>
              <a:rect l="l" t="t" r="r" b="b"/>
              <a:pathLst>
                <a:path w="24986" h="11586" extrusionOk="0">
                  <a:moveTo>
                    <a:pt x="22956" y="0"/>
                  </a:moveTo>
                  <a:cubicBezTo>
                    <a:pt x="19416" y="0"/>
                    <a:pt x="14785" y="1250"/>
                    <a:pt x="10488" y="3324"/>
                  </a:cubicBezTo>
                  <a:cubicBezTo>
                    <a:pt x="6198" y="5397"/>
                    <a:pt x="2224" y="8285"/>
                    <a:pt x="7" y="11551"/>
                  </a:cubicBezTo>
                  <a:cubicBezTo>
                    <a:pt x="0" y="11565"/>
                    <a:pt x="0" y="11572"/>
                    <a:pt x="7" y="11579"/>
                  </a:cubicBezTo>
                  <a:cubicBezTo>
                    <a:pt x="15" y="11583"/>
                    <a:pt x="21" y="11585"/>
                    <a:pt x="25" y="11585"/>
                  </a:cubicBezTo>
                  <a:cubicBezTo>
                    <a:pt x="30" y="11585"/>
                    <a:pt x="33" y="11583"/>
                    <a:pt x="37" y="11579"/>
                  </a:cubicBezTo>
                  <a:cubicBezTo>
                    <a:pt x="2254" y="8314"/>
                    <a:pt x="6220" y="5433"/>
                    <a:pt x="10511" y="3360"/>
                  </a:cubicBezTo>
                  <a:cubicBezTo>
                    <a:pt x="14801" y="1294"/>
                    <a:pt x="19423" y="37"/>
                    <a:pt x="22956" y="37"/>
                  </a:cubicBezTo>
                  <a:cubicBezTo>
                    <a:pt x="23670" y="37"/>
                    <a:pt x="24342" y="94"/>
                    <a:pt x="24956" y="196"/>
                  </a:cubicBezTo>
                  <a:cubicBezTo>
                    <a:pt x="24960" y="198"/>
                    <a:pt x="24963" y="199"/>
                    <a:pt x="24966" y="199"/>
                  </a:cubicBezTo>
                  <a:cubicBezTo>
                    <a:pt x="24974" y="199"/>
                    <a:pt x="24979" y="192"/>
                    <a:pt x="24986" y="181"/>
                  </a:cubicBezTo>
                  <a:cubicBezTo>
                    <a:pt x="24986" y="174"/>
                    <a:pt x="24977" y="160"/>
                    <a:pt x="24963" y="160"/>
                  </a:cubicBezTo>
                  <a:cubicBezTo>
                    <a:pt x="24349" y="51"/>
                    <a:pt x="23670" y="0"/>
                    <a:pt x="229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0"/>
            <p:cNvSpPr/>
            <p:nvPr/>
          </p:nvSpPr>
          <p:spPr>
            <a:xfrm>
              <a:off x="-4755691" y="2245956"/>
              <a:ext cx="2987270" cy="1364150"/>
            </a:xfrm>
            <a:custGeom>
              <a:avLst/>
              <a:gdLst/>
              <a:ahLst/>
              <a:cxnLst/>
              <a:rect l="l" t="t" r="r" b="b"/>
              <a:pathLst>
                <a:path w="23924" h="10925" extrusionOk="0">
                  <a:moveTo>
                    <a:pt x="23476" y="1"/>
                  </a:moveTo>
                  <a:cubicBezTo>
                    <a:pt x="11695" y="1"/>
                    <a:pt x="3931" y="5072"/>
                    <a:pt x="8" y="10894"/>
                  </a:cubicBezTo>
                  <a:cubicBezTo>
                    <a:pt x="1" y="10901"/>
                    <a:pt x="8" y="10915"/>
                    <a:pt x="15" y="10922"/>
                  </a:cubicBezTo>
                  <a:cubicBezTo>
                    <a:pt x="17" y="10924"/>
                    <a:pt x="20" y="10925"/>
                    <a:pt x="23" y="10925"/>
                  </a:cubicBezTo>
                  <a:cubicBezTo>
                    <a:pt x="30" y="10925"/>
                    <a:pt x="39" y="10920"/>
                    <a:pt x="44" y="10915"/>
                  </a:cubicBezTo>
                  <a:cubicBezTo>
                    <a:pt x="3958" y="5108"/>
                    <a:pt x="11709" y="44"/>
                    <a:pt x="23476" y="44"/>
                  </a:cubicBezTo>
                  <a:lnTo>
                    <a:pt x="23901" y="44"/>
                  </a:lnTo>
                  <a:cubicBezTo>
                    <a:pt x="23916" y="44"/>
                    <a:pt x="23923" y="37"/>
                    <a:pt x="23923" y="24"/>
                  </a:cubicBezTo>
                  <a:cubicBezTo>
                    <a:pt x="23923" y="17"/>
                    <a:pt x="23916" y="1"/>
                    <a:pt x="23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0"/>
            <p:cNvSpPr/>
            <p:nvPr/>
          </p:nvSpPr>
          <p:spPr>
            <a:xfrm>
              <a:off x="-4010621" y="2731306"/>
              <a:ext cx="3137608" cy="1015527"/>
            </a:xfrm>
            <a:custGeom>
              <a:avLst/>
              <a:gdLst/>
              <a:ahLst/>
              <a:cxnLst/>
              <a:rect l="l" t="t" r="r" b="b"/>
              <a:pathLst>
                <a:path w="25128" h="8133" extrusionOk="0">
                  <a:moveTo>
                    <a:pt x="19806" y="1"/>
                  </a:moveTo>
                  <a:cubicBezTo>
                    <a:pt x="10653" y="1"/>
                    <a:pt x="3972" y="3598"/>
                    <a:pt x="8" y="8098"/>
                  </a:cubicBezTo>
                  <a:cubicBezTo>
                    <a:pt x="1" y="8105"/>
                    <a:pt x="8" y="8119"/>
                    <a:pt x="14" y="8126"/>
                  </a:cubicBezTo>
                  <a:cubicBezTo>
                    <a:pt x="18" y="8130"/>
                    <a:pt x="23" y="8132"/>
                    <a:pt x="29" y="8132"/>
                  </a:cubicBezTo>
                  <a:cubicBezTo>
                    <a:pt x="34" y="8132"/>
                    <a:pt x="40" y="8130"/>
                    <a:pt x="44" y="8126"/>
                  </a:cubicBezTo>
                  <a:cubicBezTo>
                    <a:pt x="4002" y="3634"/>
                    <a:pt x="10669" y="37"/>
                    <a:pt x="19806" y="37"/>
                  </a:cubicBezTo>
                  <a:cubicBezTo>
                    <a:pt x="21488" y="37"/>
                    <a:pt x="23258" y="160"/>
                    <a:pt x="25107" y="420"/>
                  </a:cubicBezTo>
                  <a:cubicBezTo>
                    <a:pt x="25108" y="421"/>
                    <a:pt x="25110" y="422"/>
                    <a:pt x="25111" y="422"/>
                  </a:cubicBezTo>
                  <a:cubicBezTo>
                    <a:pt x="25119" y="422"/>
                    <a:pt x="25128" y="410"/>
                    <a:pt x="25128" y="404"/>
                  </a:cubicBezTo>
                  <a:cubicBezTo>
                    <a:pt x="25128" y="391"/>
                    <a:pt x="25121" y="384"/>
                    <a:pt x="25107" y="384"/>
                  </a:cubicBezTo>
                  <a:cubicBezTo>
                    <a:pt x="23258" y="124"/>
                    <a:pt x="21488" y="1"/>
                    <a:pt x="198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0"/>
            <p:cNvSpPr/>
            <p:nvPr/>
          </p:nvSpPr>
          <p:spPr>
            <a:xfrm>
              <a:off x="-3876392" y="2922475"/>
              <a:ext cx="3137857" cy="1015527"/>
            </a:xfrm>
            <a:custGeom>
              <a:avLst/>
              <a:gdLst/>
              <a:ahLst/>
              <a:cxnLst/>
              <a:rect l="l" t="t" r="r" b="b"/>
              <a:pathLst>
                <a:path w="25130" h="8133" extrusionOk="0">
                  <a:moveTo>
                    <a:pt x="19806" y="0"/>
                  </a:moveTo>
                  <a:cubicBezTo>
                    <a:pt x="10655" y="0"/>
                    <a:pt x="3974" y="3597"/>
                    <a:pt x="9" y="8097"/>
                  </a:cubicBezTo>
                  <a:cubicBezTo>
                    <a:pt x="0" y="8104"/>
                    <a:pt x="0" y="8120"/>
                    <a:pt x="9" y="8127"/>
                  </a:cubicBezTo>
                  <a:cubicBezTo>
                    <a:pt x="13" y="8130"/>
                    <a:pt x="18" y="8132"/>
                    <a:pt x="23" y="8132"/>
                  </a:cubicBezTo>
                  <a:cubicBezTo>
                    <a:pt x="28" y="8132"/>
                    <a:pt x="33" y="8130"/>
                    <a:pt x="37" y="8127"/>
                  </a:cubicBezTo>
                  <a:cubicBezTo>
                    <a:pt x="3996" y="3627"/>
                    <a:pt x="10662" y="37"/>
                    <a:pt x="19806" y="37"/>
                  </a:cubicBezTo>
                  <a:cubicBezTo>
                    <a:pt x="21489" y="37"/>
                    <a:pt x="23252" y="160"/>
                    <a:pt x="25102" y="420"/>
                  </a:cubicBezTo>
                  <a:cubicBezTo>
                    <a:pt x="25116" y="420"/>
                    <a:pt x="25123" y="413"/>
                    <a:pt x="25123" y="406"/>
                  </a:cubicBezTo>
                  <a:cubicBezTo>
                    <a:pt x="25130" y="390"/>
                    <a:pt x="25123" y="383"/>
                    <a:pt x="25109" y="383"/>
                  </a:cubicBezTo>
                  <a:cubicBezTo>
                    <a:pt x="23259" y="123"/>
                    <a:pt x="21489" y="0"/>
                    <a:pt x="198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0"/>
            <p:cNvSpPr/>
            <p:nvPr/>
          </p:nvSpPr>
          <p:spPr>
            <a:xfrm>
              <a:off x="-4603231" y="2397542"/>
              <a:ext cx="2953806" cy="1231918"/>
            </a:xfrm>
            <a:custGeom>
              <a:avLst/>
              <a:gdLst/>
              <a:ahLst/>
              <a:cxnLst/>
              <a:rect l="l" t="t" r="r" b="b"/>
              <a:pathLst>
                <a:path w="23656" h="9866" extrusionOk="0">
                  <a:moveTo>
                    <a:pt x="23633" y="0"/>
                  </a:moveTo>
                  <a:cubicBezTo>
                    <a:pt x="19655" y="110"/>
                    <a:pt x="15942" y="406"/>
                    <a:pt x="12128" y="1750"/>
                  </a:cubicBezTo>
                  <a:cubicBezTo>
                    <a:pt x="8314" y="3093"/>
                    <a:pt x="4400" y="5490"/>
                    <a:pt x="14" y="9831"/>
                  </a:cubicBezTo>
                  <a:cubicBezTo>
                    <a:pt x="0" y="9838"/>
                    <a:pt x="0" y="9845"/>
                    <a:pt x="14" y="9861"/>
                  </a:cubicBezTo>
                  <a:cubicBezTo>
                    <a:pt x="18" y="9864"/>
                    <a:pt x="22" y="9866"/>
                    <a:pt x="26" y="9866"/>
                  </a:cubicBezTo>
                  <a:cubicBezTo>
                    <a:pt x="30" y="9866"/>
                    <a:pt x="33" y="9864"/>
                    <a:pt x="37" y="9861"/>
                  </a:cubicBezTo>
                  <a:cubicBezTo>
                    <a:pt x="4421" y="5527"/>
                    <a:pt x="8328" y="3128"/>
                    <a:pt x="12142" y="1784"/>
                  </a:cubicBezTo>
                  <a:cubicBezTo>
                    <a:pt x="15949" y="441"/>
                    <a:pt x="19655" y="153"/>
                    <a:pt x="23633" y="37"/>
                  </a:cubicBezTo>
                  <a:cubicBezTo>
                    <a:pt x="23649" y="37"/>
                    <a:pt x="23656" y="30"/>
                    <a:pt x="23656" y="16"/>
                  </a:cubicBezTo>
                  <a:cubicBezTo>
                    <a:pt x="23656" y="7"/>
                    <a:pt x="23649" y="0"/>
                    <a:pt x="23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0"/>
            <p:cNvSpPr/>
            <p:nvPr/>
          </p:nvSpPr>
          <p:spPr>
            <a:xfrm>
              <a:off x="-4434663" y="2540138"/>
              <a:ext cx="2703202" cy="1340551"/>
            </a:xfrm>
            <a:custGeom>
              <a:avLst/>
              <a:gdLst/>
              <a:ahLst/>
              <a:cxnLst/>
              <a:rect l="l" t="t" r="r" b="b"/>
              <a:pathLst>
                <a:path w="21649" h="10736" extrusionOk="0">
                  <a:moveTo>
                    <a:pt x="21626" y="1"/>
                  </a:moveTo>
                  <a:cubicBezTo>
                    <a:pt x="13191" y="282"/>
                    <a:pt x="4291" y="4232"/>
                    <a:pt x="8" y="10705"/>
                  </a:cubicBezTo>
                  <a:cubicBezTo>
                    <a:pt x="1" y="10712"/>
                    <a:pt x="8" y="10726"/>
                    <a:pt x="16" y="10733"/>
                  </a:cubicBezTo>
                  <a:cubicBezTo>
                    <a:pt x="18" y="10735"/>
                    <a:pt x="21" y="10736"/>
                    <a:pt x="24" y="10736"/>
                  </a:cubicBezTo>
                  <a:cubicBezTo>
                    <a:pt x="31" y="10736"/>
                    <a:pt x="39" y="10731"/>
                    <a:pt x="44" y="10726"/>
                  </a:cubicBezTo>
                  <a:cubicBezTo>
                    <a:pt x="4314" y="4276"/>
                    <a:pt x="13198" y="318"/>
                    <a:pt x="21626" y="44"/>
                  </a:cubicBezTo>
                  <a:cubicBezTo>
                    <a:pt x="21642" y="44"/>
                    <a:pt x="21649" y="36"/>
                    <a:pt x="21649" y="22"/>
                  </a:cubicBezTo>
                  <a:cubicBezTo>
                    <a:pt x="21649" y="15"/>
                    <a:pt x="21642" y="1"/>
                    <a:pt x="2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5" name="Google Shape;1095;p40"/>
          <p:cNvSpPr/>
          <p:nvPr/>
        </p:nvSpPr>
        <p:spPr>
          <a:xfrm>
            <a:off x="7469300" y="268537"/>
            <a:ext cx="2283798" cy="532924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40"/>
          <p:cNvSpPr/>
          <p:nvPr/>
        </p:nvSpPr>
        <p:spPr>
          <a:xfrm flipH="1">
            <a:off x="-213575" y="1148049"/>
            <a:ext cx="1402586" cy="315455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40"/>
          <p:cNvSpPr/>
          <p:nvPr/>
        </p:nvSpPr>
        <p:spPr>
          <a:xfrm flipH="1">
            <a:off x="8035879" y="2769124"/>
            <a:ext cx="1863121" cy="419022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40"/>
          <p:cNvSpPr/>
          <p:nvPr/>
        </p:nvSpPr>
        <p:spPr>
          <a:xfrm>
            <a:off x="5043549" y="4292849"/>
            <a:ext cx="4404214" cy="1063170"/>
          </a:xfrm>
          <a:custGeom>
            <a:avLst/>
            <a:gdLst/>
            <a:ahLst/>
            <a:cxnLst/>
            <a:rect l="l" t="t" r="r" b="b"/>
            <a:pathLst>
              <a:path w="24134" h="6820" extrusionOk="0">
                <a:moveTo>
                  <a:pt x="21188" y="0"/>
                </a:moveTo>
                <a:cubicBezTo>
                  <a:pt x="17796" y="0"/>
                  <a:pt x="16982" y="2940"/>
                  <a:pt x="16982" y="2940"/>
                </a:cubicBezTo>
                <a:cubicBezTo>
                  <a:pt x="16384" y="2252"/>
                  <a:pt x="15632" y="1828"/>
                  <a:pt x="14862" y="1828"/>
                </a:cubicBezTo>
                <a:cubicBezTo>
                  <a:pt x="14136" y="1828"/>
                  <a:pt x="13394" y="2205"/>
                  <a:pt x="12749" y="3092"/>
                </a:cubicBezTo>
                <a:cubicBezTo>
                  <a:pt x="12103" y="2449"/>
                  <a:pt x="11299" y="2084"/>
                  <a:pt x="10511" y="2084"/>
                </a:cubicBezTo>
                <a:cubicBezTo>
                  <a:pt x="9653" y="2084"/>
                  <a:pt x="8813" y="2517"/>
                  <a:pt x="8214" y="3496"/>
                </a:cubicBezTo>
                <a:cubicBezTo>
                  <a:pt x="7654" y="2860"/>
                  <a:pt x="6945" y="2544"/>
                  <a:pt x="6280" y="2544"/>
                </a:cubicBezTo>
                <a:cubicBezTo>
                  <a:pt x="5419" y="2544"/>
                  <a:pt x="4634" y="3075"/>
                  <a:pt x="4348" y="4132"/>
                </a:cubicBezTo>
                <a:cubicBezTo>
                  <a:pt x="3984" y="3977"/>
                  <a:pt x="3619" y="3908"/>
                  <a:pt x="3265" y="3908"/>
                </a:cubicBezTo>
                <a:cubicBezTo>
                  <a:pt x="1536" y="3908"/>
                  <a:pt x="43" y="5542"/>
                  <a:pt x="1" y="6819"/>
                </a:cubicBezTo>
                <a:lnTo>
                  <a:pt x="24133" y="6320"/>
                </a:lnTo>
                <a:lnTo>
                  <a:pt x="24090" y="585"/>
                </a:lnTo>
                <a:cubicBezTo>
                  <a:pt x="22959" y="168"/>
                  <a:pt x="22000" y="0"/>
                  <a:pt x="211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40"/>
          <p:cNvSpPr/>
          <p:nvPr/>
        </p:nvSpPr>
        <p:spPr>
          <a:xfrm flipH="1">
            <a:off x="-299152" y="4450025"/>
            <a:ext cx="5586789" cy="1112439"/>
          </a:xfrm>
          <a:custGeom>
            <a:avLst/>
            <a:gdLst/>
            <a:ahLst/>
            <a:cxnLst/>
            <a:rect l="l" t="t" r="r" b="b"/>
            <a:pathLst>
              <a:path w="45996" h="9492" extrusionOk="0">
                <a:moveTo>
                  <a:pt x="34548" y="0"/>
                </a:moveTo>
                <a:cubicBezTo>
                  <a:pt x="33978" y="0"/>
                  <a:pt x="33404" y="262"/>
                  <a:pt x="32973" y="817"/>
                </a:cubicBezTo>
                <a:cubicBezTo>
                  <a:pt x="32624" y="515"/>
                  <a:pt x="32212" y="371"/>
                  <a:pt x="31798" y="371"/>
                </a:cubicBezTo>
                <a:cubicBezTo>
                  <a:pt x="30837" y="371"/>
                  <a:pt x="29865" y="1150"/>
                  <a:pt x="29643" y="2528"/>
                </a:cubicBezTo>
                <a:cubicBezTo>
                  <a:pt x="29082" y="1980"/>
                  <a:pt x="28493" y="1709"/>
                  <a:pt x="27964" y="1709"/>
                </a:cubicBezTo>
                <a:cubicBezTo>
                  <a:pt x="27205" y="1709"/>
                  <a:pt x="26569" y="2266"/>
                  <a:pt x="26313" y="3360"/>
                </a:cubicBezTo>
                <a:lnTo>
                  <a:pt x="23070" y="3714"/>
                </a:lnTo>
                <a:cubicBezTo>
                  <a:pt x="22576" y="2273"/>
                  <a:pt x="21469" y="1611"/>
                  <a:pt x="20300" y="1611"/>
                </a:cubicBezTo>
                <a:cubicBezTo>
                  <a:pt x="19693" y="1611"/>
                  <a:pt x="19069" y="1790"/>
                  <a:pt x="18505" y="2131"/>
                </a:cubicBezTo>
                <a:cubicBezTo>
                  <a:pt x="18216" y="1952"/>
                  <a:pt x="17889" y="1845"/>
                  <a:pt x="17573" y="1845"/>
                </a:cubicBezTo>
                <a:cubicBezTo>
                  <a:pt x="17085" y="1845"/>
                  <a:pt x="16622" y="2101"/>
                  <a:pt x="16359" y="2745"/>
                </a:cubicBezTo>
                <a:cubicBezTo>
                  <a:pt x="15960" y="1516"/>
                  <a:pt x="15153" y="962"/>
                  <a:pt x="14283" y="962"/>
                </a:cubicBezTo>
                <a:cubicBezTo>
                  <a:pt x="13661" y="962"/>
                  <a:pt x="13006" y="1246"/>
                  <a:pt x="12445" y="1770"/>
                </a:cubicBezTo>
                <a:cubicBezTo>
                  <a:pt x="12043" y="1223"/>
                  <a:pt x="11524" y="987"/>
                  <a:pt x="11026" y="987"/>
                </a:cubicBezTo>
                <a:cubicBezTo>
                  <a:pt x="10155" y="987"/>
                  <a:pt x="9346" y="1707"/>
                  <a:pt x="9332" y="2745"/>
                </a:cubicBezTo>
                <a:cubicBezTo>
                  <a:pt x="8882" y="2695"/>
                  <a:pt x="8455" y="2671"/>
                  <a:pt x="8049" y="2671"/>
                </a:cubicBezTo>
                <a:cubicBezTo>
                  <a:pt x="2212" y="2671"/>
                  <a:pt x="695" y="7534"/>
                  <a:pt x="0" y="9492"/>
                </a:cubicBezTo>
                <a:lnTo>
                  <a:pt x="44978" y="9145"/>
                </a:lnTo>
                <a:cubicBezTo>
                  <a:pt x="45996" y="6833"/>
                  <a:pt x="44275" y="5627"/>
                  <a:pt x="42653" y="5627"/>
                </a:cubicBezTo>
                <a:cubicBezTo>
                  <a:pt x="42020" y="5627"/>
                  <a:pt x="41402" y="5811"/>
                  <a:pt x="40968" y="6184"/>
                </a:cubicBezTo>
                <a:cubicBezTo>
                  <a:pt x="41288" y="5080"/>
                  <a:pt x="40781" y="4355"/>
                  <a:pt x="40132" y="4355"/>
                </a:cubicBezTo>
                <a:cubicBezTo>
                  <a:pt x="39867" y="4355"/>
                  <a:pt x="39580" y="4475"/>
                  <a:pt x="39315" y="4738"/>
                </a:cubicBezTo>
                <a:cubicBezTo>
                  <a:pt x="39501" y="3267"/>
                  <a:pt x="38702" y="2373"/>
                  <a:pt x="37592" y="2373"/>
                </a:cubicBezTo>
                <a:cubicBezTo>
                  <a:pt x="37328" y="2373"/>
                  <a:pt x="37047" y="2423"/>
                  <a:pt x="36758" y="2528"/>
                </a:cubicBezTo>
                <a:cubicBezTo>
                  <a:pt x="36664" y="911"/>
                  <a:pt x="35612" y="0"/>
                  <a:pt x="345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0" name="Google Shape;1100;p40"/>
          <p:cNvGrpSpPr/>
          <p:nvPr/>
        </p:nvGrpSpPr>
        <p:grpSpPr>
          <a:xfrm flipH="1">
            <a:off x="8790024" y="4539968"/>
            <a:ext cx="354826" cy="259333"/>
            <a:chOff x="2300825" y="4105475"/>
            <a:chExt cx="103475" cy="75625"/>
          </a:xfrm>
        </p:grpSpPr>
        <p:sp>
          <p:nvSpPr>
            <p:cNvPr id="1101" name="Google Shape;1101;p40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0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40"/>
          <p:cNvGrpSpPr/>
          <p:nvPr/>
        </p:nvGrpSpPr>
        <p:grpSpPr>
          <a:xfrm flipH="1">
            <a:off x="8407059" y="4799389"/>
            <a:ext cx="226696" cy="144638"/>
            <a:chOff x="2097475" y="4160575"/>
            <a:chExt cx="80600" cy="51425"/>
          </a:xfrm>
        </p:grpSpPr>
        <p:sp>
          <p:nvSpPr>
            <p:cNvPr id="1104" name="Google Shape;1104;p40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0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6" name="Google Shape;1106;p40"/>
          <p:cNvGrpSpPr/>
          <p:nvPr/>
        </p:nvGrpSpPr>
        <p:grpSpPr>
          <a:xfrm flipH="1">
            <a:off x="6887311" y="4786339"/>
            <a:ext cx="226696" cy="144638"/>
            <a:chOff x="2097475" y="4160575"/>
            <a:chExt cx="80600" cy="51425"/>
          </a:xfrm>
        </p:grpSpPr>
        <p:sp>
          <p:nvSpPr>
            <p:cNvPr id="1107" name="Google Shape;1107;p40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9" name="Google Shape;1109;p40"/>
          <p:cNvGrpSpPr/>
          <p:nvPr/>
        </p:nvGrpSpPr>
        <p:grpSpPr>
          <a:xfrm>
            <a:off x="3638278" y="4470177"/>
            <a:ext cx="3092907" cy="869589"/>
            <a:chOff x="3878197" y="4535600"/>
            <a:chExt cx="2464664" cy="692900"/>
          </a:xfrm>
        </p:grpSpPr>
        <p:sp>
          <p:nvSpPr>
            <p:cNvPr id="1110" name="Google Shape;1110;p40"/>
            <p:cNvSpPr/>
            <p:nvPr/>
          </p:nvSpPr>
          <p:spPr>
            <a:xfrm flipH="1">
              <a:off x="3878197" y="4535600"/>
              <a:ext cx="2464664" cy="692900"/>
            </a:xfrm>
            <a:custGeom>
              <a:avLst/>
              <a:gdLst/>
              <a:ahLst/>
              <a:cxnLst/>
              <a:rect l="l" t="t" r="r" b="b"/>
              <a:pathLst>
                <a:path w="20926" h="5883" extrusionOk="0">
                  <a:moveTo>
                    <a:pt x="12500" y="1"/>
                  </a:moveTo>
                  <a:cubicBezTo>
                    <a:pt x="11426" y="1"/>
                    <a:pt x="10383" y="736"/>
                    <a:pt x="9933" y="1678"/>
                  </a:cubicBezTo>
                  <a:cubicBezTo>
                    <a:pt x="9145" y="774"/>
                    <a:pt x="8378" y="274"/>
                    <a:pt x="7633" y="274"/>
                  </a:cubicBezTo>
                  <a:cubicBezTo>
                    <a:pt x="6813" y="274"/>
                    <a:pt x="6020" y="881"/>
                    <a:pt x="5260" y="2221"/>
                  </a:cubicBezTo>
                  <a:cubicBezTo>
                    <a:pt x="2557" y="2438"/>
                    <a:pt x="702" y="3557"/>
                    <a:pt x="0" y="5882"/>
                  </a:cubicBezTo>
                  <a:lnTo>
                    <a:pt x="20926" y="5882"/>
                  </a:lnTo>
                  <a:cubicBezTo>
                    <a:pt x="20571" y="3007"/>
                    <a:pt x="19351" y="1728"/>
                    <a:pt x="17438" y="1728"/>
                  </a:cubicBezTo>
                  <a:cubicBezTo>
                    <a:pt x="16741" y="1728"/>
                    <a:pt x="15953" y="1897"/>
                    <a:pt x="15082" y="2221"/>
                  </a:cubicBezTo>
                  <a:cubicBezTo>
                    <a:pt x="14477" y="608"/>
                    <a:pt x="13475" y="1"/>
                    <a:pt x="12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1" name="Google Shape;1111;p40"/>
            <p:cNvGrpSpPr/>
            <p:nvPr/>
          </p:nvGrpSpPr>
          <p:grpSpPr>
            <a:xfrm flipH="1">
              <a:off x="5678054" y="4905697"/>
              <a:ext cx="275171" cy="201125"/>
              <a:chOff x="2300825" y="4105475"/>
              <a:chExt cx="103475" cy="75625"/>
            </a:xfrm>
          </p:grpSpPr>
          <p:sp>
            <p:nvSpPr>
              <p:cNvPr id="1112" name="Google Shape;1112;p40"/>
              <p:cNvSpPr/>
              <p:nvPr/>
            </p:nvSpPr>
            <p:spPr>
              <a:xfrm>
                <a:off x="2300825" y="4105475"/>
                <a:ext cx="1034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025" extrusionOk="0">
                    <a:moveTo>
                      <a:pt x="2777" y="0"/>
                    </a:moveTo>
                    <a:cubicBezTo>
                      <a:pt x="2352" y="0"/>
                      <a:pt x="1858" y="145"/>
                      <a:pt x="1394" y="433"/>
                    </a:cubicBezTo>
                    <a:cubicBezTo>
                      <a:pt x="455" y="1019"/>
                      <a:pt x="1" y="1972"/>
                      <a:pt x="368" y="2572"/>
                    </a:cubicBezTo>
                    <a:cubicBezTo>
                      <a:pt x="559" y="2872"/>
                      <a:pt x="925" y="3024"/>
                      <a:pt x="1362" y="3024"/>
                    </a:cubicBezTo>
                    <a:cubicBezTo>
                      <a:pt x="1785" y="3024"/>
                      <a:pt x="2275" y="2881"/>
                      <a:pt x="2738" y="2593"/>
                    </a:cubicBezTo>
                    <a:cubicBezTo>
                      <a:pt x="3677" y="2009"/>
                      <a:pt x="4139" y="1048"/>
                      <a:pt x="3764" y="456"/>
                    </a:cubicBezTo>
                    <a:cubicBezTo>
                      <a:pt x="3577" y="152"/>
                      <a:pt x="3213" y="0"/>
                      <a:pt x="2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0"/>
              <p:cNvSpPr/>
              <p:nvPr/>
            </p:nvSpPr>
            <p:spPr>
              <a:xfrm>
                <a:off x="2323025" y="4118950"/>
                <a:ext cx="4535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31" extrusionOk="0">
                    <a:moveTo>
                      <a:pt x="1369" y="1"/>
                    </a:moveTo>
                    <a:cubicBezTo>
                      <a:pt x="1172" y="1"/>
                      <a:pt x="918" y="80"/>
                      <a:pt x="673" y="234"/>
                    </a:cubicBezTo>
                    <a:cubicBezTo>
                      <a:pt x="239" y="509"/>
                      <a:pt x="0" y="891"/>
                      <a:pt x="130" y="1101"/>
                    </a:cubicBezTo>
                    <a:cubicBezTo>
                      <a:pt x="185" y="1188"/>
                      <a:pt x="296" y="1230"/>
                      <a:pt x="438" y="1230"/>
                    </a:cubicBezTo>
                    <a:cubicBezTo>
                      <a:pt x="636" y="1230"/>
                      <a:pt x="894" y="1148"/>
                      <a:pt x="1143" y="993"/>
                    </a:cubicBezTo>
                    <a:cubicBezTo>
                      <a:pt x="1576" y="726"/>
                      <a:pt x="1813" y="343"/>
                      <a:pt x="1683" y="133"/>
                    </a:cubicBezTo>
                    <a:cubicBezTo>
                      <a:pt x="1628" y="44"/>
                      <a:pt x="1514" y="1"/>
                      <a:pt x="1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40"/>
            <p:cNvGrpSpPr/>
            <p:nvPr/>
          </p:nvGrpSpPr>
          <p:grpSpPr>
            <a:xfrm flipH="1">
              <a:off x="4679893" y="4716017"/>
              <a:ext cx="275176" cy="175560"/>
              <a:chOff x="2097475" y="4160575"/>
              <a:chExt cx="80600" cy="51425"/>
            </a:xfrm>
          </p:grpSpPr>
          <p:sp>
            <p:nvSpPr>
              <p:cNvPr id="1115" name="Google Shape;1115;p40"/>
              <p:cNvSpPr/>
              <p:nvPr/>
            </p:nvSpPr>
            <p:spPr>
              <a:xfrm>
                <a:off x="2097475" y="4160575"/>
                <a:ext cx="80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3224" h="2057" extrusionOk="0">
                    <a:moveTo>
                      <a:pt x="1229" y="1"/>
                    </a:moveTo>
                    <a:cubicBezTo>
                      <a:pt x="703" y="1"/>
                      <a:pt x="274" y="212"/>
                      <a:pt x="160" y="578"/>
                    </a:cubicBezTo>
                    <a:cubicBezTo>
                      <a:pt x="1" y="1082"/>
                      <a:pt x="521" y="1696"/>
                      <a:pt x="1324" y="1949"/>
                    </a:cubicBezTo>
                    <a:cubicBezTo>
                      <a:pt x="1555" y="2022"/>
                      <a:pt x="1784" y="2057"/>
                      <a:pt x="1997" y="2057"/>
                    </a:cubicBezTo>
                    <a:cubicBezTo>
                      <a:pt x="2523" y="2057"/>
                      <a:pt x="2951" y="1847"/>
                      <a:pt x="3064" y="1488"/>
                    </a:cubicBezTo>
                    <a:cubicBezTo>
                      <a:pt x="3224" y="975"/>
                      <a:pt x="2704" y="361"/>
                      <a:pt x="1901" y="108"/>
                    </a:cubicBezTo>
                    <a:cubicBezTo>
                      <a:pt x="1671" y="35"/>
                      <a:pt x="1442" y="1"/>
                      <a:pt x="12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0"/>
              <p:cNvSpPr/>
              <p:nvPr/>
            </p:nvSpPr>
            <p:spPr>
              <a:xfrm>
                <a:off x="2120250" y="4172550"/>
                <a:ext cx="3595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773" extrusionOk="0">
                    <a:moveTo>
                      <a:pt x="444" y="0"/>
                    </a:moveTo>
                    <a:cubicBezTo>
                      <a:pt x="242" y="0"/>
                      <a:pt x="88" y="62"/>
                      <a:pt x="50" y="177"/>
                    </a:cubicBezTo>
                    <a:cubicBezTo>
                      <a:pt x="0" y="359"/>
                      <a:pt x="253" y="596"/>
                      <a:pt x="614" y="713"/>
                    </a:cubicBezTo>
                    <a:cubicBezTo>
                      <a:pt x="744" y="753"/>
                      <a:pt x="872" y="772"/>
                      <a:pt x="985" y="772"/>
                    </a:cubicBezTo>
                    <a:cubicBezTo>
                      <a:pt x="1192" y="772"/>
                      <a:pt x="1350" y="709"/>
                      <a:pt x="1387" y="596"/>
                    </a:cubicBezTo>
                    <a:cubicBezTo>
                      <a:pt x="1437" y="416"/>
                      <a:pt x="1186" y="177"/>
                      <a:pt x="823" y="63"/>
                    </a:cubicBezTo>
                    <a:cubicBezTo>
                      <a:pt x="690" y="20"/>
                      <a:pt x="559" y="0"/>
                      <a:pt x="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7" name="Google Shape;1117;p40"/>
            <p:cNvGrpSpPr/>
            <p:nvPr/>
          </p:nvGrpSpPr>
          <p:grpSpPr>
            <a:xfrm>
              <a:off x="4138981" y="4891578"/>
              <a:ext cx="211048" cy="154260"/>
              <a:chOff x="2300825" y="4105475"/>
              <a:chExt cx="103475" cy="75625"/>
            </a:xfrm>
          </p:grpSpPr>
          <p:sp>
            <p:nvSpPr>
              <p:cNvPr id="1118" name="Google Shape;1118;p40"/>
              <p:cNvSpPr/>
              <p:nvPr/>
            </p:nvSpPr>
            <p:spPr>
              <a:xfrm>
                <a:off x="2300825" y="4105475"/>
                <a:ext cx="1034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025" extrusionOk="0">
                    <a:moveTo>
                      <a:pt x="2777" y="0"/>
                    </a:moveTo>
                    <a:cubicBezTo>
                      <a:pt x="2352" y="0"/>
                      <a:pt x="1858" y="145"/>
                      <a:pt x="1394" y="433"/>
                    </a:cubicBezTo>
                    <a:cubicBezTo>
                      <a:pt x="455" y="1019"/>
                      <a:pt x="1" y="1972"/>
                      <a:pt x="368" y="2572"/>
                    </a:cubicBezTo>
                    <a:cubicBezTo>
                      <a:pt x="559" y="2872"/>
                      <a:pt x="925" y="3024"/>
                      <a:pt x="1362" y="3024"/>
                    </a:cubicBezTo>
                    <a:cubicBezTo>
                      <a:pt x="1785" y="3024"/>
                      <a:pt x="2275" y="2881"/>
                      <a:pt x="2738" y="2593"/>
                    </a:cubicBezTo>
                    <a:cubicBezTo>
                      <a:pt x="3677" y="2009"/>
                      <a:pt x="4139" y="1048"/>
                      <a:pt x="3764" y="456"/>
                    </a:cubicBezTo>
                    <a:cubicBezTo>
                      <a:pt x="3577" y="152"/>
                      <a:pt x="3213" y="0"/>
                      <a:pt x="2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0"/>
              <p:cNvSpPr/>
              <p:nvPr/>
            </p:nvSpPr>
            <p:spPr>
              <a:xfrm>
                <a:off x="2323025" y="4118950"/>
                <a:ext cx="4535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31" extrusionOk="0">
                    <a:moveTo>
                      <a:pt x="1369" y="1"/>
                    </a:moveTo>
                    <a:cubicBezTo>
                      <a:pt x="1172" y="1"/>
                      <a:pt x="918" y="80"/>
                      <a:pt x="673" y="234"/>
                    </a:cubicBezTo>
                    <a:cubicBezTo>
                      <a:pt x="239" y="509"/>
                      <a:pt x="0" y="891"/>
                      <a:pt x="130" y="1101"/>
                    </a:cubicBezTo>
                    <a:cubicBezTo>
                      <a:pt x="185" y="1188"/>
                      <a:pt x="296" y="1230"/>
                      <a:pt x="438" y="1230"/>
                    </a:cubicBezTo>
                    <a:cubicBezTo>
                      <a:pt x="636" y="1230"/>
                      <a:pt x="894" y="1148"/>
                      <a:pt x="1143" y="993"/>
                    </a:cubicBezTo>
                    <a:cubicBezTo>
                      <a:pt x="1576" y="726"/>
                      <a:pt x="1813" y="343"/>
                      <a:pt x="1683" y="133"/>
                    </a:cubicBezTo>
                    <a:cubicBezTo>
                      <a:pt x="1628" y="44"/>
                      <a:pt x="1514" y="1"/>
                      <a:pt x="1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20" name="Google Shape;1120;p40"/>
          <p:cNvGrpSpPr/>
          <p:nvPr/>
        </p:nvGrpSpPr>
        <p:grpSpPr>
          <a:xfrm rot="-2833521" flipH="1">
            <a:off x="2693976" y="4784048"/>
            <a:ext cx="211044" cy="154263"/>
            <a:chOff x="2300825" y="4105475"/>
            <a:chExt cx="103475" cy="75625"/>
          </a:xfrm>
        </p:grpSpPr>
        <p:sp>
          <p:nvSpPr>
            <p:cNvPr id="1121" name="Google Shape;1121;p40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0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3" name="Google Shape;1123;p40"/>
          <p:cNvGrpSpPr/>
          <p:nvPr/>
        </p:nvGrpSpPr>
        <p:grpSpPr>
          <a:xfrm flipH="1">
            <a:off x="904499" y="4673971"/>
            <a:ext cx="407038" cy="259676"/>
            <a:chOff x="2097475" y="4160575"/>
            <a:chExt cx="80600" cy="51425"/>
          </a:xfrm>
        </p:grpSpPr>
        <p:sp>
          <p:nvSpPr>
            <p:cNvPr id="1124" name="Google Shape;1124;p40"/>
            <p:cNvSpPr/>
            <p:nvPr/>
          </p:nvSpPr>
          <p:spPr>
            <a:xfrm>
              <a:off x="2097475" y="4160575"/>
              <a:ext cx="80600" cy="51425"/>
            </a:xfrm>
            <a:custGeom>
              <a:avLst/>
              <a:gdLst/>
              <a:ahLst/>
              <a:cxnLst/>
              <a:rect l="l" t="t" r="r" b="b"/>
              <a:pathLst>
                <a:path w="3224" h="2057" extrusionOk="0">
                  <a:moveTo>
                    <a:pt x="1229" y="1"/>
                  </a:moveTo>
                  <a:cubicBezTo>
                    <a:pt x="703" y="1"/>
                    <a:pt x="274" y="212"/>
                    <a:pt x="160" y="578"/>
                  </a:cubicBezTo>
                  <a:cubicBezTo>
                    <a:pt x="1" y="1082"/>
                    <a:pt x="521" y="1696"/>
                    <a:pt x="1324" y="1949"/>
                  </a:cubicBezTo>
                  <a:cubicBezTo>
                    <a:pt x="1555" y="2022"/>
                    <a:pt x="1784" y="2057"/>
                    <a:pt x="1997" y="2057"/>
                  </a:cubicBezTo>
                  <a:cubicBezTo>
                    <a:pt x="2523" y="2057"/>
                    <a:pt x="2951" y="1847"/>
                    <a:pt x="3064" y="1488"/>
                  </a:cubicBezTo>
                  <a:cubicBezTo>
                    <a:pt x="3224" y="975"/>
                    <a:pt x="2704" y="361"/>
                    <a:pt x="1901" y="108"/>
                  </a:cubicBezTo>
                  <a:cubicBezTo>
                    <a:pt x="1671" y="35"/>
                    <a:pt x="1442" y="1"/>
                    <a:pt x="1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0"/>
            <p:cNvSpPr/>
            <p:nvPr/>
          </p:nvSpPr>
          <p:spPr>
            <a:xfrm>
              <a:off x="2120250" y="4172550"/>
              <a:ext cx="35950" cy="19325"/>
            </a:xfrm>
            <a:custGeom>
              <a:avLst/>
              <a:gdLst/>
              <a:ahLst/>
              <a:cxnLst/>
              <a:rect l="l" t="t" r="r" b="b"/>
              <a:pathLst>
                <a:path w="1438" h="773" extrusionOk="0">
                  <a:moveTo>
                    <a:pt x="444" y="0"/>
                  </a:moveTo>
                  <a:cubicBezTo>
                    <a:pt x="242" y="0"/>
                    <a:pt x="88" y="62"/>
                    <a:pt x="50" y="177"/>
                  </a:cubicBezTo>
                  <a:cubicBezTo>
                    <a:pt x="0" y="359"/>
                    <a:pt x="253" y="596"/>
                    <a:pt x="614" y="713"/>
                  </a:cubicBezTo>
                  <a:cubicBezTo>
                    <a:pt x="744" y="753"/>
                    <a:pt x="872" y="772"/>
                    <a:pt x="985" y="772"/>
                  </a:cubicBezTo>
                  <a:cubicBezTo>
                    <a:pt x="1192" y="772"/>
                    <a:pt x="1350" y="709"/>
                    <a:pt x="1387" y="596"/>
                  </a:cubicBezTo>
                  <a:cubicBezTo>
                    <a:pt x="1437" y="416"/>
                    <a:pt x="1186" y="177"/>
                    <a:pt x="823" y="63"/>
                  </a:cubicBezTo>
                  <a:cubicBezTo>
                    <a:pt x="690" y="20"/>
                    <a:pt x="55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6" name="Google Shape;1126;p40"/>
          <p:cNvGrpSpPr/>
          <p:nvPr/>
        </p:nvGrpSpPr>
        <p:grpSpPr>
          <a:xfrm rot="-143816" flipH="1">
            <a:off x="1746538" y="4815694"/>
            <a:ext cx="211046" cy="154266"/>
            <a:chOff x="2300825" y="4105475"/>
            <a:chExt cx="103475" cy="75625"/>
          </a:xfrm>
        </p:grpSpPr>
        <p:sp>
          <p:nvSpPr>
            <p:cNvPr id="1127" name="Google Shape;1127;p40"/>
            <p:cNvSpPr/>
            <p:nvPr/>
          </p:nvSpPr>
          <p:spPr>
            <a:xfrm>
              <a:off x="2300825" y="4105475"/>
              <a:ext cx="103475" cy="75625"/>
            </a:xfrm>
            <a:custGeom>
              <a:avLst/>
              <a:gdLst/>
              <a:ahLst/>
              <a:cxnLst/>
              <a:rect l="l" t="t" r="r" b="b"/>
              <a:pathLst>
                <a:path w="4139" h="3025" extrusionOk="0">
                  <a:moveTo>
                    <a:pt x="2777" y="0"/>
                  </a:moveTo>
                  <a:cubicBezTo>
                    <a:pt x="2352" y="0"/>
                    <a:pt x="1858" y="145"/>
                    <a:pt x="1394" y="433"/>
                  </a:cubicBezTo>
                  <a:cubicBezTo>
                    <a:pt x="455" y="1019"/>
                    <a:pt x="1" y="1972"/>
                    <a:pt x="368" y="2572"/>
                  </a:cubicBezTo>
                  <a:cubicBezTo>
                    <a:pt x="559" y="2872"/>
                    <a:pt x="925" y="3024"/>
                    <a:pt x="1362" y="3024"/>
                  </a:cubicBezTo>
                  <a:cubicBezTo>
                    <a:pt x="1785" y="3024"/>
                    <a:pt x="2275" y="2881"/>
                    <a:pt x="2738" y="2593"/>
                  </a:cubicBezTo>
                  <a:cubicBezTo>
                    <a:pt x="3677" y="2009"/>
                    <a:pt x="4139" y="1048"/>
                    <a:pt x="3764" y="456"/>
                  </a:cubicBezTo>
                  <a:cubicBezTo>
                    <a:pt x="3577" y="152"/>
                    <a:pt x="3213" y="0"/>
                    <a:pt x="2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0"/>
            <p:cNvSpPr/>
            <p:nvPr/>
          </p:nvSpPr>
          <p:spPr>
            <a:xfrm>
              <a:off x="2323025" y="4118950"/>
              <a:ext cx="45350" cy="30775"/>
            </a:xfrm>
            <a:custGeom>
              <a:avLst/>
              <a:gdLst/>
              <a:ahLst/>
              <a:cxnLst/>
              <a:rect l="l" t="t" r="r" b="b"/>
              <a:pathLst>
                <a:path w="1814" h="1231" extrusionOk="0">
                  <a:moveTo>
                    <a:pt x="1369" y="1"/>
                  </a:moveTo>
                  <a:cubicBezTo>
                    <a:pt x="1172" y="1"/>
                    <a:pt x="918" y="80"/>
                    <a:pt x="673" y="234"/>
                  </a:cubicBezTo>
                  <a:cubicBezTo>
                    <a:pt x="239" y="509"/>
                    <a:pt x="0" y="891"/>
                    <a:pt x="130" y="1101"/>
                  </a:cubicBezTo>
                  <a:cubicBezTo>
                    <a:pt x="185" y="1188"/>
                    <a:pt x="296" y="1230"/>
                    <a:pt x="438" y="1230"/>
                  </a:cubicBezTo>
                  <a:cubicBezTo>
                    <a:pt x="636" y="1230"/>
                    <a:pt x="894" y="1148"/>
                    <a:pt x="1143" y="993"/>
                  </a:cubicBezTo>
                  <a:cubicBezTo>
                    <a:pt x="1576" y="726"/>
                    <a:pt x="1813" y="343"/>
                    <a:pt x="1683" y="133"/>
                  </a:cubicBezTo>
                  <a:cubicBezTo>
                    <a:pt x="1628" y="44"/>
                    <a:pt x="1514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6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8" r:id="rId5"/>
    <p:sldLayoutId id="2147483685" r:id="rId6"/>
    <p:sldLayoutId id="2147483686" r:id="rId7"/>
    <p:sldLayoutId id="214748369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8" y="92952"/>
            <a:ext cx="405399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42CFF2-6EF9-48F2-9B70-A3D34A3CE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9" y="1521148"/>
            <a:ext cx="8727561" cy="2503387"/>
          </a:xfrm>
          <a:prstGeom prst="rect">
            <a:avLst/>
          </a:prstGeom>
        </p:spPr>
      </p:pic>
      <p:grpSp>
        <p:nvGrpSpPr>
          <p:cNvPr id="55" name="Google Shape;1743;p56">
            <a:extLst>
              <a:ext uri="{FF2B5EF4-FFF2-40B4-BE49-F238E27FC236}">
                <a16:creationId xmlns:a16="http://schemas.microsoft.com/office/drawing/2014/main" xmlns="" id="{CA8051D0-886C-082E-1DDA-83BAF37446EE}"/>
              </a:ext>
            </a:extLst>
          </p:cNvPr>
          <p:cNvGrpSpPr/>
          <p:nvPr/>
        </p:nvGrpSpPr>
        <p:grpSpPr>
          <a:xfrm>
            <a:off x="3198660" y="3323598"/>
            <a:ext cx="1202853" cy="1927038"/>
            <a:chOff x="4612750" y="4301550"/>
            <a:chExt cx="248125" cy="425475"/>
          </a:xfrm>
        </p:grpSpPr>
        <p:sp>
          <p:nvSpPr>
            <p:cNvPr id="56" name="Google Shape;1744;p56">
              <a:extLst>
                <a:ext uri="{FF2B5EF4-FFF2-40B4-BE49-F238E27FC236}">
                  <a16:creationId xmlns:a16="http://schemas.microsoft.com/office/drawing/2014/main" xmlns="" id="{1B48BAEC-BD77-5B23-CBFE-30FB437AEC21}"/>
                </a:ext>
              </a:extLst>
            </p:cNvPr>
            <p:cNvSpPr/>
            <p:nvPr/>
          </p:nvSpPr>
          <p:spPr>
            <a:xfrm>
              <a:off x="4704100" y="4511025"/>
              <a:ext cx="72100" cy="46300"/>
            </a:xfrm>
            <a:custGeom>
              <a:avLst/>
              <a:gdLst/>
              <a:ahLst/>
              <a:cxnLst/>
              <a:rect l="l" t="t" r="r" b="b"/>
              <a:pathLst>
                <a:path w="2884" h="1852" extrusionOk="0">
                  <a:moveTo>
                    <a:pt x="89" y="0"/>
                  </a:moveTo>
                  <a:cubicBezTo>
                    <a:pt x="61" y="0"/>
                    <a:pt x="36" y="15"/>
                    <a:pt x="23" y="38"/>
                  </a:cubicBezTo>
                  <a:cubicBezTo>
                    <a:pt x="0" y="73"/>
                    <a:pt x="7" y="125"/>
                    <a:pt x="51" y="152"/>
                  </a:cubicBezTo>
                  <a:lnTo>
                    <a:pt x="2744" y="1836"/>
                  </a:lnTo>
                  <a:cubicBezTo>
                    <a:pt x="2760" y="1846"/>
                    <a:pt x="2776" y="1851"/>
                    <a:pt x="2791" y="1851"/>
                  </a:cubicBezTo>
                  <a:cubicBezTo>
                    <a:pt x="2818" y="1851"/>
                    <a:pt x="2842" y="1837"/>
                    <a:pt x="2861" y="1815"/>
                  </a:cubicBezTo>
                  <a:cubicBezTo>
                    <a:pt x="2883" y="1778"/>
                    <a:pt x="2868" y="1728"/>
                    <a:pt x="2831" y="1699"/>
                  </a:cubicBezTo>
                  <a:lnTo>
                    <a:pt x="137" y="15"/>
                  </a:lnTo>
                  <a:cubicBezTo>
                    <a:pt x="122" y="5"/>
                    <a:pt x="105" y="0"/>
                    <a:pt x="89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45;p56">
              <a:extLst>
                <a:ext uri="{FF2B5EF4-FFF2-40B4-BE49-F238E27FC236}">
                  <a16:creationId xmlns:a16="http://schemas.microsoft.com/office/drawing/2014/main" xmlns="" id="{0C5595B2-DDA3-AEED-BCD8-82B433D88830}"/>
                </a:ext>
              </a:extLst>
            </p:cNvPr>
            <p:cNvSpPr/>
            <p:nvPr/>
          </p:nvSpPr>
          <p:spPr>
            <a:xfrm>
              <a:off x="4697600" y="4511025"/>
              <a:ext cx="72100" cy="46300"/>
            </a:xfrm>
            <a:custGeom>
              <a:avLst/>
              <a:gdLst/>
              <a:ahLst/>
              <a:cxnLst/>
              <a:rect l="l" t="t" r="r" b="b"/>
              <a:pathLst>
                <a:path w="2884" h="1852" extrusionOk="0">
                  <a:moveTo>
                    <a:pt x="2795" y="0"/>
                  </a:moveTo>
                  <a:cubicBezTo>
                    <a:pt x="2780" y="0"/>
                    <a:pt x="2766" y="5"/>
                    <a:pt x="2753" y="15"/>
                  </a:cubicBezTo>
                  <a:lnTo>
                    <a:pt x="51" y="1699"/>
                  </a:lnTo>
                  <a:cubicBezTo>
                    <a:pt x="14" y="1728"/>
                    <a:pt x="0" y="1778"/>
                    <a:pt x="30" y="1815"/>
                  </a:cubicBezTo>
                  <a:cubicBezTo>
                    <a:pt x="43" y="1837"/>
                    <a:pt x="68" y="1851"/>
                    <a:pt x="94" y="1851"/>
                  </a:cubicBezTo>
                  <a:cubicBezTo>
                    <a:pt x="109" y="1851"/>
                    <a:pt x="124" y="1846"/>
                    <a:pt x="137" y="1836"/>
                  </a:cubicBezTo>
                  <a:lnTo>
                    <a:pt x="2840" y="152"/>
                  </a:lnTo>
                  <a:cubicBezTo>
                    <a:pt x="2874" y="125"/>
                    <a:pt x="2883" y="73"/>
                    <a:pt x="2861" y="38"/>
                  </a:cubicBezTo>
                  <a:cubicBezTo>
                    <a:pt x="2847" y="15"/>
                    <a:pt x="2821" y="0"/>
                    <a:pt x="2795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46;p56">
              <a:extLst>
                <a:ext uri="{FF2B5EF4-FFF2-40B4-BE49-F238E27FC236}">
                  <a16:creationId xmlns:a16="http://schemas.microsoft.com/office/drawing/2014/main" xmlns="" id="{BDE63FC4-616F-26CF-B007-2C995CCD6E9A}"/>
                </a:ext>
              </a:extLst>
            </p:cNvPr>
            <p:cNvSpPr/>
            <p:nvPr/>
          </p:nvSpPr>
          <p:spPr>
            <a:xfrm>
              <a:off x="4693600" y="4580900"/>
              <a:ext cx="95375" cy="60925"/>
            </a:xfrm>
            <a:custGeom>
              <a:avLst/>
              <a:gdLst/>
              <a:ahLst/>
              <a:cxnLst/>
              <a:rect l="l" t="t" r="r" b="b"/>
              <a:pathLst>
                <a:path w="3815" h="2437" extrusionOk="0">
                  <a:moveTo>
                    <a:pt x="87" y="1"/>
                  </a:moveTo>
                  <a:cubicBezTo>
                    <a:pt x="62" y="1"/>
                    <a:pt x="36" y="15"/>
                    <a:pt x="23" y="37"/>
                  </a:cubicBezTo>
                  <a:cubicBezTo>
                    <a:pt x="1" y="81"/>
                    <a:pt x="9" y="124"/>
                    <a:pt x="44" y="154"/>
                  </a:cubicBezTo>
                  <a:lnTo>
                    <a:pt x="3678" y="2421"/>
                  </a:lnTo>
                  <a:cubicBezTo>
                    <a:pt x="3691" y="2432"/>
                    <a:pt x="3706" y="2437"/>
                    <a:pt x="3721" y="2437"/>
                  </a:cubicBezTo>
                  <a:cubicBezTo>
                    <a:pt x="3747" y="2437"/>
                    <a:pt x="3772" y="2422"/>
                    <a:pt x="3787" y="2400"/>
                  </a:cubicBezTo>
                  <a:cubicBezTo>
                    <a:pt x="3814" y="2364"/>
                    <a:pt x="3801" y="2314"/>
                    <a:pt x="3764" y="2284"/>
                  </a:cubicBezTo>
                  <a:lnTo>
                    <a:pt x="131" y="17"/>
                  </a:lnTo>
                  <a:cubicBezTo>
                    <a:pt x="118" y="6"/>
                    <a:pt x="102" y="1"/>
                    <a:pt x="87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47;p56">
              <a:extLst>
                <a:ext uri="{FF2B5EF4-FFF2-40B4-BE49-F238E27FC236}">
                  <a16:creationId xmlns:a16="http://schemas.microsoft.com/office/drawing/2014/main" xmlns="" id="{29AFFE96-25C3-CD07-009E-06A6870EDE0A}"/>
                </a:ext>
              </a:extLst>
            </p:cNvPr>
            <p:cNvSpPr/>
            <p:nvPr/>
          </p:nvSpPr>
          <p:spPr>
            <a:xfrm>
              <a:off x="4684950" y="4580900"/>
              <a:ext cx="95350" cy="60925"/>
            </a:xfrm>
            <a:custGeom>
              <a:avLst/>
              <a:gdLst/>
              <a:ahLst/>
              <a:cxnLst/>
              <a:rect l="l" t="t" r="r" b="b"/>
              <a:pathLst>
                <a:path w="3814" h="2437" extrusionOk="0">
                  <a:moveTo>
                    <a:pt x="3721" y="1"/>
                  </a:moveTo>
                  <a:cubicBezTo>
                    <a:pt x="3706" y="1"/>
                    <a:pt x="3690" y="6"/>
                    <a:pt x="3677" y="17"/>
                  </a:cubicBezTo>
                  <a:lnTo>
                    <a:pt x="52" y="2284"/>
                  </a:lnTo>
                  <a:cubicBezTo>
                    <a:pt x="9" y="2314"/>
                    <a:pt x="0" y="2364"/>
                    <a:pt x="23" y="2400"/>
                  </a:cubicBezTo>
                  <a:cubicBezTo>
                    <a:pt x="36" y="2422"/>
                    <a:pt x="62" y="2437"/>
                    <a:pt x="87" y="2437"/>
                  </a:cubicBezTo>
                  <a:cubicBezTo>
                    <a:pt x="102" y="2437"/>
                    <a:pt x="117" y="2432"/>
                    <a:pt x="130" y="2421"/>
                  </a:cubicBezTo>
                  <a:lnTo>
                    <a:pt x="3764" y="154"/>
                  </a:lnTo>
                  <a:cubicBezTo>
                    <a:pt x="3800" y="124"/>
                    <a:pt x="3814" y="81"/>
                    <a:pt x="3786" y="37"/>
                  </a:cubicBezTo>
                  <a:cubicBezTo>
                    <a:pt x="3772" y="15"/>
                    <a:pt x="3747" y="1"/>
                    <a:pt x="3721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48;p56">
              <a:extLst>
                <a:ext uri="{FF2B5EF4-FFF2-40B4-BE49-F238E27FC236}">
                  <a16:creationId xmlns:a16="http://schemas.microsoft.com/office/drawing/2014/main" xmlns="" id="{88FE021C-012F-1429-1373-3728C6E0CDD1}"/>
                </a:ext>
              </a:extLst>
            </p:cNvPr>
            <p:cNvSpPr/>
            <p:nvPr/>
          </p:nvSpPr>
          <p:spPr>
            <a:xfrm>
              <a:off x="4698150" y="4360075"/>
              <a:ext cx="77300" cy="48250"/>
            </a:xfrm>
            <a:custGeom>
              <a:avLst/>
              <a:gdLst/>
              <a:ahLst/>
              <a:cxnLst/>
              <a:rect l="l" t="t" r="r" b="b"/>
              <a:pathLst>
                <a:path w="3092" h="1930" extrusionOk="0">
                  <a:moveTo>
                    <a:pt x="1545" y="0"/>
                  </a:moveTo>
                  <a:cubicBezTo>
                    <a:pt x="902" y="426"/>
                    <a:pt x="412" y="1106"/>
                    <a:pt x="1" y="1929"/>
                  </a:cubicBezTo>
                  <a:lnTo>
                    <a:pt x="3092" y="1929"/>
                  </a:lnTo>
                  <a:cubicBezTo>
                    <a:pt x="2679" y="1106"/>
                    <a:pt x="2188" y="426"/>
                    <a:pt x="1545" y="0"/>
                  </a:cubicBez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49;p56">
              <a:extLst>
                <a:ext uri="{FF2B5EF4-FFF2-40B4-BE49-F238E27FC236}">
                  <a16:creationId xmlns:a16="http://schemas.microsoft.com/office/drawing/2014/main" xmlns="" id="{CABCA0E8-B7BA-B531-70BF-C46275EB9F8B}"/>
                </a:ext>
              </a:extLst>
            </p:cNvPr>
            <p:cNvSpPr/>
            <p:nvPr/>
          </p:nvSpPr>
          <p:spPr>
            <a:xfrm>
              <a:off x="4650275" y="4440250"/>
              <a:ext cx="67200" cy="286775"/>
            </a:xfrm>
            <a:custGeom>
              <a:avLst/>
              <a:gdLst/>
              <a:ahLst/>
              <a:cxnLst/>
              <a:rect l="l" t="t" r="r" b="b"/>
              <a:pathLst>
                <a:path w="2688" h="11471" extrusionOk="0">
                  <a:moveTo>
                    <a:pt x="2687" y="0"/>
                  </a:moveTo>
                  <a:lnTo>
                    <a:pt x="1640" y="139"/>
                  </a:lnTo>
                  <a:lnTo>
                    <a:pt x="0" y="11471"/>
                  </a:lnTo>
                  <a:lnTo>
                    <a:pt x="947" y="11471"/>
                  </a:lnTo>
                  <a:lnTo>
                    <a:pt x="2687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50;p56">
              <a:extLst>
                <a:ext uri="{FF2B5EF4-FFF2-40B4-BE49-F238E27FC236}">
                  <a16:creationId xmlns:a16="http://schemas.microsoft.com/office/drawing/2014/main" xmlns="" id="{D8E04F4D-8797-6460-7D0B-EFCF0D797FA4}"/>
                </a:ext>
              </a:extLst>
            </p:cNvPr>
            <p:cNvSpPr/>
            <p:nvPr/>
          </p:nvSpPr>
          <p:spPr>
            <a:xfrm>
              <a:off x="4756450" y="4440250"/>
              <a:ext cx="67025" cy="286775"/>
            </a:xfrm>
            <a:custGeom>
              <a:avLst/>
              <a:gdLst/>
              <a:ahLst/>
              <a:cxnLst/>
              <a:rect l="l" t="t" r="r" b="b"/>
              <a:pathLst>
                <a:path w="2681" h="11471" extrusionOk="0">
                  <a:moveTo>
                    <a:pt x="0" y="0"/>
                  </a:moveTo>
                  <a:lnTo>
                    <a:pt x="1734" y="11471"/>
                  </a:lnTo>
                  <a:lnTo>
                    <a:pt x="2680" y="11471"/>
                  </a:lnTo>
                  <a:lnTo>
                    <a:pt x="104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51;p56">
              <a:extLst>
                <a:ext uri="{FF2B5EF4-FFF2-40B4-BE49-F238E27FC236}">
                  <a16:creationId xmlns:a16="http://schemas.microsoft.com/office/drawing/2014/main" xmlns="" id="{2DEA563B-8F87-93A7-1B7E-5A40705FF406}"/>
                </a:ext>
              </a:extLst>
            </p:cNvPr>
            <p:cNvSpPr/>
            <p:nvPr/>
          </p:nvSpPr>
          <p:spPr>
            <a:xfrm>
              <a:off x="4650275" y="4614900"/>
              <a:ext cx="40325" cy="112125"/>
            </a:xfrm>
            <a:custGeom>
              <a:avLst/>
              <a:gdLst/>
              <a:ahLst/>
              <a:cxnLst/>
              <a:rect l="l" t="t" r="r" b="b"/>
              <a:pathLst>
                <a:path w="1613" h="4485" extrusionOk="0">
                  <a:moveTo>
                    <a:pt x="650" y="0"/>
                  </a:moveTo>
                  <a:lnTo>
                    <a:pt x="0" y="4485"/>
                  </a:lnTo>
                  <a:lnTo>
                    <a:pt x="947" y="4485"/>
                  </a:lnTo>
                  <a:lnTo>
                    <a:pt x="1612" y="121"/>
                  </a:lnTo>
                  <a:cubicBezTo>
                    <a:pt x="1496" y="108"/>
                    <a:pt x="1373" y="101"/>
                    <a:pt x="1257" y="78"/>
                  </a:cubicBezTo>
                  <a:cubicBezTo>
                    <a:pt x="1056" y="78"/>
                    <a:pt x="853" y="50"/>
                    <a:pt x="650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752;p56">
              <a:extLst>
                <a:ext uri="{FF2B5EF4-FFF2-40B4-BE49-F238E27FC236}">
                  <a16:creationId xmlns:a16="http://schemas.microsoft.com/office/drawing/2014/main" xmlns="" id="{2CE07EA2-7660-8082-F2F8-9C6FAE5FE555}"/>
                </a:ext>
              </a:extLst>
            </p:cNvPr>
            <p:cNvSpPr/>
            <p:nvPr/>
          </p:nvSpPr>
          <p:spPr>
            <a:xfrm>
              <a:off x="4777600" y="4548075"/>
              <a:ext cx="45875" cy="178950"/>
            </a:xfrm>
            <a:custGeom>
              <a:avLst/>
              <a:gdLst/>
              <a:ahLst/>
              <a:cxnLst/>
              <a:rect l="l" t="t" r="r" b="b"/>
              <a:pathLst>
                <a:path w="1835" h="7158" extrusionOk="0">
                  <a:moveTo>
                    <a:pt x="801" y="0"/>
                  </a:moveTo>
                  <a:cubicBezTo>
                    <a:pt x="607" y="463"/>
                    <a:pt x="333" y="917"/>
                    <a:pt x="0" y="1293"/>
                  </a:cubicBezTo>
                  <a:lnTo>
                    <a:pt x="888" y="7158"/>
                  </a:lnTo>
                  <a:lnTo>
                    <a:pt x="1834" y="715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753;p56">
              <a:extLst>
                <a:ext uri="{FF2B5EF4-FFF2-40B4-BE49-F238E27FC236}">
                  <a16:creationId xmlns:a16="http://schemas.microsoft.com/office/drawing/2014/main" xmlns="" id="{6CB90D9D-A0EE-BFA5-CA46-B33BE72F3F60}"/>
                </a:ext>
              </a:extLst>
            </p:cNvPr>
            <p:cNvSpPr/>
            <p:nvPr/>
          </p:nvSpPr>
          <p:spPr>
            <a:xfrm>
              <a:off x="4686400" y="4401975"/>
              <a:ext cx="100800" cy="52025"/>
            </a:xfrm>
            <a:custGeom>
              <a:avLst/>
              <a:gdLst/>
              <a:ahLst/>
              <a:cxnLst/>
              <a:rect l="l" t="t" r="r" b="b"/>
              <a:pathLst>
                <a:path w="4032" h="2081" extrusionOk="0">
                  <a:moveTo>
                    <a:pt x="348" y="0"/>
                  </a:moveTo>
                  <a:lnTo>
                    <a:pt x="1" y="2081"/>
                  </a:lnTo>
                  <a:lnTo>
                    <a:pt x="4031" y="2081"/>
                  </a:lnTo>
                  <a:lnTo>
                    <a:pt x="3692" y="0"/>
                  </a:ln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754;p56">
              <a:extLst>
                <a:ext uri="{FF2B5EF4-FFF2-40B4-BE49-F238E27FC236}">
                  <a16:creationId xmlns:a16="http://schemas.microsoft.com/office/drawing/2014/main" xmlns="" id="{5F4D25D5-ACBA-E329-B027-79E8F14EE7BA}"/>
                </a:ext>
              </a:extLst>
            </p:cNvPr>
            <p:cNvSpPr/>
            <p:nvPr/>
          </p:nvSpPr>
          <p:spPr>
            <a:xfrm>
              <a:off x="4690750" y="4310225"/>
              <a:ext cx="92125" cy="230900"/>
            </a:xfrm>
            <a:custGeom>
              <a:avLst/>
              <a:gdLst/>
              <a:ahLst/>
              <a:cxnLst/>
              <a:rect l="l" t="t" r="r" b="b"/>
              <a:pathLst>
                <a:path w="3685" h="9236" extrusionOk="0">
                  <a:moveTo>
                    <a:pt x="14" y="1"/>
                  </a:moveTo>
                  <a:cubicBezTo>
                    <a:pt x="7" y="9"/>
                    <a:pt x="0" y="23"/>
                    <a:pt x="7" y="30"/>
                  </a:cubicBezTo>
                  <a:lnTo>
                    <a:pt x="3641" y="9225"/>
                  </a:lnTo>
                  <a:cubicBezTo>
                    <a:pt x="3646" y="9229"/>
                    <a:pt x="3650" y="9235"/>
                    <a:pt x="3658" y="9235"/>
                  </a:cubicBezTo>
                  <a:cubicBezTo>
                    <a:pt x="3661" y="9235"/>
                    <a:pt x="3664" y="9234"/>
                    <a:pt x="3668" y="9231"/>
                  </a:cubicBezTo>
                  <a:cubicBezTo>
                    <a:pt x="3677" y="9231"/>
                    <a:pt x="3684" y="9218"/>
                    <a:pt x="3677" y="9204"/>
                  </a:cubicBezTo>
                  <a:lnTo>
                    <a:pt x="44" y="16"/>
                  </a:lnTo>
                  <a:cubicBezTo>
                    <a:pt x="37" y="1"/>
                    <a:pt x="28" y="1"/>
                    <a:pt x="1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755;p56">
              <a:extLst>
                <a:ext uri="{FF2B5EF4-FFF2-40B4-BE49-F238E27FC236}">
                  <a16:creationId xmlns:a16="http://schemas.microsoft.com/office/drawing/2014/main" xmlns="" id="{3D382826-84BC-3343-7CF4-9C57BBD955E0}"/>
                </a:ext>
              </a:extLst>
            </p:cNvPr>
            <p:cNvSpPr/>
            <p:nvPr/>
          </p:nvSpPr>
          <p:spPr>
            <a:xfrm>
              <a:off x="4621400" y="4379700"/>
              <a:ext cx="230975" cy="91975"/>
            </a:xfrm>
            <a:custGeom>
              <a:avLst/>
              <a:gdLst/>
              <a:ahLst/>
              <a:cxnLst/>
              <a:rect l="l" t="t" r="r" b="b"/>
              <a:pathLst>
                <a:path w="9239" h="3679" extrusionOk="0">
                  <a:moveTo>
                    <a:pt x="9213" y="0"/>
                  </a:moveTo>
                  <a:cubicBezTo>
                    <a:pt x="9210" y="0"/>
                    <a:pt x="9206" y="1"/>
                    <a:pt x="9202" y="4"/>
                  </a:cubicBezTo>
                  <a:lnTo>
                    <a:pt x="15" y="3636"/>
                  </a:lnTo>
                  <a:cubicBezTo>
                    <a:pt x="1" y="3644"/>
                    <a:pt x="1" y="3651"/>
                    <a:pt x="1" y="3665"/>
                  </a:cubicBezTo>
                  <a:cubicBezTo>
                    <a:pt x="8" y="3672"/>
                    <a:pt x="15" y="3679"/>
                    <a:pt x="28" y="3679"/>
                  </a:cubicBezTo>
                  <a:lnTo>
                    <a:pt x="9216" y="38"/>
                  </a:lnTo>
                  <a:cubicBezTo>
                    <a:pt x="9232" y="38"/>
                    <a:pt x="9239" y="25"/>
                    <a:pt x="9232" y="18"/>
                  </a:cubicBezTo>
                  <a:cubicBezTo>
                    <a:pt x="9227" y="8"/>
                    <a:pt x="9221" y="0"/>
                    <a:pt x="921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756;p56">
              <a:extLst>
                <a:ext uri="{FF2B5EF4-FFF2-40B4-BE49-F238E27FC236}">
                  <a16:creationId xmlns:a16="http://schemas.microsoft.com/office/drawing/2014/main" xmlns="" id="{CBA93646-C3EE-A9C7-38FB-F8A42BC4E303}"/>
                </a:ext>
              </a:extLst>
            </p:cNvPr>
            <p:cNvSpPr/>
            <p:nvPr/>
          </p:nvSpPr>
          <p:spPr>
            <a:xfrm>
              <a:off x="4622825" y="4376075"/>
              <a:ext cx="227900" cy="99250"/>
            </a:xfrm>
            <a:custGeom>
              <a:avLst/>
              <a:gdLst/>
              <a:ahLst/>
              <a:cxnLst/>
              <a:rect l="l" t="t" r="r" b="b"/>
              <a:pathLst>
                <a:path w="9116" h="3970" extrusionOk="0">
                  <a:moveTo>
                    <a:pt x="23" y="0"/>
                  </a:moveTo>
                  <a:cubicBezTo>
                    <a:pt x="16" y="0"/>
                    <a:pt x="8" y="5"/>
                    <a:pt x="8" y="10"/>
                  </a:cubicBezTo>
                  <a:cubicBezTo>
                    <a:pt x="1" y="26"/>
                    <a:pt x="8" y="33"/>
                    <a:pt x="15" y="40"/>
                  </a:cubicBezTo>
                  <a:lnTo>
                    <a:pt x="9088" y="3969"/>
                  </a:lnTo>
                  <a:cubicBezTo>
                    <a:pt x="9095" y="3969"/>
                    <a:pt x="9109" y="3969"/>
                    <a:pt x="9116" y="3954"/>
                  </a:cubicBezTo>
                  <a:cubicBezTo>
                    <a:pt x="9116" y="3947"/>
                    <a:pt x="9109" y="3933"/>
                    <a:pt x="9102" y="3933"/>
                  </a:cubicBezTo>
                  <a:lnTo>
                    <a:pt x="30" y="3"/>
                  </a:lnTo>
                  <a:cubicBezTo>
                    <a:pt x="28" y="1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757;p56">
              <a:extLst>
                <a:ext uri="{FF2B5EF4-FFF2-40B4-BE49-F238E27FC236}">
                  <a16:creationId xmlns:a16="http://schemas.microsoft.com/office/drawing/2014/main" xmlns="" id="{32CE6FFE-8427-1EAB-BBEB-E6A7ADA4D18C}"/>
                </a:ext>
              </a:extLst>
            </p:cNvPr>
            <p:cNvSpPr/>
            <p:nvPr/>
          </p:nvSpPr>
          <p:spPr>
            <a:xfrm>
              <a:off x="4687100" y="4311800"/>
              <a:ext cx="99350" cy="227800"/>
            </a:xfrm>
            <a:custGeom>
              <a:avLst/>
              <a:gdLst/>
              <a:ahLst/>
              <a:cxnLst/>
              <a:rect l="l" t="t" r="r" b="b"/>
              <a:pathLst>
                <a:path w="3974" h="9112" extrusionOk="0">
                  <a:moveTo>
                    <a:pt x="3952" y="1"/>
                  </a:moveTo>
                  <a:cubicBezTo>
                    <a:pt x="3945" y="1"/>
                    <a:pt x="3936" y="5"/>
                    <a:pt x="3931" y="10"/>
                  </a:cubicBezTo>
                  <a:lnTo>
                    <a:pt x="9" y="9082"/>
                  </a:lnTo>
                  <a:cubicBezTo>
                    <a:pt x="1" y="9090"/>
                    <a:pt x="9" y="9104"/>
                    <a:pt x="16" y="9111"/>
                  </a:cubicBezTo>
                  <a:cubicBezTo>
                    <a:pt x="23" y="9111"/>
                    <a:pt x="37" y="9111"/>
                    <a:pt x="44" y="9097"/>
                  </a:cubicBezTo>
                  <a:lnTo>
                    <a:pt x="3974" y="24"/>
                  </a:lnTo>
                  <a:cubicBezTo>
                    <a:pt x="3974" y="17"/>
                    <a:pt x="3974" y="3"/>
                    <a:pt x="3960" y="3"/>
                  </a:cubicBezTo>
                  <a:cubicBezTo>
                    <a:pt x="3958" y="1"/>
                    <a:pt x="3955" y="1"/>
                    <a:pt x="3952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758;p56">
              <a:extLst>
                <a:ext uri="{FF2B5EF4-FFF2-40B4-BE49-F238E27FC236}">
                  <a16:creationId xmlns:a16="http://schemas.microsoft.com/office/drawing/2014/main" xmlns="" id="{6066B07F-D359-85B7-1CBA-6742F672FB2C}"/>
                </a:ext>
              </a:extLst>
            </p:cNvPr>
            <p:cNvSpPr/>
            <p:nvPr/>
          </p:nvSpPr>
          <p:spPr>
            <a:xfrm>
              <a:off x="4727200" y="4302125"/>
              <a:ext cx="19350" cy="80025"/>
            </a:xfrm>
            <a:custGeom>
              <a:avLst/>
              <a:gdLst/>
              <a:ahLst/>
              <a:cxnLst/>
              <a:rect l="l" t="t" r="r" b="b"/>
              <a:pathLst>
                <a:path w="774" h="3201" extrusionOk="0">
                  <a:moveTo>
                    <a:pt x="0" y="0"/>
                  </a:moveTo>
                  <a:lnTo>
                    <a:pt x="0" y="3200"/>
                  </a:lnTo>
                  <a:lnTo>
                    <a:pt x="773" y="3200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759;p56">
              <a:extLst>
                <a:ext uri="{FF2B5EF4-FFF2-40B4-BE49-F238E27FC236}">
                  <a16:creationId xmlns:a16="http://schemas.microsoft.com/office/drawing/2014/main" xmlns="" id="{1089B32C-069E-2B08-6732-7486946F9DCD}"/>
                </a:ext>
              </a:extLst>
            </p:cNvPr>
            <p:cNvSpPr/>
            <p:nvPr/>
          </p:nvSpPr>
          <p:spPr>
            <a:xfrm>
              <a:off x="4727200" y="4469325"/>
              <a:ext cx="19350" cy="79850"/>
            </a:xfrm>
            <a:custGeom>
              <a:avLst/>
              <a:gdLst/>
              <a:ahLst/>
              <a:cxnLst/>
              <a:rect l="l" t="t" r="r" b="b"/>
              <a:pathLst>
                <a:path w="774" h="3194" extrusionOk="0">
                  <a:moveTo>
                    <a:pt x="0" y="0"/>
                  </a:moveTo>
                  <a:lnTo>
                    <a:pt x="0" y="3193"/>
                  </a:lnTo>
                  <a:lnTo>
                    <a:pt x="773" y="319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60;p56">
              <a:extLst>
                <a:ext uri="{FF2B5EF4-FFF2-40B4-BE49-F238E27FC236}">
                  <a16:creationId xmlns:a16="http://schemas.microsoft.com/office/drawing/2014/main" xmlns="" id="{CBCCA24B-FFAF-35BD-20C8-922531343FC2}"/>
                </a:ext>
              </a:extLst>
            </p:cNvPr>
            <p:cNvSpPr/>
            <p:nvPr/>
          </p:nvSpPr>
          <p:spPr>
            <a:xfrm>
              <a:off x="4682425" y="4307200"/>
              <a:ext cx="40450" cy="64125"/>
            </a:xfrm>
            <a:custGeom>
              <a:avLst/>
              <a:gdLst/>
              <a:ahLst/>
              <a:cxnLst/>
              <a:rect l="l" t="t" r="r" b="b"/>
              <a:pathLst>
                <a:path w="1618" h="2565" extrusionOk="0">
                  <a:moveTo>
                    <a:pt x="716" y="0"/>
                  </a:moveTo>
                  <a:lnTo>
                    <a:pt x="1" y="288"/>
                  </a:lnTo>
                  <a:lnTo>
                    <a:pt x="897" y="2564"/>
                  </a:lnTo>
                  <a:lnTo>
                    <a:pt x="1618" y="2275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61;p56">
              <a:extLst>
                <a:ext uri="{FF2B5EF4-FFF2-40B4-BE49-F238E27FC236}">
                  <a16:creationId xmlns:a16="http://schemas.microsoft.com/office/drawing/2014/main" xmlns="" id="{AF224FFE-7B19-1438-5B99-1A347173E410}"/>
                </a:ext>
              </a:extLst>
            </p:cNvPr>
            <p:cNvSpPr/>
            <p:nvPr/>
          </p:nvSpPr>
          <p:spPr>
            <a:xfrm>
              <a:off x="4750850" y="4480725"/>
              <a:ext cx="40500" cy="63375"/>
            </a:xfrm>
            <a:custGeom>
              <a:avLst/>
              <a:gdLst/>
              <a:ahLst/>
              <a:cxnLst/>
              <a:rect l="l" t="t" r="r" b="b"/>
              <a:pathLst>
                <a:path w="1620" h="2535" extrusionOk="0">
                  <a:moveTo>
                    <a:pt x="724" y="0"/>
                  </a:moveTo>
                  <a:lnTo>
                    <a:pt x="1" y="281"/>
                  </a:lnTo>
                  <a:lnTo>
                    <a:pt x="897" y="2535"/>
                  </a:lnTo>
                  <a:lnTo>
                    <a:pt x="1620" y="2254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62;p56">
              <a:extLst>
                <a:ext uri="{FF2B5EF4-FFF2-40B4-BE49-F238E27FC236}">
                  <a16:creationId xmlns:a16="http://schemas.microsoft.com/office/drawing/2014/main" xmlns="" id="{B4B38610-D3E3-99F9-349E-00C85056B116}"/>
                </a:ext>
              </a:extLst>
            </p:cNvPr>
            <p:cNvSpPr/>
            <p:nvPr/>
          </p:nvSpPr>
          <p:spPr>
            <a:xfrm>
              <a:off x="4618325" y="4439550"/>
              <a:ext cx="64125" cy="40625"/>
            </a:xfrm>
            <a:custGeom>
              <a:avLst/>
              <a:gdLst/>
              <a:ahLst/>
              <a:cxnLst/>
              <a:rect l="l" t="t" r="r" b="b"/>
              <a:pathLst>
                <a:path w="2565" h="1625" extrusionOk="0">
                  <a:moveTo>
                    <a:pt x="2275" y="0"/>
                  </a:moveTo>
                  <a:lnTo>
                    <a:pt x="1" y="903"/>
                  </a:lnTo>
                  <a:lnTo>
                    <a:pt x="281" y="1625"/>
                  </a:lnTo>
                  <a:lnTo>
                    <a:pt x="2565" y="721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63;p56">
              <a:extLst>
                <a:ext uri="{FF2B5EF4-FFF2-40B4-BE49-F238E27FC236}">
                  <a16:creationId xmlns:a16="http://schemas.microsoft.com/office/drawing/2014/main" xmlns="" id="{A975FDEB-060B-BE3A-70E4-0CDADD199884}"/>
                </a:ext>
              </a:extLst>
            </p:cNvPr>
            <p:cNvSpPr/>
            <p:nvPr/>
          </p:nvSpPr>
          <p:spPr>
            <a:xfrm>
              <a:off x="4791675" y="4371300"/>
              <a:ext cx="63600" cy="40275"/>
            </a:xfrm>
            <a:custGeom>
              <a:avLst/>
              <a:gdLst/>
              <a:ahLst/>
              <a:cxnLst/>
              <a:rect l="l" t="t" r="r" b="b"/>
              <a:pathLst>
                <a:path w="2544" h="1611" extrusionOk="0">
                  <a:moveTo>
                    <a:pt x="2261" y="0"/>
                  </a:moveTo>
                  <a:lnTo>
                    <a:pt x="1" y="888"/>
                  </a:lnTo>
                  <a:lnTo>
                    <a:pt x="290" y="1610"/>
                  </a:lnTo>
                  <a:lnTo>
                    <a:pt x="2544" y="714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64;p56">
              <a:extLst>
                <a:ext uri="{FF2B5EF4-FFF2-40B4-BE49-F238E27FC236}">
                  <a16:creationId xmlns:a16="http://schemas.microsoft.com/office/drawing/2014/main" xmlns="" id="{83D2BDC1-2442-C22D-4003-7B1CA223B8FA}"/>
                </a:ext>
              </a:extLst>
            </p:cNvPr>
            <p:cNvSpPr/>
            <p:nvPr/>
          </p:nvSpPr>
          <p:spPr>
            <a:xfrm>
              <a:off x="4752675" y="4308450"/>
              <a:ext cx="42100" cy="63950"/>
            </a:xfrm>
            <a:custGeom>
              <a:avLst/>
              <a:gdLst/>
              <a:ahLst/>
              <a:cxnLst/>
              <a:rect l="l" t="t" r="r" b="b"/>
              <a:pathLst>
                <a:path w="1684" h="2558" extrusionOk="0">
                  <a:moveTo>
                    <a:pt x="975" y="0"/>
                  </a:moveTo>
                  <a:lnTo>
                    <a:pt x="1" y="2247"/>
                  </a:lnTo>
                  <a:lnTo>
                    <a:pt x="708" y="2557"/>
                  </a:lnTo>
                  <a:lnTo>
                    <a:pt x="1684" y="311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65;p56">
              <a:extLst>
                <a:ext uri="{FF2B5EF4-FFF2-40B4-BE49-F238E27FC236}">
                  <a16:creationId xmlns:a16="http://schemas.microsoft.com/office/drawing/2014/main" xmlns="" id="{B2FFD46E-61B0-DD67-605A-59B5C76653AF}"/>
                </a:ext>
              </a:extLst>
            </p:cNvPr>
            <p:cNvSpPr/>
            <p:nvPr/>
          </p:nvSpPr>
          <p:spPr>
            <a:xfrm>
              <a:off x="4678825" y="4479625"/>
              <a:ext cx="41900" cy="63225"/>
            </a:xfrm>
            <a:custGeom>
              <a:avLst/>
              <a:gdLst/>
              <a:ahLst/>
              <a:cxnLst/>
              <a:rect l="l" t="t" r="r" b="b"/>
              <a:pathLst>
                <a:path w="1676" h="2529" extrusionOk="0">
                  <a:moveTo>
                    <a:pt x="961" y="1"/>
                  </a:moveTo>
                  <a:lnTo>
                    <a:pt x="1" y="2225"/>
                  </a:lnTo>
                  <a:lnTo>
                    <a:pt x="708" y="2528"/>
                  </a:lnTo>
                  <a:lnTo>
                    <a:pt x="1675" y="304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66;p56">
              <a:extLst>
                <a:ext uri="{FF2B5EF4-FFF2-40B4-BE49-F238E27FC236}">
                  <a16:creationId xmlns:a16="http://schemas.microsoft.com/office/drawing/2014/main" xmlns="" id="{33AF58DC-42F4-971B-515F-6871FAFB4626}"/>
                </a:ext>
              </a:extLst>
            </p:cNvPr>
            <p:cNvSpPr/>
            <p:nvPr/>
          </p:nvSpPr>
          <p:spPr>
            <a:xfrm>
              <a:off x="4619575" y="4367650"/>
              <a:ext cx="63775" cy="42100"/>
            </a:xfrm>
            <a:custGeom>
              <a:avLst/>
              <a:gdLst/>
              <a:ahLst/>
              <a:cxnLst/>
              <a:rect l="l" t="t" r="r" b="b"/>
              <a:pathLst>
                <a:path w="2551" h="1684" extrusionOk="0">
                  <a:moveTo>
                    <a:pt x="304" y="0"/>
                  </a:moveTo>
                  <a:lnTo>
                    <a:pt x="1" y="709"/>
                  </a:lnTo>
                  <a:lnTo>
                    <a:pt x="2248" y="1684"/>
                  </a:lnTo>
                  <a:lnTo>
                    <a:pt x="2551" y="97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67;p56">
              <a:extLst>
                <a:ext uri="{FF2B5EF4-FFF2-40B4-BE49-F238E27FC236}">
                  <a16:creationId xmlns:a16="http://schemas.microsoft.com/office/drawing/2014/main" xmlns="" id="{040D7A88-59A9-2E08-2EC1-6B792DBED7BF}"/>
                </a:ext>
              </a:extLst>
            </p:cNvPr>
            <p:cNvSpPr/>
            <p:nvPr/>
          </p:nvSpPr>
          <p:spPr>
            <a:xfrm>
              <a:off x="4790600" y="4441875"/>
              <a:ext cx="63375" cy="41725"/>
            </a:xfrm>
            <a:custGeom>
              <a:avLst/>
              <a:gdLst/>
              <a:ahLst/>
              <a:cxnLst/>
              <a:rect l="l" t="t" r="r" b="b"/>
              <a:pathLst>
                <a:path w="2535" h="1669" extrusionOk="0">
                  <a:moveTo>
                    <a:pt x="311" y="1"/>
                  </a:moveTo>
                  <a:lnTo>
                    <a:pt x="0" y="708"/>
                  </a:lnTo>
                  <a:lnTo>
                    <a:pt x="2231" y="1669"/>
                  </a:lnTo>
                  <a:lnTo>
                    <a:pt x="2535" y="961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68;p56">
              <a:extLst>
                <a:ext uri="{FF2B5EF4-FFF2-40B4-BE49-F238E27FC236}">
                  <a16:creationId xmlns:a16="http://schemas.microsoft.com/office/drawing/2014/main" xmlns="" id="{A5F7B312-E59C-1783-056A-A9F7E46B2775}"/>
                </a:ext>
              </a:extLst>
            </p:cNvPr>
            <p:cNvSpPr/>
            <p:nvPr/>
          </p:nvSpPr>
          <p:spPr>
            <a:xfrm>
              <a:off x="4613250" y="4416050"/>
              <a:ext cx="80025" cy="19350"/>
            </a:xfrm>
            <a:custGeom>
              <a:avLst/>
              <a:gdLst/>
              <a:ahLst/>
              <a:cxnLst/>
              <a:rect l="l" t="t" r="r" b="b"/>
              <a:pathLst>
                <a:path w="3201" h="774" extrusionOk="0">
                  <a:moveTo>
                    <a:pt x="1" y="1"/>
                  </a:moveTo>
                  <a:lnTo>
                    <a:pt x="1" y="774"/>
                  </a:lnTo>
                  <a:lnTo>
                    <a:pt x="3201" y="774"/>
                  </a:lnTo>
                  <a:lnTo>
                    <a:pt x="320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69;p56">
              <a:extLst>
                <a:ext uri="{FF2B5EF4-FFF2-40B4-BE49-F238E27FC236}">
                  <a16:creationId xmlns:a16="http://schemas.microsoft.com/office/drawing/2014/main" xmlns="" id="{14EBFF59-4429-109F-3F5D-E77223BBE935}"/>
                </a:ext>
              </a:extLst>
            </p:cNvPr>
            <p:cNvSpPr/>
            <p:nvPr/>
          </p:nvSpPr>
          <p:spPr>
            <a:xfrm>
              <a:off x="4780500" y="4416050"/>
              <a:ext cx="79800" cy="19350"/>
            </a:xfrm>
            <a:custGeom>
              <a:avLst/>
              <a:gdLst/>
              <a:ahLst/>
              <a:cxnLst/>
              <a:rect l="l" t="t" r="r" b="b"/>
              <a:pathLst>
                <a:path w="3192" h="774" extrusionOk="0">
                  <a:moveTo>
                    <a:pt x="0" y="1"/>
                  </a:moveTo>
                  <a:lnTo>
                    <a:pt x="0" y="774"/>
                  </a:lnTo>
                  <a:lnTo>
                    <a:pt x="3192" y="774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70;p56">
              <a:extLst>
                <a:ext uri="{FF2B5EF4-FFF2-40B4-BE49-F238E27FC236}">
                  <a16:creationId xmlns:a16="http://schemas.microsoft.com/office/drawing/2014/main" xmlns="" id="{E0D0B32C-BD70-C7F0-32DE-E19D2CF59CD4}"/>
                </a:ext>
              </a:extLst>
            </p:cNvPr>
            <p:cNvSpPr/>
            <p:nvPr/>
          </p:nvSpPr>
          <p:spPr>
            <a:xfrm>
              <a:off x="4642500" y="4449650"/>
              <a:ext cx="70275" cy="70275"/>
            </a:xfrm>
            <a:custGeom>
              <a:avLst/>
              <a:gdLst/>
              <a:ahLst/>
              <a:cxnLst/>
              <a:rect l="l" t="t" r="r" b="b"/>
              <a:pathLst>
                <a:path w="2811" h="2811" extrusionOk="0">
                  <a:moveTo>
                    <a:pt x="2261" y="0"/>
                  </a:moveTo>
                  <a:lnTo>
                    <a:pt x="1" y="2261"/>
                  </a:lnTo>
                  <a:lnTo>
                    <a:pt x="550" y="2810"/>
                  </a:lnTo>
                  <a:lnTo>
                    <a:pt x="2811" y="550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71;p56">
              <a:extLst>
                <a:ext uri="{FF2B5EF4-FFF2-40B4-BE49-F238E27FC236}">
                  <a16:creationId xmlns:a16="http://schemas.microsoft.com/office/drawing/2014/main" xmlns="" id="{13D32E7D-ECC6-A6E0-7741-071EF5E10679}"/>
                </a:ext>
              </a:extLst>
            </p:cNvPr>
            <p:cNvSpPr/>
            <p:nvPr/>
          </p:nvSpPr>
          <p:spPr>
            <a:xfrm>
              <a:off x="4760775" y="4331550"/>
              <a:ext cx="70275" cy="70100"/>
            </a:xfrm>
            <a:custGeom>
              <a:avLst/>
              <a:gdLst/>
              <a:ahLst/>
              <a:cxnLst/>
              <a:rect l="l" t="t" r="r" b="b"/>
              <a:pathLst>
                <a:path w="2811" h="2804" extrusionOk="0">
                  <a:moveTo>
                    <a:pt x="2263" y="0"/>
                  </a:moveTo>
                  <a:lnTo>
                    <a:pt x="1" y="2261"/>
                  </a:lnTo>
                  <a:lnTo>
                    <a:pt x="550" y="2803"/>
                  </a:lnTo>
                  <a:lnTo>
                    <a:pt x="2811" y="543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72;p56">
              <a:extLst>
                <a:ext uri="{FF2B5EF4-FFF2-40B4-BE49-F238E27FC236}">
                  <a16:creationId xmlns:a16="http://schemas.microsoft.com/office/drawing/2014/main" xmlns="" id="{E4735E2C-C1F0-9AAF-5533-34A991D06F7B}"/>
                </a:ext>
              </a:extLst>
            </p:cNvPr>
            <p:cNvSpPr/>
            <p:nvPr/>
          </p:nvSpPr>
          <p:spPr>
            <a:xfrm>
              <a:off x="4642500" y="4331550"/>
              <a:ext cx="70275" cy="70100"/>
            </a:xfrm>
            <a:custGeom>
              <a:avLst/>
              <a:gdLst/>
              <a:ahLst/>
              <a:cxnLst/>
              <a:rect l="l" t="t" r="r" b="b"/>
              <a:pathLst>
                <a:path w="2811" h="2804" extrusionOk="0">
                  <a:moveTo>
                    <a:pt x="550" y="0"/>
                  </a:moveTo>
                  <a:lnTo>
                    <a:pt x="1" y="543"/>
                  </a:lnTo>
                  <a:lnTo>
                    <a:pt x="2261" y="2803"/>
                  </a:lnTo>
                  <a:lnTo>
                    <a:pt x="2811" y="2261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73;p56">
              <a:extLst>
                <a:ext uri="{FF2B5EF4-FFF2-40B4-BE49-F238E27FC236}">
                  <a16:creationId xmlns:a16="http://schemas.microsoft.com/office/drawing/2014/main" xmlns="" id="{99FAA000-7CD5-4C22-AC75-EEA7EB5EE852}"/>
                </a:ext>
              </a:extLst>
            </p:cNvPr>
            <p:cNvSpPr/>
            <p:nvPr/>
          </p:nvSpPr>
          <p:spPr>
            <a:xfrm>
              <a:off x="4760775" y="4449650"/>
              <a:ext cx="70275" cy="70275"/>
            </a:xfrm>
            <a:custGeom>
              <a:avLst/>
              <a:gdLst/>
              <a:ahLst/>
              <a:cxnLst/>
              <a:rect l="l" t="t" r="r" b="b"/>
              <a:pathLst>
                <a:path w="2811" h="2811" extrusionOk="0">
                  <a:moveTo>
                    <a:pt x="550" y="0"/>
                  </a:moveTo>
                  <a:lnTo>
                    <a:pt x="1" y="550"/>
                  </a:lnTo>
                  <a:lnTo>
                    <a:pt x="2263" y="2810"/>
                  </a:lnTo>
                  <a:lnTo>
                    <a:pt x="2811" y="2261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74;p56">
              <a:extLst>
                <a:ext uri="{FF2B5EF4-FFF2-40B4-BE49-F238E27FC236}">
                  <a16:creationId xmlns:a16="http://schemas.microsoft.com/office/drawing/2014/main" xmlns="" id="{49D27355-56B7-1477-802F-B7ED8FAC7ECF}"/>
                </a:ext>
              </a:extLst>
            </p:cNvPr>
            <p:cNvSpPr/>
            <p:nvPr/>
          </p:nvSpPr>
          <p:spPr>
            <a:xfrm>
              <a:off x="4736250" y="4301550"/>
              <a:ext cx="1100" cy="248150"/>
            </a:xfrm>
            <a:custGeom>
              <a:avLst/>
              <a:gdLst/>
              <a:ahLst/>
              <a:cxnLst/>
              <a:rect l="l" t="t" r="r" b="b"/>
              <a:pathLst>
                <a:path w="44" h="9926" extrusionOk="0">
                  <a:moveTo>
                    <a:pt x="21" y="1"/>
                  </a:moveTo>
                  <a:cubicBezTo>
                    <a:pt x="14" y="1"/>
                    <a:pt x="1" y="9"/>
                    <a:pt x="1" y="23"/>
                  </a:cubicBezTo>
                  <a:lnTo>
                    <a:pt x="1" y="9904"/>
                  </a:lnTo>
                  <a:cubicBezTo>
                    <a:pt x="1" y="9918"/>
                    <a:pt x="14" y="9925"/>
                    <a:pt x="21" y="9925"/>
                  </a:cubicBezTo>
                  <a:cubicBezTo>
                    <a:pt x="37" y="9925"/>
                    <a:pt x="44" y="9918"/>
                    <a:pt x="44" y="9904"/>
                  </a:cubicBezTo>
                  <a:lnTo>
                    <a:pt x="44" y="23"/>
                  </a:lnTo>
                  <a:cubicBezTo>
                    <a:pt x="44" y="9"/>
                    <a:pt x="37" y="1"/>
                    <a:pt x="21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75;p56">
              <a:extLst>
                <a:ext uri="{FF2B5EF4-FFF2-40B4-BE49-F238E27FC236}">
                  <a16:creationId xmlns:a16="http://schemas.microsoft.com/office/drawing/2014/main" xmlns="" id="{FFFB6A4D-7EE5-F417-353A-ADF021D82B7F}"/>
                </a:ext>
              </a:extLst>
            </p:cNvPr>
            <p:cNvSpPr/>
            <p:nvPr/>
          </p:nvSpPr>
          <p:spPr>
            <a:xfrm>
              <a:off x="4612750" y="4425075"/>
              <a:ext cx="248125" cy="1100"/>
            </a:xfrm>
            <a:custGeom>
              <a:avLst/>
              <a:gdLst/>
              <a:ahLst/>
              <a:cxnLst/>
              <a:rect l="l" t="t" r="r" b="b"/>
              <a:pathLst>
                <a:path w="9925" h="44" extrusionOk="0">
                  <a:moveTo>
                    <a:pt x="21" y="0"/>
                  </a:moveTo>
                  <a:cubicBezTo>
                    <a:pt x="7" y="0"/>
                    <a:pt x="0" y="16"/>
                    <a:pt x="0" y="23"/>
                  </a:cubicBezTo>
                  <a:cubicBezTo>
                    <a:pt x="0" y="37"/>
                    <a:pt x="7" y="44"/>
                    <a:pt x="21" y="44"/>
                  </a:cubicBezTo>
                  <a:lnTo>
                    <a:pt x="9902" y="44"/>
                  </a:lnTo>
                  <a:cubicBezTo>
                    <a:pt x="9917" y="44"/>
                    <a:pt x="9924" y="37"/>
                    <a:pt x="9924" y="23"/>
                  </a:cubicBezTo>
                  <a:cubicBezTo>
                    <a:pt x="9924" y="16"/>
                    <a:pt x="9917" y="0"/>
                    <a:pt x="990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76;p56">
              <a:extLst>
                <a:ext uri="{FF2B5EF4-FFF2-40B4-BE49-F238E27FC236}">
                  <a16:creationId xmlns:a16="http://schemas.microsoft.com/office/drawing/2014/main" xmlns="" id="{3851EC1A-0297-E846-DA71-8BE516713C07}"/>
                </a:ext>
              </a:extLst>
            </p:cNvPr>
            <p:cNvSpPr/>
            <p:nvPr/>
          </p:nvSpPr>
          <p:spPr>
            <a:xfrm>
              <a:off x="4648850" y="4337750"/>
              <a:ext cx="175875" cy="175800"/>
            </a:xfrm>
            <a:custGeom>
              <a:avLst/>
              <a:gdLst/>
              <a:ahLst/>
              <a:cxnLst/>
              <a:rect l="l" t="t" r="r" b="b"/>
              <a:pathLst>
                <a:path w="7035" h="7032" extrusionOk="0">
                  <a:moveTo>
                    <a:pt x="22" y="0"/>
                  </a:moveTo>
                  <a:cubicBezTo>
                    <a:pt x="16" y="0"/>
                    <a:pt x="10" y="2"/>
                    <a:pt x="7" y="5"/>
                  </a:cubicBezTo>
                  <a:cubicBezTo>
                    <a:pt x="0" y="19"/>
                    <a:pt x="0" y="26"/>
                    <a:pt x="7" y="35"/>
                  </a:cubicBezTo>
                  <a:lnTo>
                    <a:pt x="7000" y="7026"/>
                  </a:lnTo>
                  <a:cubicBezTo>
                    <a:pt x="7003" y="7030"/>
                    <a:pt x="7009" y="7031"/>
                    <a:pt x="7014" y="7031"/>
                  </a:cubicBezTo>
                  <a:cubicBezTo>
                    <a:pt x="7019" y="7031"/>
                    <a:pt x="7024" y="7030"/>
                    <a:pt x="7028" y="7026"/>
                  </a:cubicBezTo>
                  <a:cubicBezTo>
                    <a:pt x="7035" y="7019"/>
                    <a:pt x="7035" y="7004"/>
                    <a:pt x="7028" y="6997"/>
                  </a:cubicBezTo>
                  <a:lnTo>
                    <a:pt x="36" y="5"/>
                  </a:lnTo>
                  <a:cubicBezTo>
                    <a:pt x="33" y="2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77;p56">
              <a:extLst>
                <a:ext uri="{FF2B5EF4-FFF2-40B4-BE49-F238E27FC236}">
                  <a16:creationId xmlns:a16="http://schemas.microsoft.com/office/drawing/2014/main" xmlns="" id="{511AE216-7D78-9C98-9EC4-26B7B11D83D7}"/>
                </a:ext>
              </a:extLst>
            </p:cNvPr>
            <p:cNvSpPr/>
            <p:nvPr/>
          </p:nvSpPr>
          <p:spPr>
            <a:xfrm>
              <a:off x="4648850" y="4337750"/>
              <a:ext cx="175875" cy="175800"/>
            </a:xfrm>
            <a:custGeom>
              <a:avLst/>
              <a:gdLst/>
              <a:ahLst/>
              <a:cxnLst/>
              <a:rect l="l" t="t" r="r" b="b"/>
              <a:pathLst>
                <a:path w="7035" h="7032" extrusionOk="0">
                  <a:moveTo>
                    <a:pt x="7014" y="0"/>
                  </a:moveTo>
                  <a:cubicBezTo>
                    <a:pt x="7009" y="0"/>
                    <a:pt x="7003" y="2"/>
                    <a:pt x="7000" y="5"/>
                  </a:cubicBezTo>
                  <a:lnTo>
                    <a:pt x="7" y="6997"/>
                  </a:lnTo>
                  <a:cubicBezTo>
                    <a:pt x="0" y="7004"/>
                    <a:pt x="0" y="7019"/>
                    <a:pt x="7" y="7026"/>
                  </a:cubicBezTo>
                  <a:cubicBezTo>
                    <a:pt x="10" y="7030"/>
                    <a:pt x="16" y="7031"/>
                    <a:pt x="22" y="7031"/>
                  </a:cubicBezTo>
                  <a:cubicBezTo>
                    <a:pt x="27" y="7031"/>
                    <a:pt x="33" y="7030"/>
                    <a:pt x="36" y="7026"/>
                  </a:cubicBezTo>
                  <a:lnTo>
                    <a:pt x="7028" y="35"/>
                  </a:lnTo>
                  <a:cubicBezTo>
                    <a:pt x="7035" y="26"/>
                    <a:pt x="7035" y="19"/>
                    <a:pt x="7028" y="5"/>
                  </a:cubicBezTo>
                  <a:cubicBezTo>
                    <a:pt x="7024" y="2"/>
                    <a:pt x="7019" y="0"/>
                    <a:pt x="7014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78;p56">
              <a:extLst>
                <a:ext uri="{FF2B5EF4-FFF2-40B4-BE49-F238E27FC236}">
                  <a16:creationId xmlns:a16="http://schemas.microsoft.com/office/drawing/2014/main" xmlns="" id="{9C94E8FE-041E-5AC3-813C-08F11EA0727D}"/>
                </a:ext>
              </a:extLst>
            </p:cNvPr>
            <p:cNvSpPr/>
            <p:nvPr/>
          </p:nvSpPr>
          <p:spPr>
            <a:xfrm>
              <a:off x="4699250" y="4388050"/>
              <a:ext cx="75125" cy="75175"/>
            </a:xfrm>
            <a:custGeom>
              <a:avLst/>
              <a:gdLst/>
              <a:ahLst/>
              <a:cxnLst/>
              <a:rect l="l" t="t" r="r" b="b"/>
              <a:pathLst>
                <a:path w="3005" h="3007" extrusionOk="0">
                  <a:moveTo>
                    <a:pt x="1501" y="44"/>
                  </a:moveTo>
                  <a:cubicBezTo>
                    <a:pt x="1907" y="44"/>
                    <a:pt x="2274" y="204"/>
                    <a:pt x="2535" y="471"/>
                  </a:cubicBezTo>
                  <a:cubicBezTo>
                    <a:pt x="2801" y="738"/>
                    <a:pt x="2961" y="1100"/>
                    <a:pt x="2961" y="1504"/>
                  </a:cubicBezTo>
                  <a:cubicBezTo>
                    <a:pt x="2961" y="1908"/>
                    <a:pt x="2801" y="2277"/>
                    <a:pt x="2535" y="2537"/>
                  </a:cubicBezTo>
                  <a:cubicBezTo>
                    <a:pt x="2274" y="2804"/>
                    <a:pt x="1907" y="2970"/>
                    <a:pt x="1501" y="2970"/>
                  </a:cubicBezTo>
                  <a:cubicBezTo>
                    <a:pt x="1097" y="2970"/>
                    <a:pt x="737" y="2804"/>
                    <a:pt x="468" y="2537"/>
                  </a:cubicBezTo>
                  <a:cubicBezTo>
                    <a:pt x="201" y="2277"/>
                    <a:pt x="43" y="1908"/>
                    <a:pt x="43" y="1504"/>
                  </a:cubicBezTo>
                  <a:cubicBezTo>
                    <a:pt x="43" y="1100"/>
                    <a:pt x="201" y="738"/>
                    <a:pt x="468" y="471"/>
                  </a:cubicBezTo>
                  <a:cubicBezTo>
                    <a:pt x="737" y="204"/>
                    <a:pt x="1097" y="44"/>
                    <a:pt x="1501" y="44"/>
                  </a:cubicBezTo>
                  <a:close/>
                  <a:moveTo>
                    <a:pt x="1501" y="1"/>
                  </a:moveTo>
                  <a:cubicBezTo>
                    <a:pt x="671" y="1"/>
                    <a:pt x="0" y="674"/>
                    <a:pt x="0" y="1504"/>
                  </a:cubicBezTo>
                  <a:cubicBezTo>
                    <a:pt x="0" y="2334"/>
                    <a:pt x="671" y="3007"/>
                    <a:pt x="1501" y="3007"/>
                  </a:cubicBezTo>
                  <a:cubicBezTo>
                    <a:pt x="2332" y="3007"/>
                    <a:pt x="3004" y="2334"/>
                    <a:pt x="3004" y="1504"/>
                  </a:cubicBezTo>
                  <a:cubicBezTo>
                    <a:pt x="3004" y="674"/>
                    <a:pt x="2332" y="1"/>
                    <a:pt x="1501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79;p56">
              <a:extLst>
                <a:ext uri="{FF2B5EF4-FFF2-40B4-BE49-F238E27FC236}">
                  <a16:creationId xmlns:a16="http://schemas.microsoft.com/office/drawing/2014/main" xmlns="" id="{A0FD1DA0-8B4E-E0F3-F2B6-866F8067383D}"/>
                </a:ext>
              </a:extLst>
            </p:cNvPr>
            <p:cNvSpPr/>
            <p:nvPr/>
          </p:nvSpPr>
          <p:spPr>
            <a:xfrm>
              <a:off x="4721600" y="4410475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607" y="43"/>
                  </a:moveTo>
                  <a:cubicBezTo>
                    <a:pt x="767" y="43"/>
                    <a:pt x="904" y="108"/>
                    <a:pt x="1013" y="210"/>
                  </a:cubicBezTo>
                  <a:cubicBezTo>
                    <a:pt x="1114" y="310"/>
                    <a:pt x="1178" y="454"/>
                    <a:pt x="1178" y="607"/>
                  </a:cubicBezTo>
                  <a:cubicBezTo>
                    <a:pt x="1178" y="766"/>
                    <a:pt x="1114" y="910"/>
                    <a:pt x="1013" y="1011"/>
                  </a:cubicBezTo>
                  <a:cubicBezTo>
                    <a:pt x="904" y="1113"/>
                    <a:pt x="767" y="1177"/>
                    <a:pt x="607" y="1177"/>
                  </a:cubicBezTo>
                  <a:cubicBezTo>
                    <a:pt x="450" y="1177"/>
                    <a:pt x="311" y="1113"/>
                    <a:pt x="210" y="1011"/>
                  </a:cubicBezTo>
                  <a:cubicBezTo>
                    <a:pt x="103" y="910"/>
                    <a:pt x="44" y="766"/>
                    <a:pt x="44" y="607"/>
                  </a:cubicBezTo>
                  <a:cubicBezTo>
                    <a:pt x="44" y="454"/>
                    <a:pt x="103" y="310"/>
                    <a:pt x="210" y="210"/>
                  </a:cubicBezTo>
                  <a:cubicBezTo>
                    <a:pt x="311" y="108"/>
                    <a:pt x="450" y="43"/>
                    <a:pt x="607" y="43"/>
                  </a:cubicBezTo>
                  <a:close/>
                  <a:moveTo>
                    <a:pt x="607" y="0"/>
                  </a:moveTo>
                  <a:cubicBezTo>
                    <a:pt x="276" y="0"/>
                    <a:pt x="1" y="274"/>
                    <a:pt x="1" y="607"/>
                  </a:cubicBezTo>
                  <a:cubicBezTo>
                    <a:pt x="1" y="947"/>
                    <a:pt x="276" y="1214"/>
                    <a:pt x="607" y="1214"/>
                  </a:cubicBezTo>
                  <a:cubicBezTo>
                    <a:pt x="940" y="1214"/>
                    <a:pt x="1214" y="947"/>
                    <a:pt x="1214" y="607"/>
                  </a:cubicBezTo>
                  <a:cubicBezTo>
                    <a:pt x="1214" y="274"/>
                    <a:pt x="940" y="0"/>
                    <a:pt x="607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1781;p56">
            <a:extLst>
              <a:ext uri="{FF2B5EF4-FFF2-40B4-BE49-F238E27FC236}">
                <a16:creationId xmlns:a16="http://schemas.microsoft.com/office/drawing/2014/main" xmlns="" id="{A41E00EC-80CA-1D63-440B-DDB20B699450}"/>
              </a:ext>
            </a:extLst>
          </p:cNvPr>
          <p:cNvGrpSpPr/>
          <p:nvPr/>
        </p:nvGrpSpPr>
        <p:grpSpPr>
          <a:xfrm>
            <a:off x="129843" y="967950"/>
            <a:ext cx="795508" cy="669901"/>
            <a:chOff x="4356650" y="5185725"/>
            <a:chExt cx="239850" cy="213825"/>
          </a:xfrm>
        </p:grpSpPr>
        <p:sp>
          <p:nvSpPr>
            <p:cNvPr id="93" name="Google Shape;1782;p56">
              <a:extLst>
                <a:ext uri="{FF2B5EF4-FFF2-40B4-BE49-F238E27FC236}">
                  <a16:creationId xmlns:a16="http://schemas.microsoft.com/office/drawing/2014/main" xmlns="" id="{6A6FE561-5D19-8C24-B6D4-5CB65E222B33}"/>
                </a:ext>
              </a:extLst>
            </p:cNvPr>
            <p:cNvSpPr/>
            <p:nvPr/>
          </p:nvSpPr>
          <p:spPr>
            <a:xfrm>
              <a:off x="4437800" y="5317675"/>
              <a:ext cx="46625" cy="44625"/>
            </a:xfrm>
            <a:custGeom>
              <a:avLst/>
              <a:gdLst/>
              <a:ahLst/>
              <a:cxnLst/>
              <a:rect l="l" t="t" r="r" b="b"/>
              <a:pathLst>
                <a:path w="1865" h="1785" extrusionOk="0">
                  <a:moveTo>
                    <a:pt x="1453" y="1"/>
                  </a:moveTo>
                  <a:cubicBezTo>
                    <a:pt x="906" y="1"/>
                    <a:pt x="0" y="1737"/>
                    <a:pt x="265" y="1784"/>
                  </a:cubicBezTo>
                  <a:cubicBezTo>
                    <a:pt x="269" y="1784"/>
                    <a:pt x="273" y="1784"/>
                    <a:pt x="277" y="1784"/>
                  </a:cubicBezTo>
                  <a:cubicBezTo>
                    <a:pt x="590" y="1784"/>
                    <a:pt x="1865" y="236"/>
                    <a:pt x="1588" y="43"/>
                  </a:cubicBezTo>
                  <a:cubicBezTo>
                    <a:pt x="1546" y="14"/>
                    <a:pt x="1501" y="1"/>
                    <a:pt x="1453" y="1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783;p56">
              <a:extLst>
                <a:ext uri="{FF2B5EF4-FFF2-40B4-BE49-F238E27FC236}">
                  <a16:creationId xmlns:a16="http://schemas.microsoft.com/office/drawing/2014/main" xmlns="" id="{5C2D2F87-A9B7-D531-32AB-CC736A252719}"/>
                </a:ext>
              </a:extLst>
            </p:cNvPr>
            <p:cNvSpPr/>
            <p:nvPr/>
          </p:nvSpPr>
          <p:spPr>
            <a:xfrm>
              <a:off x="4476925" y="5245800"/>
              <a:ext cx="46075" cy="73475"/>
            </a:xfrm>
            <a:custGeom>
              <a:avLst/>
              <a:gdLst/>
              <a:ahLst/>
              <a:cxnLst/>
              <a:rect l="l" t="t" r="r" b="b"/>
              <a:pathLst>
                <a:path w="1843" h="2939" extrusionOk="0">
                  <a:moveTo>
                    <a:pt x="896" y="1"/>
                  </a:moveTo>
                  <a:cubicBezTo>
                    <a:pt x="889" y="1"/>
                    <a:pt x="883" y="8"/>
                    <a:pt x="883" y="21"/>
                  </a:cubicBezTo>
                  <a:cubicBezTo>
                    <a:pt x="883" y="261"/>
                    <a:pt x="824" y="571"/>
                    <a:pt x="746" y="881"/>
                  </a:cubicBezTo>
                  <a:cubicBezTo>
                    <a:pt x="622" y="1358"/>
                    <a:pt x="434" y="1864"/>
                    <a:pt x="283" y="2254"/>
                  </a:cubicBezTo>
                  <a:cubicBezTo>
                    <a:pt x="203" y="2448"/>
                    <a:pt x="139" y="2608"/>
                    <a:pt x="87" y="2724"/>
                  </a:cubicBezTo>
                  <a:cubicBezTo>
                    <a:pt x="59" y="2781"/>
                    <a:pt x="43" y="2831"/>
                    <a:pt x="30" y="2861"/>
                  </a:cubicBezTo>
                  <a:cubicBezTo>
                    <a:pt x="16" y="2890"/>
                    <a:pt x="9" y="2911"/>
                    <a:pt x="9" y="2911"/>
                  </a:cubicBezTo>
                  <a:cubicBezTo>
                    <a:pt x="0" y="2918"/>
                    <a:pt x="9" y="2925"/>
                    <a:pt x="16" y="2934"/>
                  </a:cubicBezTo>
                  <a:cubicBezTo>
                    <a:pt x="19" y="2937"/>
                    <a:pt x="23" y="2939"/>
                    <a:pt x="26" y="2939"/>
                  </a:cubicBezTo>
                  <a:cubicBezTo>
                    <a:pt x="30" y="2939"/>
                    <a:pt x="33" y="2937"/>
                    <a:pt x="37" y="2934"/>
                  </a:cubicBezTo>
                  <a:cubicBezTo>
                    <a:pt x="37" y="2934"/>
                    <a:pt x="1113" y="2110"/>
                    <a:pt x="1836" y="441"/>
                  </a:cubicBezTo>
                  <a:cubicBezTo>
                    <a:pt x="1843" y="427"/>
                    <a:pt x="1836" y="411"/>
                    <a:pt x="1829" y="411"/>
                  </a:cubicBezTo>
                  <a:cubicBezTo>
                    <a:pt x="1825" y="409"/>
                    <a:pt x="1821" y="409"/>
                    <a:pt x="1818" y="409"/>
                  </a:cubicBezTo>
                  <a:cubicBezTo>
                    <a:pt x="1809" y="409"/>
                    <a:pt x="1804" y="414"/>
                    <a:pt x="1800" y="420"/>
                  </a:cubicBezTo>
                  <a:cubicBezTo>
                    <a:pt x="1439" y="1250"/>
                    <a:pt x="990" y="1871"/>
                    <a:pt x="636" y="2284"/>
                  </a:cubicBezTo>
                  <a:cubicBezTo>
                    <a:pt x="456" y="2492"/>
                    <a:pt x="297" y="2644"/>
                    <a:pt x="189" y="2745"/>
                  </a:cubicBezTo>
                  <a:cubicBezTo>
                    <a:pt x="143" y="2791"/>
                    <a:pt x="107" y="2822"/>
                    <a:pt x="80" y="2844"/>
                  </a:cubicBezTo>
                  <a:lnTo>
                    <a:pt x="80" y="2844"/>
                  </a:lnTo>
                  <a:cubicBezTo>
                    <a:pt x="150" y="2684"/>
                    <a:pt x="315" y="2302"/>
                    <a:pt x="486" y="1850"/>
                  </a:cubicBezTo>
                  <a:cubicBezTo>
                    <a:pt x="593" y="1547"/>
                    <a:pt x="702" y="1214"/>
                    <a:pt x="780" y="897"/>
                  </a:cubicBezTo>
                  <a:cubicBezTo>
                    <a:pt x="867" y="578"/>
                    <a:pt x="919" y="268"/>
                    <a:pt x="919" y="21"/>
                  </a:cubicBezTo>
                  <a:cubicBezTo>
                    <a:pt x="919" y="8"/>
                    <a:pt x="910" y="1"/>
                    <a:pt x="89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784;p56">
              <a:extLst>
                <a:ext uri="{FF2B5EF4-FFF2-40B4-BE49-F238E27FC236}">
                  <a16:creationId xmlns:a16="http://schemas.microsoft.com/office/drawing/2014/main" xmlns="" id="{BE324ADD-FED4-4C41-587B-9944CCC05633}"/>
                </a:ext>
              </a:extLst>
            </p:cNvPr>
            <p:cNvSpPr/>
            <p:nvPr/>
          </p:nvSpPr>
          <p:spPr>
            <a:xfrm>
              <a:off x="4356650" y="5185725"/>
              <a:ext cx="131125" cy="166450"/>
            </a:xfrm>
            <a:custGeom>
              <a:avLst/>
              <a:gdLst/>
              <a:ahLst/>
              <a:cxnLst/>
              <a:rect l="l" t="t" r="r" b="b"/>
              <a:pathLst>
                <a:path w="5245" h="6658" extrusionOk="0">
                  <a:moveTo>
                    <a:pt x="3749" y="0"/>
                  </a:moveTo>
                  <a:cubicBezTo>
                    <a:pt x="2732" y="0"/>
                    <a:pt x="2107" y="3318"/>
                    <a:pt x="1223" y="4217"/>
                  </a:cubicBezTo>
                  <a:cubicBezTo>
                    <a:pt x="261" y="5198"/>
                    <a:pt x="1" y="5538"/>
                    <a:pt x="789" y="6058"/>
                  </a:cubicBezTo>
                  <a:cubicBezTo>
                    <a:pt x="1569" y="6578"/>
                    <a:pt x="3511" y="6658"/>
                    <a:pt x="3511" y="6658"/>
                  </a:cubicBezTo>
                  <a:cubicBezTo>
                    <a:pt x="5087" y="6030"/>
                    <a:pt x="5245" y="837"/>
                    <a:pt x="4047" y="93"/>
                  </a:cubicBezTo>
                  <a:cubicBezTo>
                    <a:pt x="3944" y="30"/>
                    <a:pt x="3845" y="0"/>
                    <a:pt x="3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785;p56">
              <a:extLst>
                <a:ext uri="{FF2B5EF4-FFF2-40B4-BE49-F238E27FC236}">
                  <a16:creationId xmlns:a16="http://schemas.microsoft.com/office/drawing/2014/main" xmlns="" id="{6F7B1548-7C95-062B-9111-ED94B06EA4CC}"/>
                </a:ext>
              </a:extLst>
            </p:cNvPr>
            <p:cNvSpPr/>
            <p:nvPr/>
          </p:nvSpPr>
          <p:spPr>
            <a:xfrm>
              <a:off x="4384475" y="5269650"/>
              <a:ext cx="92675" cy="82525"/>
            </a:xfrm>
            <a:custGeom>
              <a:avLst/>
              <a:gdLst/>
              <a:ahLst/>
              <a:cxnLst/>
              <a:rect l="l" t="t" r="r" b="b"/>
              <a:pathLst>
                <a:path w="3707" h="3301" extrusionOk="0">
                  <a:moveTo>
                    <a:pt x="3707" y="0"/>
                  </a:moveTo>
                  <a:lnTo>
                    <a:pt x="3707" y="0"/>
                  </a:lnTo>
                  <a:cubicBezTo>
                    <a:pt x="3554" y="426"/>
                    <a:pt x="3331" y="830"/>
                    <a:pt x="3027" y="1184"/>
                  </a:cubicBezTo>
                  <a:cubicBezTo>
                    <a:pt x="2311" y="2007"/>
                    <a:pt x="1200" y="2867"/>
                    <a:pt x="51" y="2867"/>
                  </a:cubicBezTo>
                  <a:lnTo>
                    <a:pt x="1" y="2867"/>
                  </a:lnTo>
                  <a:cubicBezTo>
                    <a:pt x="897" y="3243"/>
                    <a:pt x="2398" y="3301"/>
                    <a:pt x="2398" y="3301"/>
                  </a:cubicBezTo>
                  <a:cubicBezTo>
                    <a:pt x="3194" y="2983"/>
                    <a:pt x="3634" y="1487"/>
                    <a:pt x="3707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786;p56">
              <a:extLst>
                <a:ext uri="{FF2B5EF4-FFF2-40B4-BE49-F238E27FC236}">
                  <a16:creationId xmlns:a16="http://schemas.microsoft.com/office/drawing/2014/main" xmlns="" id="{D53B64ED-6ACC-2422-92DB-79D99C249C89}"/>
                </a:ext>
              </a:extLst>
            </p:cNvPr>
            <p:cNvSpPr/>
            <p:nvPr/>
          </p:nvSpPr>
          <p:spPr>
            <a:xfrm>
              <a:off x="4448975" y="5273650"/>
              <a:ext cx="147525" cy="125900"/>
            </a:xfrm>
            <a:custGeom>
              <a:avLst/>
              <a:gdLst/>
              <a:ahLst/>
              <a:cxnLst/>
              <a:rect l="l" t="t" r="r" b="b"/>
              <a:pathLst>
                <a:path w="5901" h="5036" extrusionOk="0">
                  <a:moveTo>
                    <a:pt x="5035" y="1"/>
                  </a:moveTo>
                  <a:cubicBezTo>
                    <a:pt x="3946" y="1"/>
                    <a:pt x="427" y="2126"/>
                    <a:pt x="0" y="3350"/>
                  </a:cubicBezTo>
                  <a:cubicBezTo>
                    <a:pt x="0" y="3350"/>
                    <a:pt x="101" y="4628"/>
                    <a:pt x="534" y="4931"/>
                  </a:cubicBezTo>
                  <a:cubicBezTo>
                    <a:pt x="636" y="5000"/>
                    <a:pt x="729" y="5036"/>
                    <a:pt x="821" y="5036"/>
                  </a:cubicBezTo>
                  <a:cubicBezTo>
                    <a:pt x="1126" y="5036"/>
                    <a:pt x="1421" y="4650"/>
                    <a:pt x="2014" y="3813"/>
                  </a:cubicBezTo>
                  <a:cubicBezTo>
                    <a:pt x="2788" y="2721"/>
                    <a:pt x="5901" y="547"/>
                    <a:pt x="5279" y="64"/>
                  </a:cubicBezTo>
                  <a:cubicBezTo>
                    <a:pt x="5224" y="21"/>
                    <a:pt x="5141" y="1"/>
                    <a:pt x="5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787;p56">
              <a:extLst>
                <a:ext uri="{FF2B5EF4-FFF2-40B4-BE49-F238E27FC236}">
                  <a16:creationId xmlns:a16="http://schemas.microsoft.com/office/drawing/2014/main" xmlns="" id="{0857E0E8-1727-3187-7BDD-F64C0160EA3D}"/>
                </a:ext>
              </a:extLst>
            </p:cNvPr>
            <p:cNvSpPr/>
            <p:nvPr/>
          </p:nvSpPr>
          <p:spPr>
            <a:xfrm>
              <a:off x="4448975" y="5274150"/>
              <a:ext cx="120800" cy="125400"/>
            </a:xfrm>
            <a:custGeom>
              <a:avLst/>
              <a:gdLst/>
              <a:ahLst/>
              <a:cxnLst/>
              <a:rect l="l" t="t" r="r" b="b"/>
              <a:pathLst>
                <a:path w="4832" h="5016" extrusionOk="0">
                  <a:moveTo>
                    <a:pt x="4831" y="0"/>
                  </a:moveTo>
                  <a:cubicBezTo>
                    <a:pt x="3561" y="217"/>
                    <a:pt x="404" y="2174"/>
                    <a:pt x="0" y="3330"/>
                  </a:cubicBezTo>
                  <a:cubicBezTo>
                    <a:pt x="0" y="3330"/>
                    <a:pt x="101" y="4608"/>
                    <a:pt x="534" y="4911"/>
                  </a:cubicBezTo>
                  <a:cubicBezTo>
                    <a:pt x="636" y="4980"/>
                    <a:pt x="730" y="5015"/>
                    <a:pt x="822" y="5015"/>
                  </a:cubicBezTo>
                  <a:cubicBezTo>
                    <a:pt x="1004" y="5015"/>
                    <a:pt x="1183" y="4879"/>
                    <a:pt x="1422" y="4587"/>
                  </a:cubicBezTo>
                  <a:cubicBezTo>
                    <a:pt x="1408" y="3533"/>
                    <a:pt x="1675" y="2441"/>
                    <a:pt x="2384" y="1633"/>
                  </a:cubicBezTo>
                  <a:cubicBezTo>
                    <a:pt x="2982" y="933"/>
                    <a:pt x="3878" y="210"/>
                    <a:pt x="483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1788;p56">
            <a:extLst>
              <a:ext uri="{FF2B5EF4-FFF2-40B4-BE49-F238E27FC236}">
                <a16:creationId xmlns:a16="http://schemas.microsoft.com/office/drawing/2014/main" xmlns="" id="{64F54576-C61A-FDF2-5F79-BC0B38915FAF}"/>
              </a:ext>
            </a:extLst>
          </p:cNvPr>
          <p:cNvGrpSpPr/>
          <p:nvPr/>
        </p:nvGrpSpPr>
        <p:grpSpPr>
          <a:xfrm rot="-5400000">
            <a:off x="8106128" y="3605605"/>
            <a:ext cx="735342" cy="816922"/>
            <a:chOff x="4783350" y="5161650"/>
            <a:chExt cx="195825" cy="178725"/>
          </a:xfrm>
        </p:grpSpPr>
        <p:sp>
          <p:nvSpPr>
            <p:cNvPr id="100" name="Google Shape;1789;p56">
              <a:extLst>
                <a:ext uri="{FF2B5EF4-FFF2-40B4-BE49-F238E27FC236}">
                  <a16:creationId xmlns:a16="http://schemas.microsoft.com/office/drawing/2014/main" xmlns="" id="{8ACFD9B4-EE92-73ED-0CE4-369BEBA62786}"/>
                </a:ext>
              </a:extLst>
            </p:cNvPr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790;p56">
              <a:extLst>
                <a:ext uri="{FF2B5EF4-FFF2-40B4-BE49-F238E27FC236}">
                  <a16:creationId xmlns:a16="http://schemas.microsoft.com/office/drawing/2014/main" xmlns="" id="{DC3064B5-07F4-C424-58BA-3295C95E1117}"/>
                </a:ext>
              </a:extLst>
            </p:cNvPr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791;p56">
              <a:extLst>
                <a:ext uri="{FF2B5EF4-FFF2-40B4-BE49-F238E27FC236}">
                  <a16:creationId xmlns:a16="http://schemas.microsoft.com/office/drawing/2014/main" xmlns="" id="{5BFD2C43-29C7-CE07-CA0A-296D352E4D0C}"/>
                </a:ext>
              </a:extLst>
            </p:cNvPr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792;p56">
              <a:extLst>
                <a:ext uri="{FF2B5EF4-FFF2-40B4-BE49-F238E27FC236}">
                  <a16:creationId xmlns:a16="http://schemas.microsoft.com/office/drawing/2014/main" xmlns="" id="{F0452640-7FDE-5535-C19E-036D6A497F1A}"/>
                </a:ext>
              </a:extLst>
            </p:cNvPr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880;p80">
            <a:extLst>
              <a:ext uri="{FF2B5EF4-FFF2-40B4-BE49-F238E27FC236}">
                <a16:creationId xmlns:a16="http://schemas.microsoft.com/office/drawing/2014/main" xmlns="" id="{813F8CBB-1676-5209-3989-A39563D5B41E}"/>
              </a:ext>
            </a:extLst>
          </p:cNvPr>
          <p:cNvGrpSpPr/>
          <p:nvPr/>
        </p:nvGrpSpPr>
        <p:grpSpPr>
          <a:xfrm>
            <a:off x="1559664" y="3610555"/>
            <a:ext cx="1051329" cy="1651352"/>
            <a:chOff x="6783100" y="2181526"/>
            <a:chExt cx="1032359" cy="1710886"/>
          </a:xfrm>
        </p:grpSpPr>
        <p:sp>
          <p:nvSpPr>
            <p:cNvPr id="5" name="Google Shape;2881;p80">
              <a:extLst>
                <a:ext uri="{FF2B5EF4-FFF2-40B4-BE49-F238E27FC236}">
                  <a16:creationId xmlns:a16="http://schemas.microsoft.com/office/drawing/2014/main" xmlns="" id="{D4F686FF-DA67-E308-0672-D6F70CB5BA8F}"/>
                </a:ext>
              </a:extLst>
            </p:cNvPr>
            <p:cNvSpPr/>
            <p:nvPr/>
          </p:nvSpPr>
          <p:spPr>
            <a:xfrm>
              <a:off x="7199887" y="2447049"/>
              <a:ext cx="198700" cy="202717"/>
            </a:xfrm>
            <a:custGeom>
              <a:avLst/>
              <a:gdLst/>
              <a:ahLst/>
              <a:cxnLst/>
              <a:rect l="l" t="t" r="r" b="b"/>
              <a:pathLst>
                <a:path w="2572" h="2624" extrusionOk="0">
                  <a:moveTo>
                    <a:pt x="1287" y="1"/>
                  </a:moveTo>
                  <a:cubicBezTo>
                    <a:pt x="751" y="580"/>
                    <a:pt x="347" y="1511"/>
                    <a:pt x="1" y="2624"/>
                  </a:cubicBezTo>
                  <a:lnTo>
                    <a:pt x="2571" y="2624"/>
                  </a:lnTo>
                  <a:cubicBezTo>
                    <a:pt x="2233" y="1511"/>
                    <a:pt x="1821" y="580"/>
                    <a:pt x="1287" y="1"/>
                  </a:cubicBez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882;p80">
              <a:extLst>
                <a:ext uri="{FF2B5EF4-FFF2-40B4-BE49-F238E27FC236}">
                  <a16:creationId xmlns:a16="http://schemas.microsoft.com/office/drawing/2014/main" xmlns="" id="{39B4F4D0-1A78-FEE3-0D12-1416FE2D144D}"/>
                </a:ext>
              </a:extLst>
            </p:cNvPr>
            <p:cNvSpPr/>
            <p:nvPr/>
          </p:nvSpPr>
          <p:spPr>
            <a:xfrm>
              <a:off x="7094512" y="2623421"/>
              <a:ext cx="397245" cy="1268991"/>
            </a:xfrm>
            <a:custGeom>
              <a:avLst/>
              <a:gdLst/>
              <a:ahLst/>
              <a:cxnLst/>
              <a:rect l="l" t="t" r="r" b="b"/>
              <a:pathLst>
                <a:path w="5142" h="16426" extrusionOk="0">
                  <a:moveTo>
                    <a:pt x="1264" y="1"/>
                  </a:moveTo>
                  <a:lnTo>
                    <a:pt x="0" y="16426"/>
                  </a:lnTo>
                  <a:lnTo>
                    <a:pt x="5142" y="16426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883;p80">
              <a:extLst>
                <a:ext uri="{FF2B5EF4-FFF2-40B4-BE49-F238E27FC236}">
                  <a16:creationId xmlns:a16="http://schemas.microsoft.com/office/drawing/2014/main" xmlns="" id="{D207FD73-E24F-B48C-0AF1-0339F77E88D7}"/>
                </a:ext>
              </a:extLst>
            </p:cNvPr>
            <p:cNvSpPr/>
            <p:nvPr/>
          </p:nvSpPr>
          <p:spPr>
            <a:xfrm>
              <a:off x="7245158" y="2183225"/>
              <a:ext cx="108312" cy="333124"/>
            </a:xfrm>
            <a:custGeom>
              <a:avLst/>
              <a:gdLst/>
              <a:ahLst/>
              <a:cxnLst/>
              <a:rect l="l" t="t" r="r" b="b"/>
              <a:pathLst>
                <a:path w="1402" h="4312" extrusionOk="0">
                  <a:moveTo>
                    <a:pt x="0" y="1"/>
                  </a:moveTo>
                  <a:lnTo>
                    <a:pt x="0" y="3828"/>
                  </a:lnTo>
                  <a:cubicBezTo>
                    <a:pt x="0" y="4095"/>
                    <a:pt x="217" y="4312"/>
                    <a:pt x="484" y="4312"/>
                  </a:cubicBezTo>
                  <a:lnTo>
                    <a:pt x="924" y="4312"/>
                  </a:lnTo>
                  <a:cubicBezTo>
                    <a:pt x="1191" y="4312"/>
                    <a:pt x="1401" y="4095"/>
                    <a:pt x="1401" y="3828"/>
                  </a:cubicBezTo>
                  <a:lnTo>
                    <a:pt x="1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884;p80">
              <a:extLst>
                <a:ext uri="{FF2B5EF4-FFF2-40B4-BE49-F238E27FC236}">
                  <a16:creationId xmlns:a16="http://schemas.microsoft.com/office/drawing/2014/main" xmlns="" id="{E9B9912B-D8FC-87BB-8DF2-4B73033BBD47}"/>
                </a:ext>
              </a:extLst>
            </p:cNvPr>
            <p:cNvSpPr/>
            <p:nvPr/>
          </p:nvSpPr>
          <p:spPr>
            <a:xfrm>
              <a:off x="7245158" y="2878979"/>
              <a:ext cx="108312" cy="333278"/>
            </a:xfrm>
            <a:custGeom>
              <a:avLst/>
              <a:gdLst/>
              <a:ahLst/>
              <a:cxnLst/>
              <a:rect l="l" t="t" r="r" b="b"/>
              <a:pathLst>
                <a:path w="1402" h="4314" extrusionOk="0">
                  <a:moveTo>
                    <a:pt x="484" y="0"/>
                  </a:moveTo>
                  <a:cubicBezTo>
                    <a:pt x="217" y="0"/>
                    <a:pt x="0" y="217"/>
                    <a:pt x="0" y="486"/>
                  </a:cubicBezTo>
                  <a:lnTo>
                    <a:pt x="0" y="4313"/>
                  </a:lnTo>
                  <a:lnTo>
                    <a:pt x="1401" y="4313"/>
                  </a:lnTo>
                  <a:lnTo>
                    <a:pt x="1401" y="486"/>
                  </a:lnTo>
                  <a:cubicBezTo>
                    <a:pt x="1401" y="217"/>
                    <a:pt x="1191" y="0"/>
                    <a:pt x="9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885;p80">
              <a:extLst>
                <a:ext uri="{FF2B5EF4-FFF2-40B4-BE49-F238E27FC236}">
                  <a16:creationId xmlns:a16="http://schemas.microsoft.com/office/drawing/2014/main" xmlns="" id="{10E02390-32B4-6CA9-505E-7AC2B6BF4854}"/>
                </a:ext>
              </a:extLst>
            </p:cNvPr>
            <p:cNvSpPr/>
            <p:nvPr/>
          </p:nvSpPr>
          <p:spPr>
            <a:xfrm>
              <a:off x="6784722" y="2643508"/>
              <a:ext cx="333278" cy="108312"/>
            </a:xfrm>
            <a:custGeom>
              <a:avLst/>
              <a:gdLst/>
              <a:ahLst/>
              <a:cxnLst/>
              <a:rect l="l" t="t" r="r" b="b"/>
              <a:pathLst>
                <a:path w="4314" h="1402" extrusionOk="0">
                  <a:moveTo>
                    <a:pt x="1" y="1"/>
                  </a:moveTo>
                  <a:lnTo>
                    <a:pt x="1" y="1401"/>
                  </a:lnTo>
                  <a:lnTo>
                    <a:pt x="3828" y="1401"/>
                  </a:lnTo>
                  <a:cubicBezTo>
                    <a:pt x="4097" y="1401"/>
                    <a:pt x="4314" y="1193"/>
                    <a:pt x="4314" y="925"/>
                  </a:cubicBezTo>
                  <a:lnTo>
                    <a:pt x="4314" y="478"/>
                  </a:lnTo>
                  <a:cubicBezTo>
                    <a:pt x="4314" y="217"/>
                    <a:pt x="4097" y="1"/>
                    <a:pt x="38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886;p80">
              <a:extLst>
                <a:ext uri="{FF2B5EF4-FFF2-40B4-BE49-F238E27FC236}">
                  <a16:creationId xmlns:a16="http://schemas.microsoft.com/office/drawing/2014/main" xmlns="" id="{6ECCDE2F-A9CC-283A-8C09-95F5EB5FE6FB}"/>
                </a:ext>
              </a:extLst>
            </p:cNvPr>
            <p:cNvSpPr/>
            <p:nvPr/>
          </p:nvSpPr>
          <p:spPr>
            <a:xfrm>
              <a:off x="7481093" y="2643508"/>
              <a:ext cx="332660" cy="108312"/>
            </a:xfrm>
            <a:custGeom>
              <a:avLst/>
              <a:gdLst/>
              <a:ahLst/>
              <a:cxnLst/>
              <a:rect l="l" t="t" r="r" b="b"/>
              <a:pathLst>
                <a:path w="4306" h="1402" extrusionOk="0">
                  <a:moveTo>
                    <a:pt x="478" y="1"/>
                  </a:moveTo>
                  <a:cubicBezTo>
                    <a:pt x="211" y="1"/>
                    <a:pt x="1" y="217"/>
                    <a:pt x="1" y="478"/>
                  </a:cubicBezTo>
                  <a:lnTo>
                    <a:pt x="1" y="925"/>
                  </a:lnTo>
                  <a:cubicBezTo>
                    <a:pt x="1" y="1193"/>
                    <a:pt x="211" y="1401"/>
                    <a:pt x="478" y="1401"/>
                  </a:cubicBezTo>
                  <a:lnTo>
                    <a:pt x="4305" y="1401"/>
                  </a:lnTo>
                  <a:lnTo>
                    <a:pt x="4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87;p80">
              <a:extLst>
                <a:ext uri="{FF2B5EF4-FFF2-40B4-BE49-F238E27FC236}">
                  <a16:creationId xmlns:a16="http://schemas.microsoft.com/office/drawing/2014/main" xmlns="" id="{E6630EB2-E240-D83B-CC59-3C16ECA36122}"/>
                </a:ext>
              </a:extLst>
            </p:cNvPr>
            <p:cNvSpPr/>
            <p:nvPr/>
          </p:nvSpPr>
          <p:spPr>
            <a:xfrm>
              <a:off x="6897514" y="2803424"/>
              <a:ext cx="300213" cy="296582"/>
            </a:xfrm>
            <a:custGeom>
              <a:avLst/>
              <a:gdLst/>
              <a:ahLst/>
              <a:cxnLst/>
              <a:rect l="l" t="t" r="r" b="b"/>
              <a:pathLst>
                <a:path w="3886" h="3839" extrusionOk="0">
                  <a:moveTo>
                    <a:pt x="3040" y="1"/>
                  </a:moveTo>
                  <a:cubicBezTo>
                    <a:pt x="2917" y="1"/>
                    <a:pt x="2795" y="47"/>
                    <a:pt x="2701" y="141"/>
                  </a:cubicBezTo>
                  <a:lnTo>
                    <a:pt x="0" y="2842"/>
                  </a:lnTo>
                  <a:lnTo>
                    <a:pt x="990" y="3839"/>
                  </a:lnTo>
                  <a:lnTo>
                    <a:pt x="3698" y="1131"/>
                  </a:lnTo>
                  <a:cubicBezTo>
                    <a:pt x="3885" y="944"/>
                    <a:pt x="3885" y="640"/>
                    <a:pt x="3698" y="451"/>
                  </a:cubicBezTo>
                  <a:lnTo>
                    <a:pt x="3381" y="141"/>
                  </a:lnTo>
                  <a:cubicBezTo>
                    <a:pt x="3286" y="47"/>
                    <a:pt x="3163" y="1"/>
                    <a:pt x="30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88;p80">
              <a:extLst>
                <a:ext uri="{FF2B5EF4-FFF2-40B4-BE49-F238E27FC236}">
                  <a16:creationId xmlns:a16="http://schemas.microsoft.com/office/drawing/2014/main" xmlns="" id="{25AAF91F-EC98-E637-CDC7-CD898EAD8A4B}"/>
                </a:ext>
              </a:extLst>
            </p:cNvPr>
            <p:cNvSpPr/>
            <p:nvPr/>
          </p:nvSpPr>
          <p:spPr>
            <a:xfrm>
              <a:off x="7401289" y="2295322"/>
              <a:ext cx="300367" cy="297277"/>
            </a:xfrm>
            <a:custGeom>
              <a:avLst/>
              <a:gdLst/>
              <a:ahLst/>
              <a:cxnLst/>
              <a:rect l="l" t="t" r="r" b="b"/>
              <a:pathLst>
                <a:path w="3888" h="3848" extrusionOk="0">
                  <a:moveTo>
                    <a:pt x="2891" y="1"/>
                  </a:moveTo>
                  <a:lnTo>
                    <a:pt x="190" y="2710"/>
                  </a:lnTo>
                  <a:cubicBezTo>
                    <a:pt x="1" y="2897"/>
                    <a:pt x="1" y="3201"/>
                    <a:pt x="190" y="3388"/>
                  </a:cubicBezTo>
                  <a:lnTo>
                    <a:pt x="500" y="3707"/>
                  </a:lnTo>
                  <a:cubicBezTo>
                    <a:pt x="594" y="3801"/>
                    <a:pt x="716" y="3847"/>
                    <a:pt x="839" y="3847"/>
                  </a:cubicBezTo>
                  <a:cubicBezTo>
                    <a:pt x="962" y="3847"/>
                    <a:pt x="1084" y="3801"/>
                    <a:pt x="1178" y="3707"/>
                  </a:cubicBezTo>
                  <a:lnTo>
                    <a:pt x="3887" y="997"/>
                  </a:lnTo>
                  <a:lnTo>
                    <a:pt x="28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89;p80">
              <a:extLst>
                <a:ext uri="{FF2B5EF4-FFF2-40B4-BE49-F238E27FC236}">
                  <a16:creationId xmlns:a16="http://schemas.microsoft.com/office/drawing/2014/main" xmlns="" id="{7549470E-3F59-5DD6-7356-011A9EDDB98F}"/>
                </a:ext>
              </a:extLst>
            </p:cNvPr>
            <p:cNvSpPr/>
            <p:nvPr/>
          </p:nvSpPr>
          <p:spPr>
            <a:xfrm>
              <a:off x="6897514" y="2295322"/>
              <a:ext cx="300213" cy="297277"/>
            </a:xfrm>
            <a:custGeom>
              <a:avLst/>
              <a:gdLst/>
              <a:ahLst/>
              <a:cxnLst/>
              <a:rect l="l" t="t" r="r" b="b"/>
              <a:pathLst>
                <a:path w="3886" h="3848" extrusionOk="0">
                  <a:moveTo>
                    <a:pt x="990" y="1"/>
                  </a:moveTo>
                  <a:lnTo>
                    <a:pt x="0" y="997"/>
                  </a:lnTo>
                  <a:lnTo>
                    <a:pt x="2701" y="3707"/>
                  </a:lnTo>
                  <a:cubicBezTo>
                    <a:pt x="2795" y="3801"/>
                    <a:pt x="2917" y="3847"/>
                    <a:pt x="3040" y="3847"/>
                  </a:cubicBezTo>
                  <a:cubicBezTo>
                    <a:pt x="3163" y="3847"/>
                    <a:pt x="3286" y="3801"/>
                    <a:pt x="3381" y="3707"/>
                  </a:cubicBezTo>
                  <a:lnTo>
                    <a:pt x="3698" y="3388"/>
                  </a:lnTo>
                  <a:cubicBezTo>
                    <a:pt x="3885" y="3201"/>
                    <a:pt x="3885" y="2897"/>
                    <a:pt x="3698" y="2710"/>
                  </a:cubicBezTo>
                  <a:lnTo>
                    <a:pt x="9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90;p80">
              <a:extLst>
                <a:ext uri="{FF2B5EF4-FFF2-40B4-BE49-F238E27FC236}">
                  <a16:creationId xmlns:a16="http://schemas.microsoft.com/office/drawing/2014/main" xmlns="" id="{BEA5D7B6-CEFD-A1E3-B69E-92949424289A}"/>
                </a:ext>
              </a:extLst>
            </p:cNvPr>
            <p:cNvSpPr/>
            <p:nvPr/>
          </p:nvSpPr>
          <p:spPr>
            <a:xfrm>
              <a:off x="7401289" y="2803424"/>
              <a:ext cx="300367" cy="296582"/>
            </a:xfrm>
            <a:custGeom>
              <a:avLst/>
              <a:gdLst/>
              <a:ahLst/>
              <a:cxnLst/>
              <a:rect l="l" t="t" r="r" b="b"/>
              <a:pathLst>
                <a:path w="3888" h="3839" extrusionOk="0">
                  <a:moveTo>
                    <a:pt x="839" y="1"/>
                  </a:moveTo>
                  <a:cubicBezTo>
                    <a:pt x="716" y="1"/>
                    <a:pt x="594" y="47"/>
                    <a:pt x="500" y="141"/>
                  </a:cubicBezTo>
                  <a:lnTo>
                    <a:pt x="190" y="451"/>
                  </a:lnTo>
                  <a:cubicBezTo>
                    <a:pt x="1" y="640"/>
                    <a:pt x="1" y="944"/>
                    <a:pt x="190" y="1131"/>
                  </a:cubicBezTo>
                  <a:lnTo>
                    <a:pt x="2891" y="3839"/>
                  </a:lnTo>
                  <a:lnTo>
                    <a:pt x="3887" y="2842"/>
                  </a:lnTo>
                  <a:lnTo>
                    <a:pt x="1178" y="141"/>
                  </a:lnTo>
                  <a:cubicBezTo>
                    <a:pt x="1084" y="47"/>
                    <a:pt x="962" y="1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91;p80">
              <a:extLst>
                <a:ext uri="{FF2B5EF4-FFF2-40B4-BE49-F238E27FC236}">
                  <a16:creationId xmlns:a16="http://schemas.microsoft.com/office/drawing/2014/main" xmlns="" id="{C70E4461-5A2A-B95B-00AC-96D02C80707E}"/>
                </a:ext>
              </a:extLst>
            </p:cNvPr>
            <p:cNvSpPr/>
            <p:nvPr/>
          </p:nvSpPr>
          <p:spPr>
            <a:xfrm>
              <a:off x="7297537" y="2181526"/>
              <a:ext cx="3399" cy="1032359"/>
            </a:xfrm>
            <a:custGeom>
              <a:avLst/>
              <a:gdLst/>
              <a:ahLst/>
              <a:cxnLst/>
              <a:rect l="l" t="t" r="r" b="b"/>
              <a:pathLst>
                <a:path w="44" h="13363" extrusionOk="0">
                  <a:moveTo>
                    <a:pt x="23" y="0"/>
                  </a:moveTo>
                  <a:cubicBezTo>
                    <a:pt x="16" y="0"/>
                    <a:pt x="0" y="14"/>
                    <a:pt x="0" y="23"/>
                  </a:cubicBezTo>
                  <a:lnTo>
                    <a:pt x="0" y="13341"/>
                  </a:lnTo>
                  <a:cubicBezTo>
                    <a:pt x="0" y="13355"/>
                    <a:pt x="16" y="13362"/>
                    <a:pt x="23" y="13362"/>
                  </a:cubicBezTo>
                  <a:cubicBezTo>
                    <a:pt x="37" y="13362"/>
                    <a:pt x="44" y="13355"/>
                    <a:pt x="44" y="13341"/>
                  </a:cubicBezTo>
                  <a:lnTo>
                    <a:pt x="44" y="23"/>
                  </a:lnTo>
                  <a:cubicBezTo>
                    <a:pt x="44" y="14"/>
                    <a:pt x="37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92;p80">
              <a:extLst>
                <a:ext uri="{FF2B5EF4-FFF2-40B4-BE49-F238E27FC236}">
                  <a16:creationId xmlns:a16="http://schemas.microsoft.com/office/drawing/2014/main" xmlns="" id="{895CD990-2255-8C76-8B51-EF7787B98665}"/>
                </a:ext>
              </a:extLst>
            </p:cNvPr>
            <p:cNvSpPr/>
            <p:nvPr/>
          </p:nvSpPr>
          <p:spPr>
            <a:xfrm>
              <a:off x="6783100" y="2696041"/>
              <a:ext cx="1032359" cy="3399"/>
            </a:xfrm>
            <a:custGeom>
              <a:avLst/>
              <a:gdLst/>
              <a:ahLst/>
              <a:cxnLst/>
              <a:rect l="l" t="t" r="r" b="b"/>
              <a:pathLst>
                <a:path w="13363" h="44" extrusionOk="0">
                  <a:moveTo>
                    <a:pt x="22" y="0"/>
                  </a:moveTo>
                  <a:cubicBezTo>
                    <a:pt x="15" y="0"/>
                    <a:pt x="1" y="14"/>
                    <a:pt x="1" y="21"/>
                  </a:cubicBezTo>
                  <a:cubicBezTo>
                    <a:pt x="1" y="37"/>
                    <a:pt x="15" y="44"/>
                    <a:pt x="22" y="44"/>
                  </a:cubicBezTo>
                  <a:lnTo>
                    <a:pt x="13340" y="44"/>
                  </a:lnTo>
                  <a:cubicBezTo>
                    <a:pt x="13356" y="44"/>
                    <a:pt x="13363" y="37"/>
                    <a:pt x="13363" y="21"/>
                  </a:cubicBezTo>
                  <a:cubicBezTo>
                    <a:pt x="13363" y="14"/>
                    <a:pt x="13356" y="0"/>
                    <a:pt x="13340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93;p80">
              <a:extLst>
                <a:ext uri="{FF2B5EF4-FFF2-40B4-BE49-F238E27FC236}">
                  <a16:creationId xmlns:a16="http://schemas.microsoft.com/office/drawing/2014/main" xmlns="" id="{BB753C24-7E7B-FE26-031C-5F1D83ED4AE7}"/>
                </a:ext>
              </a:extLst>
            </p:cNvPr>
            <p:cNvSpPr/>
            <p:nvPr/>
          </p:nvSpPr>
          <p:spPr>
            <a:xfrm>
              <a:off x="6933823" y="2332327"/>
              <a:ext cx="730987" cy="730755"/>
            </a:xfrm>
            <a:custGeom>
              <a:avLst/>
              <a:gdLst/>
              <a:ahLst/>
              <a:cxnLst/>
              <a:rect l="l" t="t" r="r" b="b"/>
              <a:pathLst>
                <a:path w="9462" h="9459" extrusionOk="0">
                  <a:moveTo>
                    <a:pt x="21" y="0"/>
                  </a:moveTo>
                  <a:cubicBezTo>
                    <a:pt x="16" y="0"/>
                    <a:pt x="10" y="2"/>
                    <a:pt x="7" y="5"/>
                  </a:cubicBezTo>
                  <a:cubicBezTo>
                    <a:pt x="0" y="12"/>
                    <a:pt x="0" y="28"/>
                    <a:pt x="7" y="35"/>
                  </a:cubicBezTo>
                  <a:lnTo>
                    <a:pt x="9425" y="9453"/>
                  </a:lnTo>
                  <a:cubicBezTo>
                    <a:pt x="9429" y="9456"/>
                    <a:pt x="9434" y="9458"/>
                    <a:pt x="9440" y="9458"/>
                  </a:cubicBezTo>
                  <a:cubicBezTo>
                    <a:pt x="9446" y="9458"/>
                    <a:pt x="9451" y="9456"/>
                    <a:pt x="9455" y="9453"/>
                  </a:cubicBezTo>
                  <a:cubicBezTo>
                    <a:pt x="9462" y="9446"/>
                    <a:pt x="9462" y="9432"/>
                    <a:pt x="9455" y="9425"/>
                  </a:cubicBezTo>
                  <a:lnTo>
                    <a:pt x="35" y="5"/>
                  </a:lnTo>
                  <a:cubicBezTo>
                    <a:pt x="31" y="2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94;p80">
              <a:extLst>
                <a:ext uri="{FF2B5EF4-FFF2-40B4-BE49-F238E27FC236}">
                  <a16:creationId xmlns:a16="http://schemas.microsoft.com/office/drawing/2014/main" xmlns="" id="{BA43119A-CEAF-199E-7D82-D5F4307EB8D8}"/>
                </a:ext>
              </a:extLst>
            </p:cNvPr>
            <p:cNvSpPr/>
            <p:nvPr/>
          </p:nvSpPr>
          <p:spPr>
            <a:xfrm>
              <a:off x="6933823" y="2332327"/>
              <a:ext cx="730987" cy="730755"/>
            </a:xfrm>
            <a:custGeom>
              <a:avLst/>
              <a:gdLst/>
              <a:ahLst/>
              <a:cxnLst/>
              <a:rect l="l" t="t" r="r" b="b"/>
              <a:pathLst>
                <a:path w="9462" h="9459" extrusionOk="0">
                  <a:moveTo>
                    <a:pt x="9440" y="0"/>
                  </a:moveTo>
                  <a:cubicBezTo>
                    <a:pt x="9434" y="0"/>
                    <a:pt x="9429" y="2"/>
                    <a:pt x="9425" y="5"/>
                  </a:cubicBezTo>
                  <a:lnTo>
                    <a:pt x="7" y="9425"/>
                  </a:lnTo>
                  <a:cubicBezTo>
                    <a:pt x="0" y="9432"/>
                    <a:pt x="0" y="9446"/>
                    <a:pt x="7" y="9453"/>
                  </a:cubicBezTo>
                  <a:cubicBezTo>
                    <a:pt x="10" y="9456"/>
                    <a:pt x="16" y="9458"/>
                    <a:pt x="21" y="9458"/>
                  </a:cubicBezTo>
                  <a:cubicBezTo>
                    <a:pt x="26" y="9458"/>
                    <a:pt x="31" y="9456"/>
                    <a:pt x="35" y="9453"/>
                  </a:cubicBezTo>
                  <a:lnTo>
                    <a:pt x="9455" y="35"/>
                  </a:lnTo>
                  <a:cubicBezTo>
                    <a:pt x="9462" y="28"/>
                    <a:pt x="9462" y="12"/>
                    <a:pt x="9455" y="5"/>
                  </a:cubicBezTo>
                  <a:cubicBezTo>
                    <a:pt x="9451" y="2"/>
                    <a:pt x="9446" y="0"/>
                    <a:pt x="9440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895;p80">
              <a:extLst>
                <a:ext uri="{FF2B5EF4-FFF2-40B4-BE49-F238E27FC236}">
                  <a16:creationId xmlns:a16="http://schemas.microsoft.com/office/drawing/2014/main" xmlns="" id="{DFB7165E-D37D-239B-474A-1E25F66976FF}"/>
                </a:ext>
              </a:extLst>
            </p:cNvPr>
            <p:cNvSpPr/>
            <p:nvPr/>
          </p:nvSpPr>
          <p:spPr>
            <a:xfrm>
              <a:off x="7143492" y="2541995"/>
              <a:ext cx="312033" cy="311492"/>
            </a:xfrm>
            <a:custGeom>
              <a:avLst/>
              <a:gdLst/>
              <a:ahLst/>
              <a:cxnLst/>
              <a:rect l="l" t="t" r="r" b="b"/>
              <a:pathLst>
                <a:path w="4039" h="4032" extrusionOk="0">
                  <a:moveTo>
                    <a:pt x="2017" y="37"/>
                  </a:moveTo>
                  <a:cubicBezTo>
                    <a:pt x="2565" y="37"/>
                    <a:pt x="3057" y="261"/>
                    <a:pt x="3418" y="621"/>
                  </a:cubicBezTo>
                  <a:cubicBezTo>
                    <a:pt x="3771" y="975"/>
                    <a:pt x="3995" y="1474"/>
                    <a:pt x="3995" y="2015"/>
                  </a:cubicBezTo>
                  <a:cubicBezTo>
                    <a:pt x="3995" y="2565"/>
                    <a:pt x="3771" y="3055"/>
                    <a:pt x="3418" y="3418"/>
                  </a:cubicBezTo>
                  <a:cubicBezTo>
                    <a:pt x="3057" y="3771"/>
                    <a:pt x="2565" y="3995"/>
                    <a:pt x="2017" y="3995"/>
                  </a:cubicBezTo>
                  <a:cubicBezTo>
                    <a:pt x="1474" y="3995"/>
                    <a:pt x="977" y="3771"/>
                    <a:pt x="623" y="3418"/>
                  </a:cubicBezTo>
                  <a:cubicBezTo>
                    <a:pt x="261" y="3055"/>
                    <a:pt x="44" y="2565"/>
                    <a:pt x="37" y="2015"/>
                  </a:cubicBezTo>
                  <a:cubicBezTo>
                    <a:pt x="44" y="1474"/>
                    <a:pt x="261" y="975"/>
                    <a:pt x="623" y="621"/>
                  </a:cubicBezTo>
                  <a:cubicBezTo>
                    <a:pt x="977" y="261"/>
                    <a:pt x="1474" y="37"/>
                    <a:pt x="2017" y="37"/>
                  </a:cubicBezTo>
                  <a:close/>
                  <a:moveTo>
                    <a:pt x="2017" y="1"/>
                  </a:moveTo>
                  <a:cubicBezTo>
                    <a:pt x="904" y="1"/>
                    <a:pt x="1" y="904"/>
                    <a:pt x="1" y="2015"/>
                  </a:cubicBezTo>
                  <a:cubicBezTo>
                    <a:pt x="1" y="3128"/>
                    <a:pt x="904" y="4031"/>
                    <a:pt x="2017" y="4031"/>
                  </a:cubicBezTo>
                  <a:cubicBezTo>
                    <a:pt x="3128" y="4031"/>
                    <a:pt x="4038" y="3128"/>
                    <a:pt x="4038" y="2015"/>
                  </a:cubicBezTo>
                  <a:cubicBezTo>
                    <a:pt x="4038" y="904"/>
                    <a:pt x="3128" y="1"/>
                    <a:pt x="201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96;p80">
              <a:extLst>
                <a:ext uri="{FF2B5EF4-FFF2-40B4-BE49-F238E27FC236}">
                  <a16:creationId xmlns:a16="http://schemas.microsoft.com/office/drawing/2014/main" xmlns="" id="{F28216EE-21A4-ACD2-405C-BA533AFFA600}"/>
                </a:ext>
              </a:extLst>
            </p:cNvPr>
            <p:cNvSpPr/>
            <p:nvPr/>
          </p:nvSpPr>
          <p:spPr>
            <a:xfrm>
              <a:off x="7236738" y="2635241"/>
              <a:ext cx="125694" cy="124999"/>
            </a:xfrm>
            <a:custGeom>
              <a:avLst/>
              <a:gdLst/>
              <a:ahLst/>
              <a:cxnLst/>
              <a:rect l="l" t="t" r="r" b="b"/>
              <a:pathLst>
                <a:path w="1627" h="1618" extrusionOk="0">
                  <a:moveTo>
                    <a:pt x="810" y="35"/>
                  </a:moveTo>
                  <a:cubicBezTo>
                    <a:pt x="1027" y="35"/>
                    <a:pt x="1214" y="122"/>
                    <a:pt x="1358" y="267"/>
                  </a:cubicBezTo>
                  <a:cubicBezTo>
                    <a:pt x="1496" y="404"/>
                    <a:pt x="1583" y="598"/>
                    <a:pt x="1583" y="808"/>
                  </a:cubicBezTo>
                  <a:cubicBezTo>
                    <a:pt x="1583" y="1025"/>
                    <a:pt x="1496" y="1214"/>
                    <a:pt x="1358" y="1358"/>
                  </a:cubicBezTo>
                  <a:cubicBezTo>
                    <a:pt x="1214" y="1495"/>
                    <a:pt x="1027" y="1581"/>
                    <a:pt x="810" y="1581"/>
                  </a:cubicBezTo>
                  <a:cubicBezTo>
                    <a:pt x="600" y="1581"/>
                    <a:pt x="404" y="1495"/>
                    <a:pt x="267" y="1358"/>
                  </a:cubicBezTo>
                  <a:cubicBezTo>
                    <a:pt x="123" y="1214"/>
                    <a:pt x="44" y="1025"/>
                    <a:pt x="44" y="808"/>
                  </a:cubicBezTo>
                  <a:cubicBezTo>
                    <a:pt x="44" y="598"/>
                    <a:pt x="123" y="404"/>
                    <a:pt x="267" y="267"/>
                  </a:cubicBezTo>
                  <a:cubicBezTo>
                    <a:pt x="404" y="122"/>
                    <a:pt x="600" y="35"/>
                    <a:pt x="810" y="35"/>
                  </a:cubicBezTo>
                  <a:close/>
                  <a:moveTo>
                    <a:pt x="810" y="0"/>
                  </a:moveTo>
                  <a:cubicBezTo>
                    <a:pt x="361" y="0"/>
                    <a:pt x="0" y="361"/>
                    <a:pt x="0" y="808"/>
                  </a:cubicBezTo>
                  <a:cubicBezTo>
                    <a:pt x="0" y="1257"/>
                    <a:pt x="361" y="1618"/>
                    <a:pt x="810" y="1618"/>
                  </a:cubicBezTo>
                  <a:cubicBezTo>
                    <a:pt x="1257" y="1618"/>
                    <a:pt x="1618" y="1257"/>
                    <a:pt x="1626" y="808"/>
                  </a:cubicBezTo>
                  <a:cubicBezTo>
                    <a:pt x="1618" y="361"/>
                    <a:pt x="1257" y="0"/>
                    <a:pt x="810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88792" y="831056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586" y="73885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990319" y="762853"/>
            <a:ext cx="7867897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5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Use the model in 1 to make similar conversations for these situations. One of you is Student A, the other is Student B. Use the expressions below to help you.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F04679-4AB3-6D06-3DDE-ED572998F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749" y="2864035"/>
            <a:ext cx="3009636" cy="239787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09221" y="1993814"/>
            <a:ext cx="8034164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A is burning rubbish. Student B is warning him/her about the dangers of open 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waste burning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people's health and the environment.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B is building a campfire. Student A is warning him/her about the risk of starting a 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 fire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health risks.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17144" y="1314324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smtClean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atmosphere (n)</a:t>
            </a:r>
            <a:endParaRPr lang="en-US" sz="4400" b="1" dirty="0">
              <a:solidFill>
                <a:srgbClr val="432B1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8247" y="3535366"/>
            <a:ext cx="41211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mixture of gases that surrounds the earth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5875" y="2100723"/>
            <a:ext cx="2071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ætməsfɪə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(r)/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3" name="atmospher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4017" y="267191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12" y="1314324"/>
            <a:ext cx="3650488" cy="3042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42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31542" y="1115667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smtClean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crop (n</a:t>
            </a:r>
            <a:r>
              <a:rPr lang="en-US" sz="4400" b="1" dirty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2933" y="3577398"/>
            <a:ext cx="4596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amount of grain, fruit, etc. that is grown in one season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42134" y="1989006"/>
            <a:ext cx="1178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krɒp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3" name="crop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3826" y="2648743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0" b="99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76" y="812800"/>
            <a:ext cx="363378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0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09077" y="1423833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deforestation (</a:t>
            </a:r>
            <a:r>
              <a:rPr lang="en-US" sz="4000" b="1" dirty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0829" y="3566846"/>
            <a:ext cx="4350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act of cutting down or burning the trees in an area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1246" y="2210232"/>
            <a:ext cx="2244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/ˌdiːˌ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fɒrɪˈsteɪʃn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11" y="1423833"/>
            <a:ext cx="3614249" cy="2781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deforestation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5329" y="2736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1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29697" y="1440259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4000" b="1" dirty="0" smtClean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arming </a:t>
            </a:r>
            <a:r>
              <a:rPr lang="en-US" sz="4000" b="1" dirty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(n)</a:t>
            </a:r>
            <a:r>
              <a:rPr lang="en-US" sz="4000" b="1" dirty="0">
                <a:solidFill>
                  <a:srgbClr val="432B1D"/>
                </a:solidFill>
              </a:rPr>
              <a:t> </a:t>
            </a:r>
            <a:endParaRPr lang="en-US" sz="4000" b="1" dirty="0">
              <a:solidFill>
                <a:srgbClr val="432B1D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7500" y="3474722"/>
            <a:ext cx="39677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activity of working on a farm or organizing the work there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31853" y="2226658"/>
            <a:ext cx="1404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fɑːmɪŋ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4" name="farming">
            <a:hlinkClick r:id="" action="ppaction://media"/>
            <a:extLst>
              <a:ext uri="{FF2B5EF4-FFF2-40B4-BE49-F238E27FC236}">
                <a16:creationId xmlns:a16="http://schemas.microsoft.com/office/drawing/2014/main" xmlns="" id="{3AA5766E-B0A4-42D8-8CC3-B24410B2D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8609" y="2829511"/>
            <a:ext cx="365522" cy="365522"/>
          </a:xfrm>
          <a:prstGeom prst="rect">
            <a:avLst/>
          </a:prstGeom>
        </p:spPr>
      </p:pic>
      <p:pic>
        <p:nvPicPr>
          <p:cNvPr id="5122" name="Picture 2" descr="Farming Vector Illustration (AI)">
            <a:extLst>
              <a:ext uri="{FF2B5EF4-FFF2-40B4-BE49-F238E27FC236}">
                <a16:creationId xmlns:a16="http://schemas.microsoft.com/office/drawing/2014/main" xmlns="" id="{50471170-5DA3-446E-8E82-814F386EC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00" b="93600" l="3650" r="97000">
                        <a14:foregroundMark x1="53250" y1="15333" x2="54200" y2="17467"/>
                        <a14:foregroundMark x1="58450" y1="18000" x2="60800" y2="21867"/>
                        <a14:foregroundMark x1="52700" y1="18600" x2="62600" y2="25267"/>
                        <a14:foregroundMark x1="65050" y1="19400" x2="65250" y2="24267"/>
                        <a14:foregroundMark x1="70800" y1="24800" x2="72400" y2="21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40" y="1170286"/>
            <a:ext cx="4592060" cy="344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956831"/>
              </p:ext>
            </p:extLst>
          </p:nvPr>
        </p:nvGraphicFramePr>
        <p:xfrm>
          <a:off x="187889" y="924879"/>
          <a:ext cx="8780747" cy="420577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378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347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56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Form</a:t>
                      </a:r>
                    </a:p>
                  </a:txBody>
                  <a:tcPr marL="27146" marR="27146" marT="53816" marB="53816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</a:p>
                  </a:txBody>
                  <a:tcPr marL="27146" marR="27146" marT="53816" marB="53816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</a:p>
                  </a:txBody>
                  <a:tcPr marL="27146" marR="27146" marT="53816" marB="53816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5791"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1. atmosphere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ætməsfɪə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(r)/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the mixture of gases that surrounds the earth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0553"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2. crop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krɒp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the amount of grain, fruit, etc. that is grown in one season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2013"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3. deforestation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/ˌdiːˌfɒrɪˈsteɪʃn/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the act of cutting down or burning the trees in an area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2872"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4. farming (n) 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fɑːmɪŋ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the activity of working on a farm or organizing the work there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325" y="74515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1</a:t>
            </a:r>
            <a:endParaRPr lang="en-US" sz="3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95580" y="806546"/>
            <a:ext cx="74422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and tick (✓) the pictures that show ways to reduce global warming.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854B7A-5448-4C0C-756A-7E8E700F4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37126" b="50000"/>
          <a:stretch/>
        </p:blipFill>
        <p:spPr>
          <a:xfrm>
            <a:off x="5469487" y="1522126"/>
            <a:ext cx="3547892" cy="964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0A7F2B-513E-B647-6369-E873E826B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8083" b="50000"/>
          <a:stretch/>
        </p:blipFill>
        <p:spPr>
          <a:xfrm>
            <a:off x="6342935" y="2646350"/>
            <a:ext cx="1800995" cy="964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EF5C0C-F0FB-9048-83C4-AE44B6210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974" t="49558" r="16121"/>
          <a:stretch/>
        </p:blipFill>
        <p:spPr>
          <a:xfrm>
            <a:off x="5400303" y="3770574"/>
            <a:ext cx="3686257" cy="964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8FE061-2CA2-4549-8D3B-CF0F9C4F2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22" y="1799199"/>
            <a:ext cx="5245493" cy="2659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575137-0DDE-2CF0-78CB-6DC2CE288084}"/>
              </a:ext>
            </a:extLst>
          </p:cNvPr>
          <p:cNvSpPr txBox="1"/>
          <p:nvPr/>
        </p:nvSpPr>
        <p:spPr>
          <a:xfrm>
            <a:off x="6751151" y="2066920"/>
            <a:ext cx="26811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</a:t>
            </a:r>
            <a:endParaRPr lang="en-US" sz="2700" dirty="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0782EC-296B-1B31-B5D4-A2F8F8A2692B}"/>
              </a:ext>
            </a:extLst>
          </p:cNvPr>
          <p:cNvSpPr txBox="1"/>
          <p:nvPr/>
        </p:nvSpPr>
        <p:spPr>
          <a:xfrm>
            <a:off x="6698559" y="4288576"/>
            <a:ext cx="26811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</a:t>
            </a:r>
            <a:endParaRPr lang="en-US" sz="27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059" y="74515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170737" y="818220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groups. Discuss the following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DFAA3D2-4A97-43AD-8C84-79D84D8101BD}"/>
              </a:ext>
            </a:extLst>
          </p:cNvPr>
          <p:cNvSpPr txBox="1"/>
          <p:nvPr/>
        </p:nvSpPr>
        <p:spPr>
          <a:xfrm>
            <a:off x="356108" y="1255419"/>
            <a:ext cx="84317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Avo-BoldItalic"/>
              </a:rPr>
              <a:t>What farming activities in Viet Nam do you think have negative impact on the global temperature? </a:t>
            </a:r>
          </a:p>
          <a:p>
            <a:pPr algn="ctr"/>
            <a:r>
              <a:rPr lang="en-US" sz="3000" i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Avo-BoldItalic"/>
              </a:rPr>
              <a:t>What do you think are the alternatives to those activities?</a:t>
            </a:r>
          </a:p>
        </p:txBody>
      </p:sp>
      <p:pic>
        <p:nvPicPr>
          <p:cNvPr id="6146" name="Picture 2" descr="288 Vietnamese Farmer Illustrations &amp; Clip Art - iStock">
            <a:extLst>
              <a:ext uri="{FF2B5EF4-FFF2-40B4-BE49-F238E27FC236}">
                <a16:creationId xmlns:a16="http://schemas.microsoft.com/office/drawing/2014/main" xmlns="" id="{35057862-E633-456B-B7BD-84ADE889D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" b="100000" l="817" r="99183">
                        <a14:foregroundMark x1="49183" y1="24510" x2="53758" y2="22549"/>
                        <a14:foregroundMark x1="65359" y1="21324" x2="72222" y2="22794"/>
                        <a14:foregroundMark x1="9641" y1="76471" x2="11111" y2="75735"/>
                        <a14:foregroundMark x1="9804" y1="74020" x2="8987" y2="7647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820" y="2863787"/>
            <a:ext cx="4168360" cy="27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55"/>
          <p:cNvSpPr txBox="1">
            <a:spLocks noGrp="1"/>
          </p:cNvSpPr>
          <p:nvPr>
            <p:ph type="title"/>
          </p:nvPr>
        </p:nvSpPr>
        <p:spPr>
          <a:xfrm>
            <a:off x="715200" y="1403886"/>
            <a:ext cx="7713600" cy="6625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What have you learnt today?</a:t>
            </a:r>
            <a:endParaRPr sz="3600" dirty="0"/>
          </a:p>
        </p:txBody>
      </p:sp>
      <p:grpSp>
        <p:nvGrpSpPr>
          <p:cNvPr id="1663" name="Google Shape;1663;p55"/>
          <p:cNvGrpSpPr/>
          <p:nvPr/>
        </p:nvGrpSpPr>
        <p:grpSpPr>
          <a:xfrm>
            <a:off x="3822270" y="3533305"/>
            <a:ext cx="749727" cy="1266012"/>
            <a:chOff x="6634689" y="656736"/>
            <a:chExt cx="1572085" cy="2654669"/>
          </a:xfrm>
        </p:grpSpPr>
        <p:sp>
          <p:nvSpPr>
            <p:cNvPr id="1664" name="Google Shape;1664;p55"/>
            <p:cNvSpPr/>
            <p:nvPr/>
          </p:nvSpPr>
          <p:spPr>
            <a:xfrm>
              <a:off x="6708975" y="2896650"/>
              <a:ext cx="1037821" cy="414755"/>
            </a:xfrm>
            <a:custGeom>
              <a:avLst/>
              <a:gdLst/>
              <a:ahLst/>
              <a:cxnLst/>
              <a:rect l="l" t="t" r="r" b="b"/>
              <a:pathLst>
                <a:path w="14086" h="4578" extrusionOk="0">
                  <a:moveTo>
                    <a:pt x="11111" y="0"/>
                  </a:moveTo>
                  <a:cubicBezTo>
                    <a:pt x="6574" y="600"/>
                    <a:pt x="1" y="3974"/>
                    <a:pt x="1" y="3974"/>
                  </a:cubicBezTo>
                  <a:cubicBezTo>
                    <a:pt x="1" y="3974"/>
                    <a:pt x="1716" y="4578"/>
                    <a:pt x="3920" y="4578"/>
                  </a:cubicBezTo>
                  <a:cubicBezTo>
                    <a:pt x="4566" y="4578"/>
                    <a:pt x="5254" y="4526"/>
                    <a:pt x="5954" y="4391"/>
                  </a:cubicBezTo>
                  <a:cubicBezTo>
                    <a:pt x="9038" y="3800"/>
                    <a:pt x="13365" y="1820"/>
                    <a:pt x="13632" y="1200"/>
                  </a:cubicBezTo>
                  <a:cubicBezTo>
                    <a:pt x="14086" y="137"/>
                    <a:pt x="11111" y="0"/>
                    <a:pt x="1111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5" name="Google Shape;1665;p55"/>
            <p:cNvGrpSpPr/>
            <p:nvPr/>
          </p:nvGrpSpPr>
          <p:grpSpPr>
            <a:xfrm>
              <a:off x="6634689" y="656736"/>
              <a:ext cx="1572085" cy="2411710"/>
              <a:chOff x="4903950" y="535000"/>
              <a:chExt cx="1223317" cy="1876671"/>
            </a:xfrm>
          </p:grpSpPr>
          <p:sp>
            <p:nvSpPr>
              <p:cNvPr id="1666" name="Google Shape;1666;p55"/>
              <p:cNvSpPr/>
              <p:nvPr/>
            </p:nvSpPr>
            <p:spPr>
              <a:xfrm>
                <a:off x="5964416" y="585205"/>
                <a:ext cx="55058" cy="140838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944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557" y="131"/>
                      <a:pt x="333" y="281"/>
                      <a:pt x="94" y="448"/>
                    </a:cubicBezTo>
                    <a:cubicBezTo>
                      <a:pt x="1" y="947"/>
                      <a:pt x="7" y="1474"/>
                      <a:pt x="44" y="1944"/>
                    </a:cubicBezTo>
                    <a:cubicBezTo>
                      <a:pt x="247" y="1698"/>
                      <a:pt x="434" y="1459"/>
                      <a:pt x="614" y="1235"/>
                    </a:cubicBezTo>
                    <a:cubicBezTo>
                      <a:pt x="623" y="860"/>
                      <a:pt x="666" y="448"/>
                      <a:pt x="76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55"/>
              <p:cNvSpPr/>
              <p:nvPr/>
            </p:nvSpPr>
            <p:spPr>
              <a:xfrm>
                <a:off x="5480404" y="1117324"/>
                <a:ext cx="275363" cy="1294347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17866" extrusionOk="0">
                    <a:moveTo>
                      <a:pt x="1294" y="1"/>
                    </a:moveTo>
                    <a:lnTo>
                      <a:pt x="1" y="16918"/>
                    </a:lnTo>
                    <a:cubicBezTo>
                      <a:pt x="1" y="17550"/>
                      <a:pt x="950" y="17866"/>
                      <a:pt x="1900" y="17866"/>
                    </a:cubicBezTo>
                    <a:cubicBezTo>
                      <a:pt x="2850" y="17866"/>
                      <a:pt x="3800" y="17550"/>
                      <a:pt x="3800" y="16918"/>
                    </a:cubicBezTo>
                    <a:lnTo>
                      <a:pt x="250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55"/>
              <p:cNvSpPr/>
              <p:nvPr/>
            </p:nvSpPr>
            <p:spPr>
              <a:xfrm>
                <a:off x="5522205" y="1117324"/>
                <a:ext cx="155032" cy="684049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9442" extrusionOk="0">
                    <a:moveTo>
                      <a:pt x="717" y="1"/>
                    </a:moveTo>
                    <a:lnTo>
                      <a:pt x="1" y="9441"/>
                    </a:lnTo>
                    <a:cubicBezTo>
                      <a:pt x="406" y="7498"/>
                      <a:pt x="947" y="5591"/>
                      <a:pt x="1634" y="3757"/>
                    </a:cubicBezTo>
                    <a:cubicBezTo>
                      <a:pt x="1764" y="3410"/>
                      <a:pt x="1937" y="3093"/>
                      <a:pt x="2140" y="2811"/>
                    </a:cubicBezTo>
                    <a:lnTo>
                      <a:pt x="1923" y="1"/>
                    </a:lnTo>
                    <a:close/>
                  </a:path>
                </a:pathLst>
              </a:custGeom>
              <a:solidFill>
                <a:srgbClr val="212529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5"/>
              <p:cNvSpPr/>
              <p:nvPr/>
            </p:nvSpPr>
            <p:spPr>
              <a:xfrm>
                <a:off x="5517569" y="1764632"/>
                <a:ext cx="201035" cy="12816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769" extrusionOk="0">
                    <a:moveTo>
                      <a:pt x="101" y="0"/>
                    </a:moveTo>
                    <a:lnTo>
                      <a:pt x="1" y="1286"/>
                    </a:lnTo>
                    <a:cubicBezTo>
                      <a:pt x="1" y="1608"/>
                      <a:pt x="694" y="1769"/>
                      <a:pt x="1387" y="1769"/>
                    </a:cubicBezTo>
                    <a:cubicBezTo>
                      <a:pt x="2081" y="1769"/>
                      <a:pt x="2774" y="1608"/>
                      <a:pt x="2774" y="1286"/>
                    </a:cubicBezTo>
                    <a:lnTo>
                      <a:pt x="2674" y="0"/>
                    </a:lnTo>
                    <a:cubicBezTo>
                      <a:pt x="2674" y="303"/>
                      <a:pt x="2031" y="455"/>
                      <a:pt x="1387" y="455"/>
                    </a:cubicBezTo>
                    <a:cubicBezTo>
                      <a:pt x="744" y="455"/>
                      <a:pt x="101" y="303"/>
                      <a:pt x="101" y="0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5"/>
              <p:cNvSpPr/>
              <p:nvPr/>
            </p:nvSpPr>
            <p:spPr>
              <a:xfrm>
                <a:off x="5504021" y="1945675"/>
                <a:ext cx="228129" cy="142359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1965" extrusionOk="0">
                    <a:moveTo>
                      <a:pt x="94" y="1"/>
                    </a:moveTo>
                    <a:lnTo>
                      <a:pt x="0" y="1287"/>
                    </a:lnTo>
                    <a:cubicBezTo>
                      <a:pt x="0" y="1739"/>
                      <a:pt x="787" y="1964"/>
                      <a:pt x="1574" y="1964"/>
                    </a:cubicBezTo>
                    <a:cubicBezTo>
                      <a:pt x="2361" y="1964"/>
                      <a:pt x="3148" y="1739"/>
                      <a:pt x="3148" y="1287"/>
                    </a:cubicBezTo>
                    <a:lnTo>
                      <a:pt x="3048" y="1"/>
                    </a:lnTo>
                    <a:cubicBezTo>
                      <a:pt x="3048" y="384"/>
                      <a:pt x="2309" y="575"/>
                      <a:pt x="1571" y="575"/>
                    </a:cubicBezTo>
                    <a:cubicBezTo>
                      <a:pt x="833" y="575"/>
                      <a:pt x="94" y="384"/>
                      <a:pt x="94" y="1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5"/>
              <p:cNvSpPr/>
              <p:nvPr/>
            </p:nvSpPr>
            <p:spPr>
              <a:xfrm>
                <a:off x="5610155" y="535000"/>
                <a:ext cx="517112" cy="553644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7642" extrusionOk="0">
                    <a:moveTo>
                      <a:pt x="6797" y="0"/>
                    </a:moveTo>
                    <a:cubicBezTo>
                      <a:pt x="6797" y="0"/>
                      <a:pt x="0" y="3684"/>
                      <a:pt x="189" y="7642"/>
                    </a:cubicBezTo>
                    <a:cubicBezTo>
                      <a:pt x="1200" y="7368"/>
                      <a:pt x="7137" y="144"/>
                      <a:pt x="67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5"/>
              <p:cNvSpPr/>
              <p:nvPr/>
            </p:nvSpPr>
            <p:spPr>
              <a:xfrm>
                <a:off x="5621674" y="926935"/>
                <a:ext cx="174882" cy="161703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232" extrusionOk="0">
                    <a:moveTo>
                      <a:pt x="2414" y="1"/>
                    </a:moveTo>
                    <a:cubicBezTo>
                      <a:pt x="1864" y="158"/>
                      <a:pt x="1200" y="295"/>
                      <a:pt x="413" y="382"/>
                    </a:cubicBezTo>
                    <a:cubicBezTo>
                      <a:pt x="145" y="982"/>
                      <a:pt x="1" y="1604"/>
                      <a:pt x="30" y="2232"/>
                    </a:cubicBezTo>
                    <a:cubicBezTo>
                      <a:pt x="384" y="2138"/>
                      <a:pt x="1337" y="1191"/>
                      <a:pt x="2414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5"/>
              <p:cNvSpPr/>
              <p:nvPr/>
            </p:nvSpPr>
            <p:spPr>
              <a:xfrm>
                <a:off x="5879654" y="650624"/>
                <a:ext cx="51943" cy="16438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2269" extrusionOk="0">
                    <a:moveTo>
                      <a:pt x="630" y="1"/>
                    </a:moveTo>
                    <a:lnTo>
                      <a:pt x="630" y="1"/>
                    </a:lnTo>
                    <a:cubicBezTo>
                      <a:pt x="427" y="152"/>
                      <a:pt x="217" y="311"/>
                      <a:pt x="7" y="484"/>
                    </a:cubicBezTo>
                    <a:cubicBezTo>
                      <a:pt x="0" y="1171"/>
                      <a:pt x="110" y="1835"/>
                      <a:pt x="203" y="2268"/>
                    </a:cubicBezTo>
                    <a:cubicBezTo>
                      <a:pt x="377" y="2065"/>
                      <a:pt x="550" y="1856"/>
                      <a:pt x="716" y="1661"/>
                    </a:cubicBezTo>
                    <a:cubicBezTo>
                      <a:pt x="623" y="1221"/>
                      <a:pt x="571" y="658"/>
                      <a:pt x="63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5"/>
              <p:cNvSpPr/>
              <p:nvPr/>
            </p:nvSpPr>
            <p:spPr>
              <a:xfrm>
                <a:off x="4903950" y="946713"/>
                <a:ext cx="719451" cy="187132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2583" extrusionOk="0">
                    <a:moveTo>
                      <a:pt x="282" y="1"/>
                    </a:moveTo>
                    <a:cubicBezTo>
                      <a:pt x="100" y="1"/>
                      <a:pt x="0" y="19"/>
                      <a:pt x="6" y="59"/>
                    </a:cubicBezTo>
                    <a:cubicBezTo>
                      <a:pt x="6" y="59"/>
                      <a:pt x="4124" y="2583"/>
                      <a:pt x="7498" y="2583"/>
                    </a:cubicBezTo>
                    <a:cubicBezTo>
                      <a:pt x="8391" y="2583"/>
                      <a:pt x="9232" y="2406"/>
                      <a:pt x="9930" y="1959"/>
                    </a:cubicBezTo>
                    <a:cubicBezTo>
                      <a:pt x="9264" y="1294"/>
                      <a:pt x="1820" y="1"/>
                      <a:pt x="2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5"/>
              <p:cNvSpPr/>
              <p:nvPr/>
            </p:nvSpPr>
            <p:spPr>
              <a:xfrm>
                <a:off x="5396656" y="1019521"/>
                <a:ext cx="226753" cy="112076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54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13" y="397"/>
                      <a:pt x="867" y="903"/>
                      <a:pt x="1337" y="1546"/>
                    </a:cubicBezTo>
                    <a:cubicBezTo>
                      <a:pt x="1987" y="1474"/>
                      <a:pt x="2601" y="1293"/>
                      <a:pt x="3129" y="954"/>
                    </a:cubicBezTo>
                    <a:cubicBezTo>
                      <a:pt x="2869" y="694"/>
                      <a:pt x="1576" y="340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5"/>
              <p:cNvSpPr/>
              <p:nvPr/>
            </p:nvSpPr>
            <p:spPr>
              <a:xfrm>
                <a:off x="5605228" y="1089070"/>
                <a:ext cx="274494" cy="692236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9555" extrusionOk="0">
                    <a:moveTo>
                      <a:pt x="264" y="0"/>
                    </a:moveTo>
                    <a:lnTo>
                      <a:pt x="264" y="0"/>
                    </a:lnTo>
                    <a:cubicBezTo>
                      <a:pt x="1" y="1007"/>
                      <a:pt x="3202" y="9555"/>
                      <a:pt x="3566" y="9555"/>
                    </a:cubicBezTo>
                    <a:cubicBezTo>
                      <a:pt x="3571" y="9555"/>
                      <a:pt x="3575" y="9553"/>
                      <a:pt x="3579" y="9550"/>
                    </a:cubicBezTo>
                    <a:cubicBezTo>
                      <a:pt x="3579" y="9550"/>
                      <a:pt x="3788" y="1821"/>
                      <a:pt x="2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5"/>
              <p:cNvSpPr/>
              <p:nvPr/>
            </p:nvSpPr>
            <p:spPr>
              <a:xfrm>
                <a:off x="5617544" y="1089070"/>
                <a:ext cx="108812" cy="23089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3187" extrusionOk="0">
                    <a:moveTo>
                      <a:pt x="94" y="0"/>
                    </a:moveTo>
                    <a:lnTo>
                      <a:pt x="94" y="0"/>
                    </a:lnTo>
                    <a:cubicBezTo>
                      <a:pt x="1" y="354"/>
                      <a:pt x="340" y="1654"/>
                      <a:pt x="838" y="3187"/>
                    </a:cubicBezTo>
                    <a:cubicBezTo>
                      <a:pt x="975" y="2630"/>
                      <a:pt x="1185" y="1987"/>
                      <a:pt x="1502" y="1257"/>
                    </a:cubicBezTo>
                    <a:cubicBezTo>
                      <a:pt x="1120" y="723"/>
                      <a:pt x="658" y="290"/>
                      <a:pt x="94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55"/>
              <p:cNvSpPr/>
              <p:nvPr/>
            </p:nvSpPr>
            <p:spPr>
              <a:xfrm>
                <a:off x="5726286" y="1460647"/>
                <a:ext cx="126779" cy="10888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5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7" y="245"/>
                      <a:pt x="183" y="498"/>
                      <a:pt x="269" y="745"/>
                    </a:cubicBezTo>
                    <a:cubicBezTo>
                      <a:pt x="694" y="882"/>
                      <a:pt x="1207" y="1119"/>
                      <a:pt x="1750" y="1502"/>
                    </a:cubicBezTo>
                    <a:cubicBezTo>
                      <a:pt x="1720" y="1249"/>
                      <a:pt x="1684" y="989"/>
                      <a:pt x="1641" y="722"/>
                    </a:cubicBezTo>
                    <a:cubicBezTo>
                      <a:pt x="1050" y="368"/>
                      <a:pt x="420" y="138"/>
                      <a:pt x="1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55"/>
              <p:cNvSpPr/>
              <p:nvPr/>
            </p:nvSpPr>
            <p:spPr>
              <a:xfrm>
                <a:off x="5766131" y="1568447"/>
                <a:ext cx="96859" cy="11569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5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6" y="297"/>
                      <a:pt x="231" y="578"/>
                      <a:pt x="333" y="845"/>
                    </a:cubicBezTo>
                    <a:cubicBezTo>
                      <a:pt x="657" y="1040"/>
                      <a:pt x="997" y="1287"/>
                      <a:pt x="1337" y="1597"/>
                    </a:cubicBezTo>
                    <a:cubicBezTo>
                      <a:pt x="1323" y="1351"/>
                      <a:pt x="1300" y="1077"/>
                      <a:pt x="1280" y="787"/>
                    </a:cubicBezTo>
                    <a:cubicBezTo>
                      <a:pt x="890" y="463"/>
                      <a:pt x="434" y="203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55"/>
              <p:cNvSpPr/>
              <p:nvPr/>
            </p:nvSpPr>
            <p:spPr>
              <a:xfrm>
                <a:off x="5556762" y="1021115"/>
                <a:ext cx="122504" cy="122509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91" extrusionOk="0">
                    <a:moveTo>
                      <a:pt x="846" y="1"/>
                    </a:moveTo>
                    <a:cubicBezTo>
                      <a:pt x="377" y="1"/>
                      <a:pt x="1" y="375"/>
                      <a:pt x="1" y="845"/>
                    </a:cubicBezTo>
                    <a:cubicBezTo>
                      <a:pt x="1" y="1308"/>
                      <a:pt x="377" y="1691"/>
                      <a:pt x="846" y="1691"/>
                    </a:cubicBezTo>
                    <a:cubicBezTo>
                      <a:pt x="1309" y="1691"/>
                      <a:pt x="1691" y="1308"/>
                      <a:pt x="1691" y="845"/>
                    </a:cubicBezTo>
                    <a:cubicBezTo>
                      <a:pt x="1691" y="375"/>
                      <a:pt x="1309" y="1"/>
                      <a:pt x="846" y="1"/>
                    </a:cubicBezTo>
                    <a:close/>
                  </a:path>
                </a:pathLst>
              </a:custGeom>
              <a:solidFill>
                <a:srgbClr val="186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81" name="Google Shape;1681;p55"/>
          <p:cNvGrpSpPr/>
          <p:nvPr/>
        </p:nvGrpSpPr>
        <p:grpSpPr>
          <a:xfrm>
            <a:off x="3281669" y="3953235"/>
            <a:ext cx="439869" cy="742776"/>
            <a:chOff x="6634689" y="656736"/>
            <a:chExt cx="1572085" cy="2654669"/>
          </a:xfrm>
        </p:grpSpPr>
        <p:sp>
          <p:nvSpPr>
            <p:cNvPr id="1682" name="Google Shape;1682;p55"/>
            <p:cNvSpPr/>
            <p:nvPr/>
          </p:nvSpPr>
          <p:spPr>
            <a:xfrm>
              <a:off x="6708975" y="2896650"/>
              <a:ext cx="1037821" cy="414755"/>
            </a:xfrm>
            <a:custGeom>
              <a:avLst/>
              <a:gdLst/>
              <a:ahLst/>
              <a:cxnLst/>
              <a:rect l="l" t="t" r="r" b="b"/>
              <a:pathLst>
                <a:path w="14086" h="4578" extrusionOk="0">
                  <a:moveTo>
                    <a:pt x="11111" y="0"/>
                  </a:moveTo>
                  <a:cubicBezTo>
                    <a:pt x="6574" y="600"/>
                    <a:pt x="1" y="3974"/>
                    <a:pt x="1" y="3974"/>
                  </a:cubicBezTo>
                  <a:cubicBezTo>
                    <a:pt x="1" y="3974"/>
                    <a:pt x="1716" y="4578"/>
                    <a:pt x="3920" y="4578"/>
                  </a:cubicBezTo>
                  <a:cubicBezTo>
                    <a:pt x="4566" y="4578"/>
                    <a:pt x="5254" y="4526"/>
                    <a:pt x="5954" y="4391"/>
                  </a:cubicBezTo>
                  <a:cubicBezTo>
                    <a:pt x="9038" y="3800"/>
                    <a:pt x="13365" y="1820"/>
                    <a:pt x="13632" y="1200"/>
                  </a:cubicBezTo>
                  <a:cubicBezTo>
                    <a:pt x="14086" y="137"/>
                    <a:pt x="11111" y="0"/>
                    <a:pt x="1111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3" name="Google Shape;1683;p55"/>
            <p:cNvGrpSpPr/>
            <p:nvPr/>
          </p:nvGrpSpPr>
          <p:grpSpPr>
            <a:xfrm>
              <a:off x="6634689" y="656736"/>
              <a:ext cx="1572085" cy="2411710"/>
              <a:chOff x="4903950" y="535000"/>
              <a:chExt cx="1223317" cy="1876671"/>
            </a:xfrm>
          </p:grpSpPr>
          <p:sp>
            <p:nvSpPr>
              <p:cNvPr id="1684" name="Google Shape;1684;p55"/>
              <p:cNvSpPr/>
              <p:nvPr/>
            </p:nvSpPr>
            <p:spPr>
              <a:xfrm>
                <a:off x="5964416" y="585205"/>
                <a:ext cx="55058" cy="140838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944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557" y="131"/>
                      <a:pt x="333" y="281"/>
                      <a:pt x="94" y="448"/>
                    </a:cubicBezTo>
                    <a:cubicBezTo>
                      <a:pt x="1" y="947"/>
                      <a:pt x="7" y="1474"/>
                      <a:pt x="44" y="1944"/>
                    </a:cubicBezTo>
                    <a:cubicBezTo>
                      <a:pt x="247" y="1698"/>
                      <a:pt x="434" y="1459"/>
                      <a:pt x="614" y="1235"/>
                    </a:cubicBezTo>
                    <a:cubicBezTo>
                      <a:pt x="623" y="860"/>
                      <a:pt x="666" y="448"/>
                      <a:pt x="76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5"/>
              <p:cNvSpPr/>
              <p:nvPr/>
            </p:nvSpPr>
            <p:spPr>
              <a:xfrm>
                <a:off x="5480404" y="1117324"/>
                <a:ext cx="275363" cy="1294347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17866" extrusionOk="0">
                    <a:moveTo>
                      <a:pt x="1294" y="1"/>
                    </a:moveTo>
                    <a:lnTo>
                      <a:pt x="1" y="16918"/>
                    </a:lnTo>
                    <a:cubicBezTo>
                      <a:pt x="1" y="17550"/>
                      <a:pt x="950" y="17866"/>
                      <a:pt x="1900" y="17866"/>
                    </a:cubicBezTo>
                    <a:cubicBezTo>
                      <a:pt x="2850" y="17866"/>
                      <a:pt x="3800" y="17550"/>
                      <a:pt x="3800" y="16918"/>
                    </a:cubicBezTo>
                    <a:lnTo>
                      <a:pt x="250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5"/>
              <p:cNvSpPr/>
              <p:nvPr/>
            </p:nvSpPr>
            <p:spPr>
              <a:xfrm>
                <a:off x="5522205" y="1117324"/>
                <a:ext cx="155032" cy="684049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9442" extrusionOk="0">
                    <a:moveTo>
                      <a:pt x="717" y="1"/>
                    </a:moveTo>
                    <a:lnTo>
                      <a:pt x="1" y="9441"/>
                    </a:lnTo>
                    <a:cubicBezTo>
                      <a:pt x="406" y="7498"/>
                      <a:pt x="947" y="5591"/>
                      <a:pt x="1634" y="3757"/>
                    </a:cubicBezTo>
                    <a:cubicBezTo>
                      <a:pt x="1764" y="3410"/>
                      <a:pt x="1937" y="3093"/>
                      <a:pt x="2140" y="2811"/>
                    </a:cubicBezTo>
                    <a:lnTo>
                      <a:pt x="1923" y="1"/>
                    </a:lnTo>
                    <a:close/>
                  </a:path>
                </a:pathLst>
              </a:custGeom>
              <a:solidFill>
                <a:srgbClr val="212529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5"/>
              <p:cNvSpPr/>
              <p:nvPr/>
            </p:nvSpPr>
            <p:spPr>
              <a:xfrm>
                <a:off x="5517569" y="1764632"/>
                <a:ext cx="201035" cy="12816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769" extrusionOk="0">
                    <a:moveTo>
                      <a:pt x="101" y="0"/>
                    </a:moveTo>
                    <a:lnTo>
                      <a:pt x="1" y="1286"/>
                    </a:lnTo>
                    <a:cubicBezTo>
                      <a:pt x="1" y="1608"/>
                      <a:pt x="694" y="1769"/>
                      <a:pt x="1387" y="1769"/>
                    </a:cubicBezTo>
                    <a:cubicBezTo>
                      <a:pt x="2081" y="1769"/>
                      <a:pt x="2774" y="1608"/>
                      <a:pt x="2774" y="1286"/>
                    </a:cubicBezTo>
                    <a:lnTo>
                      <a:pt x="2674" y="0"/>
                    </a:lnTo>
                    <a:cubicBezTo>
                      <a:pt x="2674" y="303"/>
                      <a:pt x="2031" y="455"/>
                      <a:pt x="1387" y="455"/>
                    </a:cubicBezTo>
                    <a:cubicBezTo>
                      <a:pt x="744" y="455"/>
                      <a:pt x="101" y="303"/>
                      <a:pt x="101" y="0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5"/>
              <p:cNvSpPr/>
              <p:nvPr/>
            </p:nvSpPr>
            <p:spPr>
              <a:xfrm>
                <a:off x="5504021" y="1945675"/>
                <a:ext cx="228129" cy="142359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1965" extrusionOk="0">
                    <a:moveTo>
                      <a:pt x="94" y="1"/>
                    </a:moveTo>
                    <a:lnTo>
                      <a:pt x="0" y="1287"/>
                    </a:lnTo>
                    <a:cubicBezTo>
                      <a:pt x="0" y="1739"/>
                      <a:pt x="787" y="1964"/>
                      <a:pt x="1574" y="1964"/>
                    </a:cubicBezTo>
                    <a:cubicBezTo>
                      <a:pt x="2361" y="1964"/>
                      <a:pt x="3148" y="1739"/>
                      <a:pt x="3148" y="1287"/>
                    </a:cubicBezTo>
                    <a:lnTo>
                      <a:pt x="3048" y="1"/>
                    </a:lnTo>
                    <a:cubicBezTo>
                      <a:pt x="3048" y="384"/>
                      <a:pt x="2309" y="575"/>
                      <a:pt x="1571" y="575"/>
                    </a:cubicBezTo>
                    <a:cubicBezTo>
                      <a:pt x="833" y="575"/>
                      <a:pt x="94" y="384"/>
                      <a:pt x="94" y="1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5"/>
              <p:cNvSpPr/>
              <p:nvPr/>
            </p:nvSpPr>
            <p:spPr>
              <a:xfrm>
                <a:off x="5610155" y="535000"/>
                <a:ext cx="517112" cy="553644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7642" extrusionOk="0">
                    <a:moveTo>
                      <a:pt x="6797" y="0"/>
                    </a:moveTo>
                    <a:cubicBezTo>
                      <a:pt x="6797" y="0"/>
                      <a:pt x="0" y="3684"/>
                      <a:pt x="189" y="7642"/>
                    </a:cubicBezTo>
                    <a:cubicBezTo>
                      <a:pt x="1200" y="7368"/>
                      <a:pt x="7137" y="144"/>
                      <a:pt x="67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5"/>
              <p:cNvSpPr/>
              <p:nvPr/>
            </p:nvSpPr>
            <p:spPr>
              <a:xfrm>
                <a:off x="5621674" y="926935"/>
                <a:ext cx="174882" cy="161703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232" extrusionOk="0">
                    <a:moveTo>
                      <a:pt x="2414" y="1"/>
                    </a:moveTo>
                    <a:cubicBezTo>
                      <a:pt x="1864" y="158"/>
                      <a:pt x="1200" y="295"/>
                      <a:pt x="413" y="382"/>
                    </a:cubicBezTo>
                    <a:cubicBezTo>
                      <a:pt x="145" y="982"/>
                      <a:pt x="1" y="1604"/>
                      <a:pt x="30" y="2232"/>
                    </a:cubicBezTo>
                    <a:cubicBezTo>
                      <a:pt x="384" y="2138"/>
                      <a:pt x="1337" y="1191"/>
                      <a:pt x="2414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5"/>
              <p:cNvSpPr/>
              <p:nvPr/>
            </p:nvSpPr>
            <p:spPr>
              <a:xfrm>
                <a:off x="5879654" y="650624"/>
                <a:ext cx="51943" cy="16438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2269" extrusionOk="0">
                    <a:moveTo>
                      <a:pt x="630" y="1"/>
                    </a:moveTo>
                    <a:lnTo>
                      <a:pt x="630" y="1"/>
                    </a:lnTo>
                    <a:cubicBezTo>
                      <a:pt x="427" y="152"/>
                      <a:pt x="217" y="311"/>
                      <a:pt x="7" y="484"/>
                    </a:cubicBezTo>
                    <a:cubicBezTo>
                      <a:pt x="0" y="1171"/>
                      <a:pt x="110" y="1835"/>
                      <a:pt x="203" y="2268"/>
                    </a:cubicBezTo>
                    <a:cubicBezTo>
                      <a:pt x="377" y="2065"/>
                      <a:pt x="550" y="1856"/>
                      <a:pt x="716" y="1661"/>
                    </a:cubicBezTo>
                    <a:cubicBezTo>
                      <a:pt x="623" y="1221"/>
                      <a:pt x="571" y="658"/>
                      <a:pt x="63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5"/>
              <p:cNvSpPr/>
              <p:nvPr/>
            </p:nvSpPr>
            <p:spPr>
              <a:xfrm>
                <a:off x="4903950" y="946713"/>
                <a:ext cx="719451" cy="187132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2583" extrusionOk="0">
                    <a:moveTo>
                      <a:pt x="282" y="1"/>
                    </a:moveTo>
                    <a:cubicBezTo>
                      <a:pt x="100" y="1"/>
                      <a:pt x="0" y="19"/>
                      <a:pt x="6" y="59"/>
                    </a:cubicBezTo>
                    <a:cubicBezTo>
                      <a:pt x="6" y="59"/>
                      <a:pt x="4124" y="2583"/>
                      <a:pt x="7498" y="2583"/>
                    </a:cubicBezTo>
                    <a:cubicBezTo>
                      <a:pt x="8391" y="2583"/>
                      <a:pt x="9232" y="2406"/>
                      <a:pt x="9930" y="1959"/>
                    </a:cubicBezTo>
                    <a:cubicBezTo>
                      <a:pt x="9264" y="1294"/>
                      <a:pt x="1820" y="1"/>
                      <a:pt x="2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5"/>
              <p:cNvSpPr/>
              <p:nvPr/>
            </p:nvSpPr>
            <p:spPr>
              <a:xfrm>
                <a:off x="5396656" y="1019521"/>
                <a:ext cx="226753" cy="112076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54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13" y="397"/>
                      <a:pt x="867" y="903"/>
                      <a:pt x="1337" y="1546"/>
                    </a:cubicBezTo>
                    <a:cubicBezTo>
                      <a:pt x="1987" y="1474"/>
                      <a:pt x="2601" y="1293"/>
                      <a:pt x="3129" y="954"/>
                    </a:cubicBezTo>
                    <a:cubicBezTo>
                      <a:pt x="2869" y="694"/>
                      <a:pt x="1576" y="340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5"/>
              <p:cNvSpPr/>
              <p:nvPr/>
            </p:nvSpPr>
            <p:spPr>
              <a:xfrm>
                <a:off x="5605228" y="1089070"/>
                <a:ext cx="274494" cy="692236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9555" extrusionOk="0">
                    <a:moveTo>
                      <a:pt x="264" y="0"/>
                    </a:moveTo>
                    <a:lnTo>
                      <a:pt x="264" y="0"/>
                    </a:lnTo>
                    <a:cubicBezTo>
                      <a:pt x="1" y="1007"/>
                      <a:pt x="3202" y="9555"/>
                      <a:pt x="3566" y="9555"/>
                    </a:cubicBezTo>
                    <a:cubicBezTo>
                      <a:pt x="3571" y="9555"/>
                      <a:pt x="3575" y="9553"/>
                      <a:pt x="3579" y="9550"/>
                    </a:cubicBezTo>
                    <a:cubicBezTo>
                      <a:pt x="3579" y="9550"/>
                      <a:pt x="3788" y="1821"/>
                      <a:pt x="2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5"/>
              <p:cNvSpPr/>
              <p:nvPr/>
            </p:nvSpPr>
            <p:spPr>
              <a:xfrm>
                <a:off x="5617544" y="1089070"/>
                <a:ext cx="108812" cy="23089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3187" extrusionOk="0">
                    <a:moveTo>
                      <a:pt x="94" y="0"/>
                    </a:moveTo>
                    <a:lnTo>
                      <a:pt x="94" y="0"/>
                    </a:lnTo>
                    <a:cubicBezTo>
                      <a:pt x="1" y="354"/>
                      <a:pt x="340" y="1654"/>
                      <a:pt x="838" y="3187"/>
                    </a:cubicBezTo>
                    <a:cubicBezTo>
                      <a:pt x="975" y="2630"/>
                      <a:pt x="1185" y="1987"/>
                      <a:pt x="1502" y="1257"/>
                    </a:cubicBezTo>
                    <a:cubicBezTo>
                      <a:pt x="1120" y="723"/>
                      <a:pt x="658" y="290"/>
                      <a:pt x="94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5"/>
              <p:cNvSpPr/>
              <p:nvPr/>
            </p:nvSpPr>
            <p:spPr>
              <a:xfrm>
                <a:off x="5726286" y="1460647"/>
                <a:ext cx="126779" cy="10888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5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7" y="245"/>
                      <a:pt x="183" y="498"/>
                      <a:pt x="269" y="745"/>
                    </a:cubicBezTo>
                    <a:cubicBezTo>
                      <a:pt x="694" y="882"/>
                      <a:pt x="1207" y="1119"/>
                      <a:pt x="1750" y="1502"/>
                    </a:cubicBezTo>
                    <a:cubicBezTo>
                      <a:pt x="1720" y="1249"/>
                      <a:pt x="1684" y="989"/>
                      <a:pt x="1641" y="722"/>
                    </a:cubicBezTo>
                    <a:cubicBezTo>
                      <a:pt x="1050" y="368"/>
                      <a:pt x="420" y="138"/>
                      <a:pt x="1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5"/>
              <p:cNvSpPr/>
              <p:nvPr/>
            </p:nvSpPr>
            <p:spPr>
              <a:xfrm>
                <a:off x="5766131" y="1568447"/>
                <a:ext cx="96859" cy="11569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5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6" y="297"/>
                      <a:pt x="231" y="578"/>
                      <a:pt x="333" y="845"/>
                    </a:cubicBezTo>
                    <a:cubicBezTo>
                      <a:pt x="657" y="1040"/>
                      <a:pt x="997" y="1287"/>
                      <a:pt x="1337" y="1597"/>
                    </a:cubicBezTo>
                    <a:cubicBezTo>
                      <a:pt x="1323" y="1351"/>
                      <a:pt x="1300" y="1077"/>
                      <a:pt x="1280" y="787"/>
                    </a:cubicBezTo>
                    <a:cubicBezTo>
                      <a:pt x="890" y="463"/>
                      <a:pt x="434" y="203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55"/>
              <p:cNvSpPr/>
              <p:nvPr/>
            </p:nvSpPr>
            <p:spPr>
              <a:xfrm>
                <a:off x="5556762" y="1021115"/>
                <a:ext cx="122504" cy="122509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91" extrusionOk="0">
                    <a:moveTo>
                      <a:pt x="846" y="1"/>
                    </a:moveTo>
                    <a:cubicBezTo>
                      <a:pt x="377" y="1"/>
                      <a:pt x="1" y="375"/>
                      <a:pt x="1" y="845"/>
                    </a:cubicBezTo>
                    <a:cubicBezTo>
                      <a:pt x="1" y="1308"/>
                      <a:pt x="377" y="1691"/>
                      <a:pt x="846" y="1691"/>
                    </a:cubicBezTo>
                    <a:cubicBezTo>
                      <a:pt x="1309" y="1691"/>
                      <a:pt x="1691" y="1308"/>
                      <a:pt x="1691" y="845"/>
                    </a:cubicBezTo>
                    <a:cubicBezTo>
                      <a:pt x="1691" y="375"/>
                      <a:pt x="1309" y="1"/>
                      <a:pt x="846" y="1"/>
                    </a:cubicBezTo>
                    <a:close/>
                  </a:path>
                </a:pathLst>
              </a:custGeom>
              <a:solidFill>
                <a:srgbClr val="186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99" name="Google Shape;1699;p55"/>
          <p:cNvGrpSpPr/>
          <p:nvPr/>
        </p:nvGrpSpPr>
        <p:grpSpPr>
          <a:xfrm>
            <a:off x="4702669" y="4020010"/>
            <a:ext cx="439869" cy="742776"/>
            <a:chOff x="6634689" y="656736"/>
            <a:chExt cx="1572085" cy="2654669"/>
          </a:xfrm>
        </p:grpSpPr>
        <p:sp>
          <p:nvSpPr>
            <p:cNvPr id="1700" name="Google Shape;1700;p55"/>
            <p:cNvSpPr/>
            <p:nvPr/>
          </p:nvSpPr>
          <p:spPr>
            <a:xfrm>
              <a:off x="6708975" y="2896650"/>
              <a:ext cx="1037821" cy="414755"/>
            </a:xfrm>
            <a:custGeom>
              <a:avLst/>
              <a:gdLst/>
              <a:ahLst/>
              <a:cxnLst/>
              <a:rect l="l" t="t" r="r" b="b"/>
              <a:pathLst>
                <a:path w="14086" h="4578" extrusionOk="0">
                  <a:moveTo>
                    <a:pt x="11111" y="0"/>
                  </a:moveTo>
                  <a:cubicBezTo>
                    <a:pt x="6574" y="600"/>
                    <a:pt x="1" y="3974"/>
                    <a:pt x="1" y="3974"/>
                  </a:cubicBezTo>
                  <a:cubicBezTo>
                    <a:pt x="1" y="3974"/>
                    <a:pt x="1716" y="4578"/>
                    <a:pt x="3920" y="4578"/>
                  </a:cubicBezTo>
                  <a:cubicBezTo>
                    <a:pt x="4566" y="4578"/>
                    <a:pt x="5254" y="4526"/>
                    <a:pt x="5954" y="4391"/>
                  </a:cubicBezTo>
                  <a:cubicBezTo>
                    <a:pt x="9038" y="3800"/>
                    <a:pt x="13365" y="1820"/>
                    <a:pt x="13632" y="1200"/>
                  </a:cubicBezTo>
                  <a:cubicBezTo>
                    <a:pt x="14086" y="137"/>
                    <a:pt x="11111" y="0"/>
                    <a:pt x="1111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1" name="Google Shape;1701;p55"/>
            <p:cNvGrpSpPr/>
            <p:nvPr/>
          </p:nvGrpSpPr>
          <p:grpSpPr>
            <a:xfrm>
              <a:off x="6634689" y="656736"/>
              <a:ext cx="1572085" cy="2411710"/>
              <a:chOff x="4903950" y="535000"/>
              <a:chExt cx="1223317" cy="1876671"/>
            </a:xfrm>
          </p:grpSpPr>
          <p:sp>
            <p:nvSpPr>
              <p:cNvPr id="1702" name="Google Shape;1702;p55"/>
              <p:cNvSpPr/>
              <p:nvPr/>
            </p:nvSpPr>
            <p:spPr>
              <a:xfrm>
                <a:off x="5964416" y="585205"/>
                <a:ext cx="55058" cy="140838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944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557" y="131"/>
                      <a:pt x="333" y="281"/>
                      <a:pt x="94" y="448"/>
                    </a:cubicBezTo>
                    <a:cubicBezTo>
                      <a:pt x="1" y="947"/>
                      <a:pt x="7" y="1474"/>
                      <a:pt x="44" y="1944"/>
                    </a:cubicBezTo>
                    <a:cubicBezTo>
                      <a:pt x="247" y="1698"/>
                      <a:pt x="434" y="1459"/>
                      <a:pt x="614" y="1235"/>
                    </a:cubicBezTo>
                    <a:cubicBezTo>
                      <a:pt x="623" y="860"/>
                      <a:pt x="666" y="448"/>
                      <a:pt x="76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55"/>
              <p:cNvSpPr/>
              <p:nvPr/>
            </p:nvSpPr>
            <p:spPr>
              <a:xfrm>
                <a:off x="5480404" y="1117324"/>
                <a:ext cx="275363" cy="1294347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17866" extrusionOk="0">
                    <a:moveTo>
                      <a:pt x="1294" y="1"/>
                    </a:moveTo>
                    <a:lnTo>
                      <a:pt x="1" y="16918"/>
                    </a:lnTo>
                    <a:cubicBezTo>
                      <a:pt x="1" y="17550"/>
                      <a:pt x="950" y="17866"/>
                      <a:pt x="1900" y="17866"/>
                    </a:cubicBezTo>
                    <a:cubicBezTo>
                      <a:pt x="2850" y="17866"/>
                      <a:pt x="3800" y="17550"/>
                      <a:pt x="3800" y="16918"/>
                    </a:cubicBezTo>
                    <a:lnTo>
                      <a:pt x="250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5"/>
              <p:cNvSpPr/>
              <p:nvPr/>
            </p:nvSpPr>
            <p:spPr>
              <a:xfrm>
                <a:off x="5522205" y="1117324"/>
                <a:ext cx="155032" cy="684049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9442" extrusionOk="0">
                    <a:moveTo>
                      <a:pt x="717" y="1"/>
                    </a:moveTo>
                    <a:lnTo>
                      <a:pt x="1" y="9441"/>
                    </a:lnTo>
                    <a:cubicBezTo>
                      <a:pt x="406" y="7498"/>
                      <a:pt x="947" y="5591"/>
                      <a:pt x="1634" y="3757"/>
                    </a:cubicBezTo>
                    <a:cubicBezTo>
                      <a:pt x="1764" y="3410"/>
                      <a:pt x="1937" y="3093"/>
                      <a:pt x="2140" y="2811"/>
                    </a:cubicBezTo>
                    <a:lnTo>
                      <a:pt x="1923" y="1"/>
                    </a:lnTo>
                    <a:close/>
                  </a:path>
                </a:pathLst>
              </a:custGeom>
              <a:solidFill>
                <a:srgbClr val="212529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5"/>
              <p:cNvSpPr/>
              <p:nvPr/>
            </p:nvSpPr>
            <p:spPr>
              <a:xfrm>
                <a:off x="5517569" y="1764632"/>
                <a:ext cx="201035" cy="12816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769" extrusionOk="0">
                    <a:moveTo>
                      <a:pt x="101" y="0"/>
                    </a:moveTo>
                    <a:lnTo>
                      <a:pt x="1" y="1286"/>
                    </a:lnTo>
                    <a:cubicBezTo>
                      <a:pt x="1" y="1608"/>
                      <a:pt x="694" y="1769"/>
                      <a:pt x="1387" y="1769"/>
                    </a:cubicBezTo>
                    <a:cubicBezTo>
                      <a:pt x="2081" y="1769"/>
                      <a:pt x="2774" y="1608"/>
                      <a:pt x="2774" y="1286"/>
                    </a:cubicBezTo>
                    <a:lnTo>
                      <a:pt x="2674" y="0"/>
                    </a:lnTo>
                    <a:cubicBezTo>
                      <a:pt x="2674" y="303"/>
                      <a:pt x="2031" y="455"/>
                      <a:pt x="1387" y="455"/>
                    </a:cubicBezTo>
                    <a:cubicBezTo>
                      <a:pt x="744" y="455"/>
                      <a:pt x="101" y="303"/>
                      <a:pt x="101" y="0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5"/>
              <p:cNvSpPr/>
              <p:nvPr/>
            </p:nvSpPr>
            <p:spPr>
              <a:xfrm>
                <a:off x="5504021" y="1945675"/>
                <a:ext cx="228129" cy="142359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1965" extrusionOk="0">
                    <a:moveTo>
                      <a:pt x="94" y="1"/>
                    </a:moveTo>
                    <a:lnTo>
                      <a:pt x="0" y="1287"/>
                    </a:lnTo>
                    <a:cubicBezTo>
                      <a:pt x="0" y="1739"/>
                      <a:pt x="787" y="1964"/>
                      <a:pt x="1574" y="1964"/>
                    </a:cubicBezTo>
                    <a:cubicBezTo>
                      <a:pt x="2361" y="1964"/>
                      <a:pt x="3148" y="1739"/>
                      <a:pt x="3148" y="1287"/>
                    </a:cubicBezTo>
                    <a:lnTo>
                      <a:pt x="3048" y="1"/>
                    </a:lnTo>
                    <a:cubicBezTo>
                      <a:pt x="3048" y="384"/>
                      <a:pt x="2309" y="575"/>
                      <a:pt x="1571" y="575"/>
                    </a:cubicBezTo>
                    <a:cubicBezTo>
                      <a:pt x="833" y="575"/>
                      <a:pt x="94" y="384"/>
                      <a:pt x="94" y="1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5"/>
              <p:cNvSpPr/>
              <p:nvPr/>
            </p:nvSpPr>
            <p:spPr>
              <a:xfrm>
                <a:off x="5610155" y="535000"/>
                <a:ext cx="517112" cy="553644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7642" extrusionOk="0">
                    <a:moveTo>
                      <a:pt x="6797" y="0"/>
                    </a:moveTo>
                    <a:cubicBezTo>
                      <a:pt x="6797" y="0"/>
                      <a:pt x="0" y="3684"/>
                      <a:pt x="189" y="7642"/>
                    </a:cubicBezTo>
                    <a:cubicBezTo>
                      <a:pt x="1200" y="7368"/>
                      <a:pt x="7137" y="144"/>
                      <a:pt x="67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55"/>
              <p:cNvSpPr/>
              <p:nvPr/>
            </p:nvSpPr>
            <p:spPr>
              <a:xfrm>
                <a:off x="5621674" y="926935"/>
                <a:ext cx="174882" cy="161703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232" extrusionOk="0">
                    <a:moveTo>
                      <a:pt x="2414" y="1"/>
                    </a:moveTo>
                    <a:cubicBezTo>
                      <a:pt x="1864" y="158"/>
                      <a:pt x="1200" y="295"/>
                      <a:pt x="413" y="382"/>
                    </a:cubicBezTo>
                    <a:cubicBezTo>
                      <a:pt x="145" y="982"/>
                      <a:pt x="1" y="1604"/>
                      <a:pt x="30" y="2232"/>
                    </a:cubicBezTo>
                    <a:cubicBezTo>
                      <a:pt x="384" y="2138"/>
                      <a:pt x="1337" y="1191"/>
                      <a:pt x="2414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55"/>
              <p:cNvSpPr/>
              <p:nvPr/>
            </p:nvSpPr>
            <p:spPr>
              <a:xfrm>
                <a:off x="5879654" y="650624"/>
                <a:ext cx="51943" cy="16438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2269" extrusionOk="0">
                    <a:moveTo>
                      <a:pt x="630" y="1"/>
                    </a:moveTo>
                    <a:lnTo>
                      <a:pt x="630" y="1"/>
                    </a:lnTo>
                    <a:cubicBezTo>
                      <a:pt x="427" y="152"/>
                      <a:pt x="217" y="311"/>
                      <a:pt x="7" y="484"/>
                    </a:cubicBezTo>
                    <a:cubicBezTo>
                      <a:pt x="0" y="1171"/>
                      <a:pt x="110" y="1835"/>
                      <a:pt x="203" y="2268"/>
                    </a:cubicBezTo>
                    <a:cubicBezTo>
                      <a:pt x="377" y="2065"/>
                      <a:pt x="550" y="1856"/>
                      <a:pt x="716" y="1661"/>
                    </a:cubicBezTo>
                    <a:cubicBezTo>
                      <a:pt x="623" y="1221"/>
                      <a:pt x="571" y="658"/>
                      <a:pt x="63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55"/>
              <p:cNvSpPr/>
              <p:nvPr/>
            </p:nvSpPr>
            <p:spPr>
              <a:xfrm>
                <a:off x="4903950" y="946713"/>
                <a:ext cx="719451" cy="187132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2583" extrusionOk="0">
                    <a:moveTo>
                      <a:pt x="282" y="1"/>
                    </a:moveTo>
                    <a:cubicBezTo>
                      <a:pt x="100" y="1"/>
                      <a:pt x="0" y="19"/>
                      <a:pt x="6" y="59"/>
                    </a:cubicBezTo>
                    <a:cubicBezTo>
                      <a:pt x="6" y="59"/>
                      <a:pt x="4124" y="2583"/>
                      <a:pt x="7498" y="2583"/>
                    </a:cubicBezTo>
                    <a:cubicBezTo>
                      <a:pt x="8391" y="2583"/>
                      <a:pt x="9232" y="2406"/>
                      <a:pt x="9930" y="1959"/>
                    </a:cubicBezTo>
                    <a:cubicBezTo>
                      <a:pt x="9264" y="1294"/>
                      <a:pt x="1820" y="1"/>
                      <a:pt x="2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55"/>
              <p:cNvSpPr/>
              <p:nvPr/>
            </p:nvSpPr>
            <p:spPr>
              <a:xfrm>
                <a:off x="5396656" y="1019521"/>
                <a:ext cx="226753" cy="112076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54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13" y="397"/>
                      <a:pt x="867" y="903"/>
                      <a:pt x="1337" y="1546"/>
                    </a:cubicBezTo>
                    <a:cubicBezTo>
                      <a:pt x="1987" y="1474"/>
                      <a:pt x="2601" y="1293"/>
                      <a:pt x="3129" y="954"/>
                    </a:cubicBezTo>
                    <a:cubicBezTo>
                      <a:pt x="2869" y="694"/>
                      <a:pt x="1576" y="340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55"/>
              <p:cNvSpPr/>
              <p:nvPr/>
            </p:nvSpPr>
            <p:spPr>
              <a:xfrm>
                <a:off x="5605228" y="1089070"/>
                <a:ext cx="274494" cy="692236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9555" extrusionOk="0">
                    <a:moveTo>
                      <a:pt x="264" y="0"/>
                    </a:moveTo>
                    <a:lnTo>
                      <a:pt x="264" y="0"/>
                    </a:lnTo>
                    <a:cubicBezTo>
                      <a:pt x="1" y="1007"/>
                      <a:pt x="3202" y="9555"/>
                      <a:pt x="3566" y="9555"/>
                    </a:cubicBezTo>
                    <a:cubicBezTo>
                      <a:pt x="3571" y="9555"/>
                      <a:pt x="3575" y="9553"/>
                      <a:pt x="3579" y="9550"/>
                    </a:cubicBezTo>
                    <a:cubicBezTo>
                      <a:pt x="3579" y="9550"/>
                      <a:pt x="3788" y="1821"/>
                      <a:pt x="2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55"/>
              <p:cNvSpPr/>
              <p:nvPr/>
            </p:nvSpPr>
            <p:spPr>
              <a:xfrm>
                <a:off x="5617544" y="1089070"/>
                <a:ext cx="108812" cy="23089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3187" extrusionOk="0">
                    <a:moveTo>
                      <a:pt x="94" y="0"/>
                    </a:moveTo>
                    <a:lnTo>
                      <a:pt x="94" y="0"/>
                    </a:lnTo>
                    <a:cubicBezTo>
                      <a:pt x="1" y="354"/>
                      <a:pt x="340" y="1654"/>
                      <a:pt x="838" y="3187"/>
                    </a:cubicBezTo>
                    <a:cubicBezTo>
                      <a:pt x="975" y="2630"/>
                      <a:pt x="1185" y="1987"/>
                      <a:pt x="1502" y="1257"/>
                    </a:cubicBezTo>
                    <a:cubicBezTo>
                      <a:pt x="1120" y="723"/>
                      <a:pt x="658" y="290"/>
                      <a:pt x="94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55"/>
              <p:cNvSpPr/>
              <p:nvPr/>
            </p:nvSpPr>
            <p:spPr>
              <a:xfrm>
                <a:off x="5726286" y="1460647"/>
                <a:ext cx="126779" cy="10888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5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7" y="245"/>
                      <a:pt x="183" y="498"/>
                      <a:pt x="269" y="745"/>
                    </a:cubicBezTo>
                    <a:cubicBezTo>
                      <a:pt x="694" y="882"/>
                      <a:pt x="1207" y="1119"/>
                      <a:pt x="1750" y="1502"/>
                    </a:cubicBezTo>
                    <a:cubicBezTo>
                      <a:pt x="1720" y="1249"/>
                      <a:pt x="1684" y="989"/>
                      <a:pt x="1641" y="722"/>
                    </a:cubicBezTo>
                    <a:cubicBezTo>
                      <a:pt x="1050" y="368"/>
                      <a:pt x="420" y="138"/>
                      <a:pt x="1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55"/>
              <p:cNvSpPr/>
              <p:nvPr/>
            </p:nvSpPr>
            <p:spPr>
              <a:xfrm>
                <a:off x="5766131" y="1568447"/>
                <a:ext cx="96859" cy="11569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5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6" y="297"/>
                      <a:pt x="231" y="578"/>
                      <a:pt x="333" y="845"/>
                    </a:cubicBezTo>
                    <a:cubicBezTo>
                      <a:pt x="657" y="1040"/>
                      <a:pt x="997" y="1287"/>
                      <a:pt x="1337" y="1597"/>
                    </a:cubicBezTo>
                    <a:cubicBezTo>
                      <a:pt x="1323" y="1351"/>
                      <a:pt x="1300" y="1077"/>
                      <a:pt x="1280" y="787"/>
                    </a:cubicBezTo>
                    <a:cubicBezTo>
                      <a:pt x="890" y="463"/>
                      <a:pt x="434" y="203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55"/>
              <p:cNvSpPr/>
              <p:nvPr/>
            </p:nvSpPr>
            <p:spPr>
              <a:xfrm>
                <a:off x="5556762" y="1021115"/>
                <a:ext cx="122504" cy="122509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91" extrusionOk="0">
                    <a:moveTo>
                      <a:pt x="846" y="1"/>
                    </a:moveTo>
                    <a:cubicBezTo>
                      <a:pt x="377" y="1"/>
                      <a:pt x="1" y="375"/>
                      <a:pt x="1" y="845"/>
                    </a:cubicBezTo>
                    <a:cubicBezTo>
                      <a:pt x="1" y="1308"/>
                      <a:pt x="377" y="1691"/>
                      <a:pt x="846" y="1691"/>
                    </a:cubicBezTo>
                    <a:cubicBezTo>
                      <a:pt x="1309" y="1691"/>
                      <a:pt x="1691" y="1308"/>
                      <a:pt x="1691" y="845"/>
                    </a:cubicBezTo>
                    <a:cubicBezTo>
                      <a:pt x="1691" y="375"/>
                      <a:pt x="1309" y="1"/>
                      <a:pt x="846" y="1"/>
                    </a:cubicBezTo>
                    <a:close/>
                  </a:path>
                </a:pathLst>
              </a:custGeom>
              <a:solidFill>
                <a:srgbClr val="186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17" name="Google Shape;1717;p55"/>
          <p:cNvSpPr/>
          <p:nvPr/>
        </p:nvSpPr>
        <p:spPr>
          <a:xfrm>
            <a:off x="-920952" y="1987499"/>
            <a:ext cx="2651793" cy="453369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55"/>
          <p:cNvSpPr/>
          <p:nvPr/>
        </p:nvSpPr>
        <p:spPr>
          <a:xfrm flipH="1">
            <a:off x="6876298" y="3079924"/>
            <a:ext cx="2651793" cy="453369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6" name="Google Shape;1726;p55"/>
          <p:cNvGrpSpPr/>
          <p:nvPr/>
        </p:nvGrpSpPr>
        <p:grpSpPr>
          <a:xfrm rot="-5400000">
            <a:off x="5982963" y="3011321"/>
            <a:ext cx="619884" cy="565808"/>
            <a:chOff x="4783350" y="5161650"/>
            <a:chExt cx="195825" cy="178725"/>
          </a:xfrm>
        </p:grpSpPr>
        <p:sp>
          <p:nvSpPr>
            <p:cNvPr id="1727" name="Google Shape;1727;p55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5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5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0" name="Google Shape;1730;p55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1" name="Google Shape;1731;p55"/>
          <p:cNvGrpSpPr/>
          <p:nvPr/>
        </p:nvGrpSpPr>
        <p:grpSpPr>
          <a:xfrm rot="5400000" flipH="1">
            <a:off x="1172394" y="3586328"/>
            <a:ext cx="510105" cy="465596"/>
            <a:chOff x="4783350" y="5161650"/>
            <a:chExt cx="195825" cy="178725"/>
          </a:xfrm>
        </p:grpSpPr>
        <p:sp>
          <p:nvSpPr>
            <p:cNvPr id="1732" name="Google Shape;1732;p55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5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4" name="Google Shape;1734;p55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5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7">
            <a:extLst>
              <a:ext uri="{FF2B5EF4-FFF2-40B4-BE49-F238E27FC236}">
                <a16:creationId xmlns:a16="http://schemas.microsoft.com/office/drawing/2014/main" xmlns="" id="{CCD18649-C777-A46C-0716-63A7E165E435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78BBE7-41E4-8E74-9E7A-827AFA4B3361}"/>
              </a:ext>
            </a:extLst>
          </p:cNvPr>
          <p:cNvSpPr txBox="1"/>
          <p:nvPr/>
        </p:nvSpPr>
        <p:spPr>
          <a:xfrm>
            <a:off x="428825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1</a:t>
            </a:r>
            <a:endParaRPr lang="en-US" sz="3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30A68C3-4EC7-13E1-76D9-DB2DC306AE34}"/>
              </a:ext>
            </a:extLst>
          </p:cNvPr>
          <p:cNvSpPr/>
          <p:nvPr/>
        </p:nvSpPr>
        <p:spPr>
          <a:xfrm>
            <a:off x="819688" y="854405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432B1D"/>
                </a:solidFill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65C9B4-D298-AD46-A51B-14820C7D6BDF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69394A-2B29-F0CF-6615-2167A6B70B4D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2613F6-BD87-E97A-CCAE-972E400487F7}"/>
              </a:ext>
            </a:extLst>
          </p:cNvPr>
          <p:cNvSpPr txBox="1"/>
          <p:nvPr/>
        </p:nvSpPr>
        <p:spPr>
          <a:xfrm>
            <a:off x="1332621" y="1925281"/>
            <a:ext cx="63539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 </a:t>
            </a:r>
            <a:r>
              <a:rPr lang="en-US" sz="2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warnings and 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respond </a:t>
            </a:r>
            <a:endParaRPr lang="en-US" sz="280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environmental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 of farming and how to reduce it</a:t>
            </a:r>
          </a:p>
        </p:txBody>
      </p:sp>
      <p:grpSp>
        <p:nvGrpSpPr>
          <p:cNvPr id="1719" name="Google Shape;1719;p55"/>
          <p:cNvGrpSpPr/>
          <p:nvPr/>
        </p:nvGrpSpPr>
        <p:grpSpPr>
          <a:xfrm>
            <a:off x="7898825" y="269354"/>
            <a:ext cx="724107" cy="645559"/>
            <a:chOff x="4356650" y="5185725"/>
            <a:chExt cx="239850" cy="213825"/>
          </a:xfrm>
        </p:grpSpPr>
        <p:sp>
          <p:nvSpPr>
            <p:cNvPr id="1720" name="Google Shape;1720;p55"/>
            <p:cNvSpPr/>
            <p:nvPr/>
          </p:nvSpPr>
          <p:spPr>
            <a:xfrm>
              <a:off x="4437800" y="5317675"/>
              <a:ext cx="46625" cy="44625"/>
            </a:xfrm>
            <a:custGeom>
              <a:avLst/>
              <a:gdLst/>
              <a:ahLst/>
              <a:cxnLst/>
              <a:rect l="l" t="t" r="r" b="b"/>
              <a:pathLst>
                <a:path w="1865" h="1785" extrusionOk="0">
                  <a:moveTo>
                    <a:pt x="1453" y="1"/>
                  </a:moveTo>
                  <a:cubicBezTo>
                    <a:pt x="906" y="1"/>
                    <a:pt x="0" y="1737"/>
                    <a:pt x="265" y="1784"/>
                  </a:cubicBezTo>
                  <a:cubicBezTo>
                    <a:pt x="269" y="1784"/>
                    <a:pt x="273" y="1784"/>
                    <a:pt x="277" y="1784"/>
                  </a:cubicBezTo>
                  <a:cubicBezTo>
                    <a:pt x="590" y="1784"/>
                    <a:pt x="1865" y="236"/>
                    <a:pt x="1588" y="43"/>
                  </a:cubicBezTo>
                  <a:cubicBezTo>
                    <a:pt x="1546" y="14"/>
                    <a:pt x="1501" y="1"/>
                    <a:pt x="1453" y="1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5"/>
            <p:cNvSpPr/>
            <p:nvPr/>
          </p:nvSpPr>
          <p:spPr>
            <a:xfrm>
              <a:off x="4476925" y="5245800"/>
              <a:ext cx="46075" cy="73475"/>
            </a:xfrm>
            <a:custGeom>
              <a:avLst/>
              <a:gdLst/>
              <a:ahLst/>
              <a:cxnLst/>
              <a:rect l="l" t="t" r="r" b="b"/>
              <a:pathLst>
                <a:path w="1843" h="2939" extrusionOk="0">
                  <a:moveTo>
                    <a:pt x="896" y="1"/>
                  </a:moveTo>
                  <a:cubicBezTo>
                    <a:pt x="889" y="1"/>
                    <a:pt x="883" y="8"/>
                    <a:pt x="883" y="21"/>
                  </a:cubicBezTo>
                  <a:cubicBezTo>
                    <a:pt x="883" y="261"/>
                    <a:pt x="824" y="571"/>
                    <a:pt x="746" y="881"/>
                  </a:cubicBezTo>
                  <a:cubicBezTo>
                    <a:pt x="622" y="1358"/>
                    <a:pt x="434" y="1864"/>
                    <a:pt x="283" y="2254"/>
                  </a:cubicBezTo>
                  <a:cubicBezTo>
                    <a:pt x="203" y="2448"/>
                    <a:pt x="139" y="2608"/>
                    <a:pt x="87" y="2724"/>
                  </a:cubicBezTo>
                  <a:cubicBezTo>
                    <a:pt x="59" y="2781"/>
                    <a:pt x="43" y="2831"/>
                    <a:pt x="30" y="2861"/>
                  </a:cubicBezTo>
                  <a:cubicBezTo>
                    <a:pt x="16" y="2890"/>
                    <a:pt x="9" y="2911"/>
                    <a:pt x="9" y="2911"/>
                  </a:cubicBezTo>
                  <a:cubicBezTo>
                    <a:pt x="0" y="2918"/>
                    <a:pt x="9" y="2925"/>
                    <a:pt x="16" y="2934"/>
                  </a:cubicBezTo>
                  <a:cubicBezTo>
                    <a:pt x="19" y="2937"/>
                    <a:pt x="23" y="2939"/>
                    <a:pt x="26" y="2939"/>
                  </a:cubicBezTo>
                  <a:cubicBezTo>
                    <a:pt x="30" y="2939"/>
                    <a:pt x="33" y="2937"/>
                    <a:pt x="37" y="2934"/>
                  </a:cubicBezTo>
                  <a:cubicBezTo>
                    <a:pt x="37" y="2934"/>
                    <a:pt x="1113" y="2110"/>
                    <a:pt x="1836" y="441"/>
                  </a:cubicBezTo>
                  <a:cubicBezTo>
                    <a:pt x="1843" y="427"/>
                    <a:pt x="1836" y="411"/>
                    <a:pt x="1829" y="411"/>
                  </a:cubicBezTo>
                  <a:cubicBezTo>
                    <a:pt x="1825" y="409"/>
                    <a:pt x="1821" y="409"/>
                    <a:pt x="1818" y="409"/>
                  </a:cubicBezTo>
                  <a:cubicBezTo>
                    <a:pt x="1809" y="409"/>
                    <a:pt x="1804" y="414"/>
                    <a:pt x="1800" y="420"/>
                  </a:cubicBezTo>
                  <a:cubicBezTo>
                    <a:pt x="1439" y="1250"/>
                    <a:pt x="990" y="1871"/>
                    <a:pt x="636" y="2284"/>
                  </a:cubicBezTo>
                  <a:cubicBezTo>
                    <a:pt x="456" y="2492"/>
                    <a:pt x="297" y="2644"/>
                    <a:pt x="189" y="2745"/>
                  </a:cubicBezTo>
                  <a:cubicBezTo>
                    <a:pt x="143" y="2791"/>
                    <a:pt x="107" y="2822"/>
                    <a:pt x="80" y="2844"/>
                  </a:cubicBezTo>
                  <a:lnTo>
                    <a:pt x="80" y="2844"/>
                  </a:lnTo>
                  <a:cubicBezTo>
                    <a:pt x="150" y="2684"/>
                    <a:pt x="315" y="2302"/>
                    <a:pt x="486" y="1850"/>
                  </a:cubicBezTo>
                  <a:cubicBezTo>
                    <a:pt x="593" y="1547"/>
                    <a:pt x="702" y="1214"/>
                    <a:pt x="780" y="897"/>
                  </a:cubicBezTo>
                  <a:cubicBezTo>
                    <a:pt x="867" y="578"/>
                    <a:pt x="919" y="268"/>
                    <a:pt x="919" y="21"/>
                  </a:cubicBezTo>
                  <a:cubicBezTo>
                    <a:pt x="919" y="8"/>
                    <a:pt x="910" y="1"/>
                    <a:pt x="89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5"/>
            <p:cNvSpPr/>
            <p:nvPr/>
          </p:nvSpPr>
          <p:spPr>
            <a:xfrm>
              <a:off x="4356650" y="5185725"/>
              <a:ext cx="131125" cy="166450"/>
            </a:xfrm>
            <a:custGeom>
              <a:avLst/>
              <a:gdLst/>
              <a:ahLst/>
              <a:cxnLst/>
              <a:rect l="l" t="t" r="r" b="b"/>
              <a:pathLst>
                <a:path w="5245" h="6658" extrusionOk="0">
                  <a:moveTo>
                    <a:pt x="3749" y="0"/>
                  </a:moveTo>
                  <a:cubicBezTo>
                    <a:pt x="2732" y="0"/>
                    <a:pt x="2107" y="3318"/>
                    <a:pt x="1223" y="4217"/>
                  </a:cubicBezTo>
                  <a:cubicBezTo>
                    <a:pt x="261" y="5198"/>
                    <a:pt x="1" y="5538"/>
                    <a:pt x="789" y="6058"/>
                  </a:cubicBezTo>
                  <a:cubicBezTo>
                    <a:pt x="1569" y="6578"/>
                    <a:pt x="3511" y="6658"/>
                    <a:pt x="3511" y="6658"/>
                  </a:cubicBezTo>
                  <a:cubicBezTo>
                    <a:pt x="5087" y="6030"/>
                    <a:pt x="5245" y="837"/>
                    <a:pt x="4047" y="93"/>
                  </a:cubicBezTo>
                  <a:cubicBezTo>
                    <a:pt x="3944" y="30"/>
                    <a:pt x="3845" y="0"/>
                    <a:pt x="3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5"/>
            <p:cNvSpPr/>
            <p:nvPr/>
          </p:nvSpPr>
          <p:spPr>
            <a:xfrm>
              <a:off x="4384475" y="5269650"/>
              <a:ext cx="92675" cy="82525"/>
            </a:xfrm>
            <a:custGeom>
              <a:avLst/>
              <a:gdLst/>
              <a:ahLst/>
              <a:cxnLst/>
              <a:rect l="l" t="t" r="r" b="b"/>
              <a:pathLst>
                <a:path w="3707" h="3301" extrusionOk="0">
                  <a:moveTo>
                    <a:pt x="3707" y="0"/>
                  </a:moveTo>
                  <a:lnTo>
                    <a:pt x="3707" y="0"/>
                  </a:lnTo>
                  <a:cubicBezTo>
                    <a:pt x="3554" y="426"/>
                    <a:pt x="3331" y="830"/>
                    <a:pt x="3027" y="1184"/>
                  </a:cubicBezTo>
                  <a:cubicBezTo>
                    <a:pt x="2311" y="2007"/>
                    <a:pt x="1200" y="2867"/>
                    <a:pt x="51" y="2867"/>
                  </a:cubicBezTo>
                  <a:lnTo>
                    <a:pt x="1" y="2867"/>
                  </a:lnTo>
                  <a:cubicBezTo>
                    <a:pt x="897" y="3243"/>
                    <a:pt x="2398" y="3301"/>
                    <a:pt x="2398" y="3301"/>
                  </a:cubicBezTo>
                  <a:cubicBezTo>
                    <a:pt x="3194" y="2983"/>
                    <a:pt x="3634" y="1487"/>
                    <a:pt x="3707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5"/>
            <p:cNvSpPr/>
            <p:nvPr/>
          </p:nvSpPr>
          <p:spPr>
            <a:xfrm>
              <a:off x="4448975" y="5273650"/>
              <a:ext cx="147525" cy="125900"/>
            </a:xfrm>
            <a:custGeom>
              <a:avLst/>
              <a:gdLst/>
              <a:ahLst/>
              <a:cxnLst/>
              <a:rect l="l" t="t" r="r" b="b"/>
              <a:pathLst>
                <a:path w="5901" h="5036" extrusionOk="0">
                  <a:moveTo>
                    <a:pt x="5035" y="1"/>
                  </a:moveTo>
                  <a:cubicBezTo>
                    <a:pt x="3946" y="1"/>
                    <a:pt x="427" y="2126"/>
                    <a:pt x="0" y="3350"/>
                  </a:cubicBezTo>
                  <a:cubicBezTo>
                    <a:pt x="0" y="3350"/>
                    <a:pt x="101" y="4628"/>
                    <a:pt x="534" y="4931"/>
                  </a:cubicBezTo>
                  <a:cubicBezTo>
                    <a:pt x="636" y="5000"/>
                    <a:pt x="729" y="5036"/>
                    <a:pt x="821" y="5036"/>
                  </a:cubicBezTo>
                  <a:cubicBezTo>
                    <a:pt x="1126" y="5036"/>
                    <a:pt x="1421" y="4650"/>
                    <a:pt x="2014" y="3813"/>
                  </a:cubicBezTo>
                  <a:cubicBezTo>
                    <a:pt x="2788" y="2721"/>
                    <a:pt x="5901" y="547"/>
                    <a:pt x="5279" y="64"/>
                  </a:cubicBezTo>
                  <a:cubicBezTo>
                    <a:pt x="5224" y="21"/>
                    <a:pt x="5141" y="1"/>
                    <a:pt x="5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5"/>
            <p:cNvSpPr/>
            <p:nvPr/>
          </p:nvSpPr>
          <p:spPr>
            <a:xfrm>
              <a:off x="4448975" y="5274150"/>
              <a:ext cx="120800" cy="125400"/>
            </a:xfrm>
            <a:custGeom>
              <a:avLst/>
              <a:gdLst/>
              <a:ahLst/>
              <a:cxnLst/>
              <a:rect l="l" t="t" r="r" b="b"/>
              <a:pathLst>
                <a:path w="4832" h="5016" extrusionOk="0">
                  <a:moveTo>
                    <a:pt x="4831" y="0"/>
                  </a:moveTo>
                  <a:cubicBezTo>
                    <a:pt x="3561" y="217"/>
                    <a:pt x="404" y="2174"/>
                    <a:pt x="0" y="3330"/>
                  </a:cubicBezTo>
                  <a:cubicBezTo>
                    <a:pt x="0" y="3330"/>
                    <a:pt x="101" y="4608"/>
                    <a:pt x="534" y="4911"/>
                  </a:cubicBezTo>
                  <a:cubicBezTo>
                    <a:pt x="636" y="4980"/>
                    <a:pt x="730" y="5015"/>
                    <a:pt x="822" y="5015"/>
                  </a:cubicBezTo>
                  <a:cubicBezTo>
                    <a:pt x="1004" y="5015"/>
                    <a:pt x="1183" y="4879"/>
                    <a:pt x="1422" y="4587"/>
                  </a:cubicBezTo>
                  <a:cubicBezTo>
                    <a:pt x="1408" y="3533"/>
                    <a:pt x="1675" y="2441"/>
                    <a:pt x="2384" y="1633"/>
                  </a:cubicBezTo>
                  <a:cubicBezTo>
                    <a:pt x="2982" y="933"/>
                    <a:pt x="3878" y="210"/>
                    <a:pt x="483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9" name="Google Shape;1139;p44"/>
          <p:cNvGrpSpPr/>
          <p:nvPr/>
        </p:nvGrpSpPr>
        <p:grpSpPr>
          <a:xfrm>
            <a:off x="121424" y="3013070"/>
            <a:ext cx="2800303" cy="2232242"/>
            <a:chOff x="-3487100" y="1129496"/>
            <a:chExt cx="2231318" cy="1778679"/>
          </a:xfrm>
        </p:grpSpPr>
        <p:sp>
          <p:nvSpPr>
            <p:cNvPr id="1140" name="Google Shape;1140;p44"/>
            <p:cNvSpPr/>
            <p:nvPr/>
          </p:nvSpPr>
          <p:spPr>
            <a:xfrm>
              <a:off x="-3469159" y="2306533"/>
              <a:ext cx="1149340" cy="590678"/>
            </a:xfrm>
            <a:custGeom>
              <a:avLst/>
              <a:gdLst/>
              <a:ahLst/>
              <a:cxnLst/>
              <a:rect l="l" t="t" r="r" b="b"/>
              <a:pathLst>
                <a:path w="10698" h="5498" extrusionOk="0">
                  <a:moveTo>
                    <a:pt x="780" y="0"/>
                  </a:moveTo>
                  <a:cubicBezTo>
                    <a:pt x="643" y="616"/>
                    <a:pt x="816" y="760"/>
                    <a:pt x="780" y="1612"/>
                  </a:cubicBezTo>
                  <a:cubicBezTo>
                    <a:pt x="744" y="2464"/>
                    <a:pt x="0" y="5497"/>
                    <a:pt x="0" y="5497"/>
                  </a:cubicBezTo>
                  <a:lnTo>
                    <a:pt x="10698" y="5497"/>
                  </a:lnTo>
                  <a:cubicBezTo>
                    <a:pt x="10698" y="5497"/>
                    <a:pt x="9954" y="2464"/>
                    <a:pt x="9917" y="1612"/>
                  </a:cubicBezTo>
                  <a:cubicBezTo>
                    <a:pt x="9881" y="760"/>
                    <a:pt x="10054" y="616"/>
                    <a:pt x="9917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4"/>
            <p:cNvSpPr/>
            <p:nvPr/>
          </p:nvSpPr>
          <p:spPr>
            <a:xfrm>
              <a:off x="-3308437" y="2368737"/>
              <a:ext cx="49635" cy="513324"/>
            </a:xfrm>
            <a:custGeom>
              <a:avLst/>
              <a:gdLst/>
              <a:ahLst/>
              <a:cxnLst/>
              <a:rect l="l" t="t" r="r" b="b"/>
              <a:pathLst>
                <a:path w="462" h="4778" extrusionOk="0">
                  <a:moveTo>
                    <a:pt x="447" y="0"/>
                  </a:moveTo>
                  <a:cubicBezTo>
                    <a:pt x="433" y="0"/>
                    <a:pt x="426" y="0"/>
                    <a:pt x="418" y="14"/>
                  </a:cubicBezTo>
                  <a:cubicBezTo>
                    <a:pt x="368" y="187"/>
                    <a:pt x="347" y="324"/>
                    <a:pt x="347" y="454"/>
                  </a:cubicBezTo>
                  <a:cubicBezTo>
                    <a:pt x="347" y="643"/>
                    <a:pt x="390" y="817"/>
                    <a:pt x="418" y="1084"/>
                  </a:cubicBezTo>
                  <a:cubicBezTo>
                    <a:pt x="426" y="1105"/>
                    <a:pt x="426" y="1141"/>
                    <a:pt x="426" y="1184"/>
                  </a:cubicBezTo>
                  <a:cubicBezTo>
                    <a:pt x="426" y="1358"/>
                    <a:pt x="397" y="1668"/>
                    <a:pt x="361" y="2037"/>
                  </a:cubicBezTo>
                  <a:cubicBezTo>
                    <a:pt x="296" y="2585"/>
                    <a:pt x="210" y="3264"/>
                    <a:pt x="137" y="3807"/>
                  </a:cubicBezTo>
                  <a:cubicBezTo>
                    <a:pt x="101" y="4081"/>
                    <a:pt x="64" y="4318"/>
                    <a:pt x="43" y="4485"/>
                  </a:cubicBezTo>
                  <a:cubicBezTo>
                    <a:pt x="28" y="4572"/>
                    <a:pt x="21" y="4637"/>
                    <a:pt x="14" y="4681"/>
                  </a:cubicBezTo>
                  <a:cubicBezTo>
                    <a:pt x="7" y="4731"/>
                    <a:pt x="0" y="4752"/>
                    <a:pt x="0" y="4752"/>
                  </a:cubicBezTo>
                  <a:cubicBezTo>
                    <a:pt x="0" y="4767"/>
                    <a:pt x="7" y="4774"/>
                    <a:pt x="21" y="4774"/>
                  </a:cubicBezTo>
                  <a:cubicBezTo>
                    <a:pt x="23" y="4776"/>
                    <a:pt x="25" y="4777"/>
                    <a:pt x="28" y="4777"/>
                  </a:cubicBezTo>
                  <a:cubicBezTo>
                    <a:pt x="35" y="4777"/>
                    <a:pt x="43" y="4771"/>
                    <a:pt x="43" y="4761"/>
                  </a:cubicBezTo>
                  <a:cubicBezTo>
                    <a:pt x="43" y="4761"/>
                    <a:pt x="151" y="4045"/>
                    <a:pt x="253" y="3235"/>
                  </a:cubicBezTo>
                  <a:cubicBezTo>
                    <a:pt x="303" y="2831"/>
                    <a:pt x="361" y="2405"/>
                    <a:pt x="397" y="2037"/>
                  </a:cubicBezTo>
                  <a:cubicBezTo>
                    <a:pt x="440" y="1668"/>
                    <a:pt x="461" y="1358"/>
                    <a:pt x="461" y="1184"/>
                  </a:cubicBezTo>
                  <a:lnTo>
                    <a:pt x="461" y="1077"/>
                  </a:lnTo>
                  <a:cubicBezTo>
                    <a:pt x="426" y="808"/>
                    <a:pt x="390" y="635"/>
                    <a:pt x="390" y="454"/>
                  </a:cubicBezTo>
                  <a:cubicBezTo>
                    <a:pt x="390" y="324"/>
                    <a:pt x="404" y="194"/>
                    <a:pt x="461" y="28"/>
                  </a:cubicBezTo>
                  <a:cubicBezTo>
                    <a:pt x="461" y="14"/>
                    <a:pt x="454" y="0"/>
                    <a:pt x="447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4"/>
            <p:cNvSpPr/>
            <p:nvPr/>
          </p:nvSpPr>
          <p:spPr>
            <a:xfrm>
              <a:off x="-3036952" y="2397099"/>
              <a:ext cx="20198" cy="502473"/>
            </a:xfrm>
            <a:custGeom>
              <a:avLst/>
              <a:gdLst/>
              <a:ahLst/>
              <a:cxnLst/>
              <a:rect l="l" t="t" r="r" b="b"/>
              <a:pathLst>
                <a:path w="188" h="4677" extrusionOk="0">
                  <a:moveTo>
                    <a:pt x="30" y="1"/>
                  </a:moveTo>
                  <a:cubicBezTo>
                    <a:pt x="23" y="1"/>
                    <a:pt x="14" y="7"/>
                    <a:pt x="14" y="17"/>
                  </a:cubicBezTo>
                  <a:cubicBezTo>
                    <a:pt x="1" y="54"/>
                    <a:pt x="1" y="97"/>
                    <a:pt x="1" y="147"/>
                  </a:cubicBezTo>
                  <a:cubicBezTo>
                    <a:pt x="1" y="371"/>
                    <a:pt x="73" y="697"/>
                    <a:pt x="131" y="891"/>
                  </a:cubicBezTo>
                  <a:cubicBezTo>
                    <a:pt x="137" y="899"/>
                    <a:pt x="137" y="913"/>
                    <a:pt x="137" y="927"/>
                  </a:cubicBezTo>
                  <a:cubicBezTo>
                    <a:pt x="144" y="977"/>
                    <a:pt x="144" y="1073"/>
                    <a:pt x="144" y="1187"/>
                  </a:cubicBezTo>
                  <a:cubicBezTo>
                    <a:pt x="144" y="1643"/>
                    <a:pt x="110" y="2510"/>
                    <a:pt x="73" y="3261"/>
                  </a:cubicBezTo>
                  <a:cubicBezTo>
                    <a:pt x="58" y="3637"/>
                    <a:pt x="37" y="3990"/>
                    <a:pt x="23" y="4243"/>
                  </a:cubicBezTo>
                  <a:cubicBezTo>
                    <a:pt x="14" y="4373"/>
                    <a:pt x="7" y="4474"/>
                    <a:pt x="7" y="4547"/>
                  </a:cubicBezTo>
                  <a:cubicBezTo>
                    <a:pt x="1" y="4618"/>
                    <a:pt x="1" y="4654"/>
                    <a:pt x="1" y="4654"/>
                  </a:cubicBezTo>
                  <a:cubicBezTo>
                    <a:pt x="1" y="4670"/>
                    <a:pt x="7" y="4677"/>
                    <a:pt x="23" y="4677"/>
                  </a:cubicBezTo>
                  <a:cubicBezTo>
                    <a:pt x="30" y="4677"/>
                    <a:pt x="37" y="4670"/>
                    <a:pt x="44" y="4661"/>
                  </a:cubicBezTo>
                  <a:cubicBezTo>
                    <a:pt x="44" y="4661"/>
                    <a:pt x="188" y="2097"/>
                    <a:pt x="188" y="1187"/>
                  </a:cubicBezTo>
                  <a:cubicBezTo>
                    <a:pt x="188" y="1107"/>
                    <a:pt x="188" y="1043"/>
                    <a:pt x="181" y="993"/>
                  </a:cubicBezTo>
                  <a:lnTo>
                    <a:pt x="181" y="927"/>
                  </a:lnTo>
                  <a:cubicBezTo>
                    <a:pt x="181" y="906"/>
                    <a:pt x="174" y="891"/>
                    <a:pt x="174" y="884"/>
                  </a:cubicBezTo>
                  <a:cubicBezTo>
                    <a:pt x="117" y="690"/>
                    <a:pt x="44" y="364"/>
                    <a:pt x="44" y="147"/>
                  </a:cubicBezTo>
                  <a:cubicBezTo>
                    <a:pt x="44" y="104"/>
                    <a:pt x="44" y="60"/>
                    <a:pt x="51" y="24"/>
                  </a:cubicBezTo>
                  <a:cubicBezTo>
                    <a:pt x="51" y="10"/>
                    <a:pt x="51" y="3"/>
                    <a:pt x="37" y="3"/>
                  </a:cubicBezTo>
                  <a:cubicBezTo>
                    <a:pt x="35" y="1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4"/>
            <p:cNvSpPr/>
            <p:nvPr/>
          </p:nvSpPr>
          <p:spPr>
            <a:xfrm>
              <a:off x="-3392343" y="2520218"/>
              <a:ext cx="848307" cy="88312"/>
            </a:xfrm>
            <a:custGeom>
              <a:avLst/>
              <a:gdLst/>
              <a:ahLst/>
              <a:cxnLst/>
              <a:rect l="l" t="t" r="r" b="b"/>
              <a:pathLst>
                <a:path w="7896" h="822" extrusionOk="0">
                  <a:moveTo>
                    <a:pt x="25" y="0"/>
                  </a:moveTo>
                  <a:cubicBezTo>
                    <a:pt x="19" y="0"/>
                    <a:pt x="12" y="4"/>
                    <a:pt x="8" y="13"/>
                  </a:cubicBezTo>
                  <a:cubicBezTo>
                    <a:pt x="1" y="20"/>
                    <a:pt x="8" y="34"/>
                    <a:pt x="15" y="41"/>
                  </a:cubicBezTo>
                  <a:cubicBezTo>
                    <a:pt x="188" y="171"/>
                    <a:pt x="485" y="287"/>
                    <a:pt x="868" y="381"/>
                  </a:cubicBezTo>
                  <a:cubicBezTo>
                    <a:pt x="2022" y="677"/>
                    <a:pt x="3945" y="821"/>
                    <a:pt x="5548" y="821"/>
                  </a:cubicBezTo>
                  <a:cubicBezTo>
                    <a:pt x="6529" y="821"/>
                    <a:pt x="7382" y="764"/>
                    <a:pt x="7882" y="664"/>
                  </a:cubicBezTo>
                  <a:cubicBezTo>
                    <a:pt x="7888" y="664"/>
                    <a:pt x="7895" y="648"/>
                    <a:pt x="7895" y="641"/>
                  </a:cubicBezTo>
                  <a:cubicBezTo>
                    <a:pt x="7895" y="627"/>
                    <a:pt x="7882" y="620"/>
                    <a:pt x="7873" y="620"/>
                  </a:cubicBezTo>
                  <a:cubicBezTo>
                    <a:pt x="7382" y="728"/>
                    <a:pt x="6522" y="778"/>
                    <a:pt x="5548" y="778"/>
                  </a:cubicBezTo>
                  <a:cubicBezTo>
                    <a:pt x="4486" y="778"/>
                    <a:pt x="3272" y="714"/>
                    <a:pt x="2248" y="591"/>
                  </a:cubicBezTo>
                  <a:cubicBezTo>
                    <a:pt x="1734" y="525"/>
                    <a:pt x="1265" y="438"/>
                    <a:pt x="882" y="345"/>
                  </a:cubicBezTo>
                  <a:cubicBezTo>
                    <a:pt x="498" y="251"/>
                    <a:pt x="202" y="135"/>
                    <a:pt x="37" y="5"/>
                  </a:cubicBezTo>
                  <a:cubicBezTo>
                    <a:pt x="34" y="2"/>
                    <a:pt x="30" y="0"/>
                    <a:pt x="25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4"/>
            <p:cNvSpPr/>
            <p:nvPr/>
          </p:nvSpPr>
          <p:spPr>
            <a:xfrm>
              <a:off x="-3406310" y="2603693"/>
              <a:ext cx="786317" cy="93254"/>
            </a:xfrm>
            <a:custGeom>
              <a:avLst/>
              <a:gdLst/>
              <a:ahLst/>
              <a:cxnLst/>
              <a:rect l="l" t="t" r="r" b="b"/>
              <a:pathLst>
                <a:path w="7319" h="868" extrusionOk="0">
                  <a:moveTo>
                    <a:pt x="29" y="1"/>
                  </a:moveTo>
                  <a:cubicBezTo>
                    <a:pt x="22" y="1"/>
                    <a:pt x="8" y="1"/>
                    <a:pt x="1" y="17"/>
                  </a:cubicBezTo>
                  <a:cubicBezTo>
                    <a:pt x="1" y="24"/>
                    <a:pt x="1" y="37"/>
                    <a:pt x="8" y="37"/>
                  </a:cubicBezTo>
                  <a:cubicBezTo>
                    <a:pt x="635" y="370"/>
                    <a:pt x="1502" y="580"/>
                    <a:pt x="2428" y="701"/>
                  </a:cubicBezTo>
                  <a:cubicBezTo>
                    <a:pt x="3352" y="824"/>
                    <a:pt x="4328" y="868"/>
                    <a:pt x="5186" y="868"/>
                  </a:cubicBezTo>
                  <a:cubicBezTo>
                    <a:pt x="6112" y="868"/>
                    <a:pt x="6885" y="817"/>
                    <a:pt x="7303" y="767"/>
                  </a:cubicBezTo>
                  <a:cubicBezTo>
                    <a:pt x="7309" y="767"/>
                    <a:pt x="7318" y="760"/>
                    <a:pt x="7318" y="745"/>
                  </a:cubicBezTo>
                  <a:cubicBezTo>
                    <a:pt x="7318" y="738"/>
                    <a:pt x="7309" y="731"/>
                    <a:pt x="7296" y="731"/>
                  </a:cubicBezTo>
                  <a:cubicBezTo>
                    <a:pt x="6885" y="781"/>
                    <a:pt x="6105" y="824"/>
                    <a:pt x="5186" y="824"/>
                  </a:cubicBezTo>
                  <a:cubicBezTo>
                    <a:pt x="4335" y="824"/>
                    <a:pt x="3352" y="788"/>
                    <a:pt x="2428" y="658"/>
                  </a:cubicBezTo>
                  <a:cubicBezTo>
                    <a:pt x="1511" y="537"/>
                    <a:pt x="651" y="334"/>
                    <a:pt x="29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4"/>
            <p:cNvSpPr/>
            <p:nvPr/>
          </p:nvSpPr>
          <p:spPr>
            <a:xfrm>
              <a:off x="-3421888" y="2680078"/>
              <a:ext cx="721748" cy="103890"/>
            </a:xfrm>
            <a:custGeom>
              <a:avLst/>
              <a:gdLst/>
              <a:ahLst/>
              <a:cxnLst/>
              <a:rect l="l" t="t" r="r" b="b"/>
              <a:pathLst>
                <a:path w="6718" h="967" extrusionOk="0">
                  <a:moveTo>
                    <a:pt x="23" y="1"/>
                  </a:moveTo>
                  <a:cubicBezTo>
                    <a:pt x="18" y="1"/>
                    <a:pt x="12" y="2"/>
                    <a:pt x="9" y="6"/>
                  </a:cubicBezTo>
                  <a:cubicBezTo>
                    <a:pt x="0" y="13"/>
                    <a:pt x="0" y="27"/>
                    <a:pt x="9" y="34"/>
                  </a:cubicBezTo>
                  <a:cubicBezTo>
                    <a:pt x="160" y="200"/>
                    <a:pt x="456" y="337"/>
                    <a:pt x="832" y="460"/>
                  </a:cubicBezTo>
                  <a:cubicBezTo>
                    <a:pt x="1966" y="814"/>
                    <a:pt x="3880" y="966"/>
                    <a:pt x="5267" y="966"/>
                  </a:cubicBezTo>
                  <a:cubicBezTo>
                    <a:pt x="5894" y="966"/>
                    <a:pt x="6407" y="937"/>
                    <a:pt x="6704" y="880"/>
                  </a:cubicBezTo>
                  <a:cubicBezTo>
                    <a:pt x="6711" y="873"/>
                    <a:pt x="6718" y="866"/>
                    <a:pt x="6718" y="850"/>
                  </a:cubicBezTo>
                  <a:cubicBezTo>
                    <a:pt x="6711" y="843"/>
                    <a:pt x="6704" y="836"/>
                    <a:pt x="6690" y="836"/>
                  </a:cubicBezTo>
                  <a:cubicBezTo>
                    <a:pt x="6407" y="893"/>
                    <a:pt x="5894" y="930"/>
                    <a:pt x="5267" y="930"/>
                  </a:cubicBezTo>
                  <a:cubicBezTo>
                    <a:pt x="4350" y="930"/>
                    <a:pt x="3187" y="857"/>
                    <a:pt x="2183" y="706"/>
                  </a:cubicBezTo>
                  <a:cubicBezTo>
                    <a:pt x="1684" y="633"/>
                    <a:pt x="1222" y="540"/>
                    <a:pt x="846" y="424"/>
                  </a:cubicBezTo>
                  <a:cubicBezTo>
                    <a:pt x="470" y="302"/>
                    <a:pt x="182" y="164"/>
                    <a:pt x="37" y="6"/>
                  </a:cubicBezTo>
                  <a:cubicBezTo>
                    <a:pt x="33" y="2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4"/>
            <p:cNvSpPr/>
            <p:nvPr/>
          </p:nvSpPr>
          <p:spPr>
            <a:xfrm>
              <a:off x="-3469159" y="2559645"/>
              <a:ext cx="1149340" cy="337561"/>
            </a:xfrm>
            <a:custGeom>
              <a:avLst/>
              <a:gdLst/>
              <a:ahLst/>
              <a:cxnLst/>
              <a:rect l="l" t="t" r="r" b="b"/>
              <a:pathLst>
                <a:path w="10698" h="3142" extrusionOk="0">
                  <a:moveTo>
                    <a:pt x="10011" y="0"/>
                  </a:moveTo>
                  <a:cubicBezTo>
                    <a:pt x="9297" y="1364"/>
                    <a:pt x="7150" y="1733"/>
                    <a:pt x="5455" y="1733"/>
                  </a:cubicBezTo>
                  <a:cubicBezTo>
                    <a:pt x="4799" y="1733"/>
                    <a:pt x="4211" y="1678"/>
                    <a:pt x="3800" y="1604"/>
                  </a:cubicBezTo>
                  <a:cubicBezTo>
                    <a:pt x="2139" y="1314"/>
                    <a:pt x="1307" y="751"/>
                    <a:pt x="666" y="94"/>
                  </a:cubicBezTo>
                  <a:cubicBezTo>
                    <a:pt x="449" y="1314"/>
                    <a:pt x="0" y="3141"/>
                    <a:pt x="0" y="3141"/>
                  </a:cubicBezTo>
                  <a:lnTo>
                    <a:pt x="10698" y="3141"/>
                  </a:lnTo>
                  <a:cubicBezTo>
                    <a:pt x="10698" y="3141"/>
                    <a:pt x="10221" y="1214"/>
                    <a:pt x="1001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4"/>
            <p:cNvSpPr/>
            <p:nvPr/>
          </p:nvSpPr>
          <p:spPr>
            <a:xfrm>
              <a:off x="-3392343" y="2368414"/>
              <a:ext cx="980882" cy="110443"/>
            </a:xfrm>
            <a:custGeom>
              <a:avLst/>
              <a:gdLst/>
              <a:ahLst/>
              <a:cxnLst/>
              <a:rect l="l" t="t" r="r" b="b"/>
              <a:pathLst>
                <a:path w="9130" h="1028" extrusionOk="0">
                  <a:moveTo>
                    <a:pt x="23" y="0"/>
                  </a:moveTo>
                  <a:cubicBezTo>
                    <a:pt x="20" y="0"/>
                    <a:pt x="17" y="1"/>
                    <a:pt x="15" y="3"/>
                  </a:cubicBezTo>
                  <a:cubicBezTo>
                    <a:pt x="8" y="10"/>
                    <a:pt x="1" y="24"/>
                    <a:pt x="8" y="31"/>
                  </a:cubicBezTo>
                  <a:cubicBezTo>
                    <a:pt x="65" y="111"/>
                    <a:pt x="152" y="184"/>
                    <a:pt x="261" y="248"/>
                  </a:cubicBezTo>
                  <a:cubicBezTo>
                    <a:pt x="455" y="371"/>
                    <a:pt x="738" y="480"/>
                    <a:pt x="1077" y="574"/>
                  </a:cubicBezTo>
                  <a:cubicBezTo>
                    <a:pt x="2102" y="854"/>
                    <a:pt x="3669" y="1028"/>
                    <a:pt x="5165" y="1028"/>
                  </a:cubicBezTo>
                  <a:cubicBezTo>
                    <a:pt x="6053" y="1028"/>
                    <a:pt x="6919" y="971"/>
                    <a:pt x="7622" y="834"/>
                  </a:cubicBezTo>
                  <a:cubicBezTo>
                    <a:pt x="7975" y="768"/>
                    <a:pt x="8285" y="681"/>
                    <a:pt x="8539" y="574"/>
                  </a:cubicBezTo>
                  <a:cubicBezTo>
                    <a:pt x="8799" y="473"/>
                    <a:pt x="8993" y="343"/>
                    <a:pt x="9123" y="190"/>
                  </a:cubicBezTo>
                  <a:cubicBezTo>
                    <a:pt x="9130" y="184"/>
                    <a:pt x="9130" y="177"/>
                    <a:pt x="9123" y="170"/>
                  </a:cubicBezTo>
                  <a:cubicBezTo>
                    <a:pt x="9119" y="165"/>
                    <a:pt x="9114" y="163"/>
                    <a:pt x="9109" y="163"/>
                  </a:cubicBezTo>
                  <a:cubicBezTo>
                    <a:pt x="9104" y="163"/>
                    <a:pt x="9098" y="165"/>
                    <a:pt x="9095" y="170"/>
                  </a:cubicBezTo>
                  <a:cubicBezTo>
                    <a:pt x="8972" y="314"/>
                    <a:pt x="8776" y="437"/>
                    <a:pt x="8523" y="537"/>
                  </a:cubicBezTo>
                  <a:cubicBezTo>
                    <a:pt x="7765" y="854"/>
                    <a:pt x="6495" y="993"/>
                    <a:pt x="5165" y="993"/>
                  </a:cubicBezTo>
                  <a:cubicBezTo>
                    <a:pt x="4031" y="993"/>
                    <a:pt x="2846" y="891"/>
                    <a:pt x="1901" y="717"/>
                  </a:cubicBezTo>
                  <a:cubicBezTo>
                    <a:pt x="1431" y="631"/>
                    <a:pt x="1012" y="523"/>
                    <a:pt x="694" y="407"/>
                  </a:cubicBezTo>
                  <a:cubicBezTo>
                    <a:pt x="528" y="350"/>
                    <a:pt x="391" y="284"/>
                    <a:pt x="282" y="220"/>
                  </a:cubicBezTo>
                  <a:cubicBezTo>
                    <a:pt x="174" y="147"/>
                    <a:pt x="95" y="83"/>
                    <a:pt x="44" y="10"/>
                  </a:cubicBezTo>
                  <a:cubicBezTo>
                    <a:pt x="39" y="5"/>
                    <a:pt x="30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4"/>
            <p:cNvSpPr/>
            <p:nvPr/>
          </p:nvSpPr>
          <p:spPr>
            <a:xfrm>
              <a:off x="-3385360" y="2210380"/>
              <a:ext cx="981741" cy="192524"/>
            </a:xfrm>
            <a:custGeom>
              <a:avLst/>
              <a:gdLst/>
              <a:ahLst/>
              <a:cxnLst/>
              <a:rect l="l" t="t" r="r" b="b"/>
              <a:pathLst>
                <a:path w="9138" h="1792" extrusionOk="0">
                  <a:moveTo>
                    <a:pt x="4566" y="1"/>
                  </a:moveTo>
                  <a:cubicBezTo>
                    <a:pt x="2044" y="1"/>
                    <a:pt x="0" y="405"/>
                    <a:pt x="0" y="895"/>
                  </a:cubicBezTo>
                  <a:cubicBezTo>
                    <a:pt x="0" y="1395"/>
                    <a:pt x="2044" y="1792"/>
                    <a:pt x="4566" y="1792"/>
                  </a:cubicBezTo>
                  <a:cubicBezTo>
                    <a:pt x="7094" y="1792"/>
                    <a:pt x="9137" y="1395"/>
                    <a:pt x="9137" y="895"/>
                  </a:cubicBezTo>
                  <a:cubicBezTo>
                    <a:pt x="9137" y="405"/>
                    <a:pt x="7094" y="1"/>
                    <a:pt x="456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4"/>
            <p:cNvSpPr/>
            <p:nvPr/>
          </p:nvSpPr>
          <p:spPr>
            <a:xfrm>
              <a:off x="-2218949" y="1980581"/>
              <a:ext cx="436079" cy="927594"/>
            </a:xfrm>
            <a:custGeom>
              <a:avLst/>
              <a:gdLst/>
              <a:ahLst/>
              <a:cxnLst/>
              <a:rect l="l" t="t" r="r" b="b"/>
              <a:pathLst>
                <a:path w="4059" h="8634" extrusionOk="0">
                  <a:moveTo>
                    <a:pt x="643" y="1"/>
                  </a:moveTo>
                  <a:lnTo>
                    <a:pt x="0" y="8634"/>
                  </a:lnTo>
                  <a:lnTo>
                    <a:pt x="4058" y="8634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4"/>
            <p:cNvSpPr/>
            <p:nvPr/>
          </p:nvSpPr>
          <p:spPr>
            <a:xfrm>
              <a:off x="-2171678" y="2114120"/>
              <a:ext cx="342180" cy="207564"/>
            </a:xfrm>
            <a:custGeom>
              <a:avLst/>
              <a:gdLst/>
              <a:ahLst/>
              <a:cxnLst/>
              <a:rect l="l" t="t" r="r" b="b"/>
              <a:pathLst>
                <a:path w="3185" h="1932" extrusionOk="0">
                  <a:moveTo>
                    <a:pt x="108" y="1"/>
                  </a:moveTo>
                  <a:lnTo>
                    <a:pt x="0" y="1524"/>
                  </a:lnTo>
                  <a:cubicBezTo>
                    <a:pt x="0" y="1796"/>
                    <a:pt x="797" y="1931"/>
                    <a:pt x="1593" y="1931"/>
                  </a:cubicBezTo>
                  <a:cubicBezTo>
                    <a:pt x="2389" y="1931"/>
                    <a:pt x="3185" y="1796"/>
                    <a:pt x="3185" y="1524"/>
                  </a:cubicBezTo>
                  <a:lnTo>
                    <a:pt x="3071" y="1"/>
                  </a:lnTo>
                  <a:cubicBezTo>
                    <a:pt x="3071" y="229"/>
                    <a:pt x="2330" y="342"/>
                    <a:pt x="1589" y="342"/>
                  </a:cubicBezTo>
                  <a:cubicBezTo>
                    <a:pt x="849" y="342"/>
                    <a:pt x="108" y="229"/>
                    <a:pt x="108" y="1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4"/>
            <p:cNvSpPr/>
            <p:nvPr/>
          </p:nvSpPr>
          <p:spPr>
            <a:xfrm>
              <a:off x="-2196496" y="2440824"/>
              <a:ext cx="391278" cy="241299"/>
            </a:xfrm>
            <a:custGeom>
              <a:avLst/>
              <a:gdLst/>
              <a:ahLst/>
              <a:cxnLst/>
              <a:rect l="l" t="t" r="r" b="b"/>
              <a:pathLst>
                <a:path w="3642" h="2246" extrusionOk="0">
                  <a:moveTo>
                    <a:pt x="115" y="0"/>
                  </a:moveTo>
                  <a:lnTo>
                    <a:pt x="1" y="1524"/>
                  </a:lnTo>
                  <a:cubicBezTo>
                    <a:pt x="1" y="2005"/>
                    <a:pt x="911" y="2245"/>
                    <a:pt x="1821" y="2245"/>
                  </a:cubicBezTo>
                  <a:cubicBezTo>
                    <a:pt x="2731" y="2245"/>
                    <a:pt x="3641" y="2005"/>
                    <a:pt x="3641" y="1524"/>
                  </a:cubicBezTo>
                  <a:lnTo>
                    <a:pt x="3525" y="0"/>
                  </a:lnTo>
                  <a:cubicBezTo>
                    <a:pt x="3525" y="369"/>
                    <a:pt x="2673" y="553"/>
                    <a:pt x="1820" y="553"/>
                  </a:cubicBezTo>
                  <a:cubicBezTo>
                    <a:pt x="968" y="553"/>
                    <a:pt x="115" y="369"/>
                    <a:pt x="115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4"/>
            <p:cNvSpPr/>
            <p:nvPr/>
          </p:nvSpPr>
          <p:spPr>
            <a:xfrm>
              <a:off x="-2218949" y="2233693"/>
              <a:ext cx="317470" cy="674477"/>
            </a:xfrm>
            <a:custGeom>
              <a:avLst/>
              <a:gdLst/>
              <a:ahLst/>
              <a:cxnLst/>
              <a:rect l="l" t="t" r="r" b="b"/>
              <a:pathLst>
                <a:path w="2955" h="6278" extrusionOk="0">
                  <a:moveTo>
                    <a:pt x="470" y="0"/>
                  </a:moveTo>
                  <a:lnTo>
                    <a:pt x="0" y="6278"/>
                  </a:lnTo>
                  <a:lnTo>
                    <a:pt x="2954" y="6278"/>
                  </a:lnTo>
                  <a:cubicBezTo>
                    <a:pt x="1654" y="4875"/>
                    <a:pt x="1415" y="758"/>
                    <a:pt x="470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4"/>
            <p:cNvSpPr/>
            <p:nvPr/>
          </p:nvSpPr>
          <p:spPr>
            <a:xfrm>
              <a:off x="-2149869" y="1944268"/>
              <a:ext cx="298025" cy="72948"/>
            </a:xfrm>
            <a:custGeom>
              <a:avLst/>
              <a:gdLst/>
              <a:ahLst/>
              <a:cxnLst/>
              <a:rect l="l" t="t" r="r" b="b"/>
              <a:pathLst>
                <a:path w="2774" h="679" extrusionOk="0">
                  <a:moveTo>
                    <a:pt x="1387" y="1"/>
                  </a:moveTo>
                  <a:cubicBezTo>
                    <a:pt x="621" y="1"/>
                    <a:pt x="0" y="151"/>
                    <a:pt x="0" y="339"/>
                  </a:cubicBezTo>
                  <a:cubicBezTo>
                    <a:pt x="0" y="528"/>
                    <a:pt x="621" y="678"/>
                    <a:pt x="1387" y="678"/>
                  </a:cubicBezTo>
                  <a:cubicBezTo>
                    <a:pt x="2152" y="678"/>
                    <a:pt x="2774" y="528"/>
                    <a:pt x="2774" y="339"/>
                  </a:cubicBezTo>
                  <a:cubicBezTo>
                    <a:pt x="2774" y="151"/>
                    <a:pt x="2152" y="1"/>
                    <a:pt x="1387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4"/>
            <p:cNvSpPr/>
            <p:nvPr/>
          </p:nvSpPr>
          <p:spPr>
            <a:xfrm>
              <a:off x="-2144498" y="2001853"/>
              <a:ext cx="295661" cy="36420"/>
            </a:xfrm>
            <a:custGeom>
              <a:avLst/>
              <a:gdLst/>
              <a:ahLst/>
              <a:cxnLst/>
              <a:rect l="l" t="t" r="r" b="b"/>
              <a:pathLst>
                <a:path w="2752" h="339" extrusionOk="0">
                  <a:moveTo>
                    <a:pt x="2723" y="0"/>
                  </a:moveTo>
                  <a:cubicBezTo>
                    <a:pt x="2717" y="0"/>
                    <a:pt x="2712" y="2"/>
                    <a:pt x="2708" y="5"/>
                  </a:cubicBezTo>
                  <a:cubicBezTo>
                    <a:pt x="2665" y="56"/>
                    <a:pt x="2601" y="99"/>
                    <a:pt x="2514" y="135"/>
                  </a:cubicBezTo>
                  <a:cubicBezTo>
                    <a:pt x="2276" y="245"/>
                    <a:pt x="1898" y="296"/>
                    <a:pt x="1506" y="296"/>
                  </a:cubicBezTo>
                  <a:cubicBezTo>
                    <a:pt x="1481" y="296"/>
                    <a:pt x="1456" y="295"/>
                    <a:pt x="1431" y="295"/>
                  </a:cubicBezTo>
                  <a:cubicBezTo>
                    <a:pt x="1148" y="295"/>
                    <a:pt x="867" y="272"/>
                    <a:pt x="621" y="236"/>
                  </a:cubicBezTo>
                  <a:cubicBezTo>
                    <a:pt x="368" y="193"/>
                    <a:pt x="158" y="135"/>
                    <a:pt x="28" y="63"/>
                  </a:cubicBezTo>
                  <a:cubicBezTo>
                    <a:pt x="26" y="61"/>
                    <a:pt x="24" y="60"/>
                    <a:pt x="21" y="60"/>
                  </a:cubicBezTo>
                  <a:cubicBezTo>
                    <a:pt x="14" y="60"/>
                    <a:pt x="5" y="65"/>
                    <a:pt x="1" y="71"/>
                  </a:cubicBezTo>
                  <a:cubicBezTo>
                    <a:pt x="1" y="78"/>
                    <a:pt x="1" y="92"/>
                    <a:pt x="14" y="99"/>
                  </a:cubicBezTo>
                  <a:cubicBezTo>
                    <a:pt x="151" y="172"/>
                    <a:pt x="361" y="236"/>
                    <a:pt x="614" y="272"/>
                  </a:cubicBezTo>
                  <a:cubicBezTo>
                    <a:pt x="860" y="316"/>
                    <a:pt x="1148" y="338"/>
                    <a:pt x="1431" y="338"/>
                  </a:cubicBezTo>
                  <a:cubicBezTo>
                    <a:pt x="1712" y="338"/>
                    <a:pt x="1994" y="316"/>
                    <a:pt x="2225" y="265"/>
                  </a:cubicBezTo>
                  <a:cubicBezTo>
                    <a:pt x="2341" y="245"/>
                    <a:pt x="2441" y="215"/>
                    <a:pt x="2528" y="172"/>
                  </a:cubicBezTo>
                  <a:cubicBezTo>
                    <a:pt x="2622" y="135"/>
                    <a:pt x="2694" y="92"/>
                    <a:pt x="2738" y="35"/>
                  </a:cubicBezTo>
                  <a:cubicBezTo>
                    <a:pt x="2752" y="28"/>
                    <a:pt x="2745" y="12"/>
                    <a:pt x="2738" y="5"/>
                  </a:cubicBezTo>
                  <a:cubicBezTo>
                    <a:pt x="2734" y="2"/>
                    <a:pt x="2729" y="0"/>
                    <a:pt x="27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4"/>
            <p:cNvSpPr/>
            <p:nvPr/>
          </p:nvSpPr>
          <p:spPr>
            <a:xfrm>
              <a:off x="-3487100" y="1129496"/>
              <a:ext cx="2231318" cy="1274072"/>
            </a:xfrm>
            <a:custGeom>
              <a:avLst/>
              <a:gdLst/>
              <a:ahLst/>
              <a:cxnLst/>
              <a:rect l="l" t="t" r="r" b="b"/>
              <a:pathLst>
                <a:path w="20769" h="11859" extrusionOk="0">
                  <a:moveTo>
                    <a:pt x="20002" y="0"/>
                  </a:moveTo>
                  <a:cubicBezTo>
                    <a:pt x="19576" y="439"/>
                    <a:pt x="18142" y="1802"/>
                    <a:pt x="16609" y="1802"/>
                  </a:cubicBezTo>
                  <a:cubicBezTo>
                    <a:pt x="16531" y="1802"/>
                    <a:pt x="16453" y="1798"/>
                    <a:pt x="16375" y="1791"/>
                  </a:cubicBezTo>
                  <a:cubicBezTo>
                    <a:pt x="15938" y="1752"/>
                    <a:pt x="15573" y="1733"/>
                    <a:pt x="15271" y="1733"/>
                  </a:cubicBezTo>
                  <a:cubicBezTo>
                    <a:pt x="14082" y="1733"/>
                    <a:pt x="13859" y="2016"/>
                    <a:pt x="13955" y="2391"/>
                  </a:cubicBezTo>
                  <a:cubicBezTo>
                    <a:pt x="13712" y="2247"/>
                    <a:pt x="13498" y="2178"/>
                    <a:pt x="13312" y="2178"/>
                  </a:cubicBezTo>
                  <a:cubicBezTo>
                    <a:pt x="12964" y="2178"/>
                    <a:pt x="12715" y="2423"/>
                    <a:pt x="12555" y="2889"/>
                  </a:cubicBezTo>
                  <a:cubicBezTo>
                    <a:pt x="12028" y="2722"/>
                    <a:pt x="11571" y="2647"/>
                    <a:pt x="11170" y="2647"/>
                  </a:cubicBezTo>
                  <a:cubicBezTo>
                    <a:pt x="9905" y="2647"/>
                    <a:pt x="9200" y="3391"/>
                    <a:pt x="8640" y="4334"/>
                  </a:cubicBezTo>
                  <a:cubicBezTo>
                    <a:pt x="8434" y="4186"/>
                    <a:pt x="8271" y="4119"/>
                    <a:pt x="8144" y="4119"/>
                  </a:cubicBezTo>
                  <a:cubicBezTo>
                    <a:pt x="7912" y="4119"/>
                    <a:pt x="7801" y="4344"/>
                    <a:pt x="7758" y="4709"/>
                  </a:cubicBezTo>
                  <a:cubicBezTo>
                    <a:pt x="7358" y="4237"/>
                    <a:pt x="6870" y="3977"/>
                    <a:pt x="6414" y="3977"/>
                  </a:cubicBezTo>
                  <a:cubicBezTo>
                    <a:pt x="5726" y="3977"/>
                    <a:pt x="5111" y="4570"/>
                    <a:pt x="4984" y="5922"/>
                  </a:cubicBezTo>
                  <a:cubicBezTo>
                    <a:pt x="4766" y="5651"/>
                    <a:pt x="4482" y="5512"/>
                    <a:pt x="4230" y="5512"/>
                  </a:cubicBezTo>
                  <a:cubicBezTo>
                    <a:pt x="3825" y="5512"/>
                    <a:pt x="3501" y="5869"/>
                    <a:pt x="3657" y="6609"/>
                  </a:cubicBezTo>
                  <a:cubicBezTo>
                    <a:pt x="3448" y="6512"/>
                    <a:pt x="3267" y="6469"/>
                    <a:pt x="3116" y="6469"/>
                  </a:cubicBezTo>
                  <a:cubicBezTo>
                    <a:pt x="2570" y="6469"/>
                    <a:pt x="2409" y="7024"/>
                    <a:pt x="2731" y="7585"/>
                  </a:cubicBezTo>
                  <a:cubicBezTo>
                    <a:pt x="2691" y="7582"/>
                    <a:pt x="2653" y="7581"/>
                    <a:pt x="2614" y="7581"/>
                  </a:cubicBezTo>
                  <a:cubicBezTo>
                    <a:pt x="742" y="7581"/>
                    <a:pt x="1" y="10146"/>
                    <a:pt x="1684" y="11449"/>
                  </a:cubicBezTo>
                  <a:cubicBezTo>
                    <a:pt x="2722" y="11726"/>
                    <a:pt x="4172" y="11859"/>
                    <a:pt x="5583" y="11859"/>
                  </a:cubicBezTo>
                  <a:cubicBezTo>
                    <a:pt x="7361" y="11859"/>
                    <a:pt x="9078" y="11648"/>
                    <a:pt x="9831" y="11253"/>
                  </a:cubicBezTo>
                  <a:cubicBezTo>
                    <a:pt x="10721" y="10358"/>
                    <a:pt x="11175" y="8235"/>
                    <a:pt x="9457" y="8061"/>
                  </a:cubicBezTo>
                  <a:lnTo>
                    <a:pt x="9457" y="8061"/>
                  </a:lnTo>
                  <a:cubicBezTo>
                    <a:pt x="9500" y="8064"/>
                    <a:pt x="9543" y="8065"/>
                    <a:pt x="9586" y="8065"/>
                  </a:cubicBezTo>
                  <a:cubicBezTo>
                    <a:pt x="11095" y="8065"/>
                    <a:pt x="12074" y="6477"/>
                    <a:pt x="10878" y="5128"/>
                  </a:cubicBezTo>
                  <a:lnTo>
                    <a:pt x="10878" y="5128"/>
                  </a:lnTo>
                  <a:cubicBezTo>
                    <a:pt x="11225" y="5307"/>
                    <a:pt x="11545" y="5394"/>
                    <a:pt x="11839" y="5394"/>
                  </a:cubicBezTo>
                  <a:cubicBezTo>
                    <a:pt x="12494" y="5394"/>
                    <a:pt x="13020" y="4960"/>
                    <a:pt x="13428" y="4131"/>
                  </a:cubicBezTo>
                  <a:cubicBezTo>
                    <a:pt x="13704" y="4292"/>
                    <a:pt x="13973" y="4321"/>
                    <a:pt x="14133" y="4321"/>
                  </a:cubicBezTo>
                  <a:cubicBezTo>
                    <a:pt x="14225" y="4321"/>
                    <a:pt x="14281" y="4312"/>
                    <a:pt x="14281" y="4312"/>
                  </a:cubicBezTo>
                  <a:lnTo>
                    <a:pt x="14281" y="4312"/>
                  </a:lnTo>
                  <a:cubicBezTo>
                    <a:pt x="14281" y="4312"/>
                    <a:pt x="13661" y="4449"/>
                    <a:pt x="13285" y="4912"/>
                  </a:cubicBezTo>
                  <a:cubicBezTo>
                    <a:pt x="12981" y="5288"/>
                    <a:pt x="13068" y="5785"/>
                    <a:pt x="13285" y="6232"/>
                  </a:cubicBezTo>
                  <a:cubicBezTo>
                    <a:pt x="13095" y="6072"/>
                    <a:pt x="12918" y="6005"/>
                    <a:pt x="12770" y="6005"/>
                  </a:cubicBezTo>
                  <a:cubicBezTo>
                    <a:pt x="12358" y="6005"/>
                    <a:pt x="12178" y="6525"/>
                    <a:pt x="12634" y="6999"/>
                  </a:cubicBezTo>
                  <a:cubicBezTo>
                    <a:pt x="12624" y="6998"/>
                    <a:pt x="12614" y="6998"/>
                    <a:pt x="12604" y="6998"/>
                  </a:cubicBezTo>
                  <a:cubicBezTo>
                    <a:pt x="12135" y="6998"/>
                    <a:pt x="11949" y="7807"/>
                    <a:pt x="12621" y="8082"/>
                  </a:cubicBezTo>
                  <a:cubicBezTo>
                    <a:pt x="12844" y="8202"/>
                    <a:pt x="13321" y="8259"/>
                    <a:pt x="13806" y="8259"/>
                  </a:cubicBezTo>
                  <a:cubicBezTo>
                    <a:pt x="14292" y="8259"/>
                    <a:pt x="14786" y="8201"/>
                    <a:pt x="15039" y="8089"/>
                  </a:cubicBezTo>
                  <a:cubicBezTo>
                    <a:pt x="16044" y="7403"/>
                    <a:pt x="16485" y="5591"/>
                    <a:pt x="15221" y="4645"/>
                  </a:cubicBezTo>
                  <a:lnTo>
                    <a:pt x="15221" y="4645"/>
                  </a:lnTo>
                  <a:cubicBezTo>
                    <a:pt x="15249" y="4648"/>
                    <a:pt x="15277" y="4650"/>
                    <a:pt x="15305" y="4650"/>
                  </a:cubicBezTo>
                  <a:cubicBezTo>
                    <a:pt x="15733" y="4650"/>
                    <a:pt x="16145" y="4197"/>
                    <a:pt x="15581" y="3546"/>
                  </a:cubicBezTo>
                  <a:lnTo>
                    <a:pt x="15581" y="3546"/>
                  </a:lnTo>
                  <a:cubicBezTo>
                    <a:pt x="15819" y="3762"/>
                    <a:pt x="16077" y="3851"/>
                    <a:pt x="16318" y="3851"/>
                  </a:cubicBezTo>
                  <a:cubicBezTo>
                    <a:pt x="16909" y="3851"/>
                    <a:pt x="17399" y="3319"/>
                    <a:pt x="17235" y="2817"/>
                  </a:cubicBezTo>
                  <a:lnTo>
                    <a:pt x="17235" y="2817"/>
                  </a:lnTo>
                  <a:cubicBezTo>
                    <a:pt x="17390" y="2870"/>
                    <a:pt x="17534" y="2894"/>
                    <a:pt x="17669" y="2894"/>
                  </a:cubicBezTo>
                  <a:cubicBezTo>
                    <a:pt x="18182" y="2894"/>
                    <a:pt x="18558" y="2539"/>
                    <a:pt x="18861" y="2008"/>
                  </a:cubicBezTo>
                  <a:cubicBezTo>
                    <a:pt x="19121" y="1552"/>
                    <a:pt x="20319" y="931"/>
                    <a:pt x="20768" y="708"/>
                  </a:cubicBezTo>
                  <a:cubicBezTo>
                    <a:pt x="20595" y="455"/>
                    <a:pt x="20356" y="217"/>
                    <a:pt x="20002" y="0"/>
                  </a:cubicBezTo>
                  <a:close/>
                </a:path>
              </a:pathLst>
            </a:custGeom>
            <a:solidFill>
              <a:srgbClr val="002416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6" name="Google Shape;1156;p44"/>
          <p:cNvSpPr/>
          <p:nvPr/>
        </p:nvSpPr>
        <p:spPr>
          <a:xfrm>
            <a:off x="7120274" y="4245492"/>
            <a:ext cx="1497915" cy="242156"/>
          </a:xfrm>
          <a:custGeom>
            <a:avLst/>
            <a:gdLst/>
            <a:ahLst/>
            <a:cxnLst/>
            <a:rect l="l" t="t" r="r" b="b"/>
            <a:pathLst>
              <a:path w="16238" h="3185" extrusionOk="0">
                <a:moveTo>
                  <a:pt x="9626" y="1"/>
                </a:moveTo>
                <a:cubicBezTo>
                  <a:pt x="5595" y="1"/>
                  <a:pt x="173" y="749"/>
                  <a:pt x="1" y="2861"/>
                </a:cubicBezTo>
                <a:cubicBezTo>
                  <a:pt x="410" y="3056"/>
                  <a:pt x="840" y="3185"/>
                  <a:pt x="1313" y="3185"/>
                </a:cubicBezTo>
                <a:cubicBezTo>
                  <a:pt x="1716" y="3185"/>
                  <a:pt x="2151" y="3090"/>
                  <a:pt x="2630" y="2861"/>
                </a:cubicBezTo>
                <a:cubicBezTo>
                  <a:pt x="2630" y="2861"/>
                  <a:pt x="5389" y="2198"/>
                  <a:pt x="8522" y="2198"/>
                </a:cubicBezTo>
                <a:cubicBezTo>
                  <a:pt x="9753" y="2198"/>
                  <a:pt x="11042" y="2300"/>
                  <a:pt x="12245" y="2586"/>
                </a:cubicBezTo>
                <a:cubicBezTo>
                  <a:pt x="12952" y="2755"/>
                  <a:pt x="13523" y="2827"/>
                  <a:pt x="13974" y="2827"/>
                </a:cubicBezTo>
                <a:cubicBezTo>
                  <a:pt x="16237" y="2827"/>
                  <a:pt x="15449" y="993"/>
                  <a:pt x="13508" y="361"/>
                </a:cubicBezTo>
                <a:cubicBezTo>
                  <a:pt x="12811" y="137"/>
                  <a:pt x="11345" y="1"/>
                  <a:pt x="9626" y="1"/>
                </a:cubicBezTo>
                <a:close/>
              </a:path>
            </a:pathLst>
          </a:custGeom>
          <a:solidFill>
            <a:srgbClr val="212529">
              <a:alpha val="19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44"/>
          <p:cNvSpPr/>
          <p:nvPr/>
        </p:nvSpPr>
        <p:spPr>
          <a:xfrm>
            <a:off x="6425211" y="331751"/>
            <a:ext cx="2377913" cy="40655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7752471" y="2744953"/>
            <a:ext cx="946969" cy="1623825"/>
            <a:chOff x="4612750" y="4301550"/>
            <a:chExt cx="248125" cy="425475"/>
          </a:xfrm>
        </p:grpSpPr>
        <p:sp>
          <p:nvSpPr>
            <p:cNvPr id="1159" name="Google Shape;1159;p44"/>
            <p:cNvSpPr/>
            <p:nvPr/>
          </p:nvSpPr>
          <p:spPr>
            <a:xfrm>
              <a:off x="4704100" y="4511025"/>
              <a:ext cx="72100" cy="46300"/>
            </a:xfrm>
            <a:custGeom>
              <a:avLst/>
              <a:gdLst/>
              <a:ahLst/>
              <a:cxnLst/>
              <a:rect l="l" t="t" r="r" b="b"/>
              <a:pathLst>
                <a:path w="2884" h="1852" extrusionOk="0">
                  <a:moveTo>
                    <a:pt x="89" y="0"/>
                  </a:moveTo>
                  <a:cubicBezTo>
                    <a:pt x="61" y="0"/>
                    <a:pt x="36" y="15"/>
                    <a:pt x="23" y="38"/>
                  </a:cubicBezTo>
                  <a:cubicBezTo>
                    <a:pt x="0" y="73"/>
                    <a:pt x="7" y="125"/>
                    <a:pt x="51" y="152"/>
                  </a:cubicBezTo>
                  <a:lnTo>
                    <a:pt x="2744" y="1836"/>
                  </a:lnTo>
                  <a:cubicBezTo>
                    <a:pt x="2760" y="1846"/>
                    <a:pt x="2776" y="1851"/>
                    <a:pt x="2791" y="1851"/>
                  </a:cubicBezTo>
                  <a:cubicBezTo>
                    <a:pt x="2818" y="1851"/>
                    <a:pt x="2842" y="1837"/>
                    <a:pt x="2861" y="1815"/>
                  </a:cubicBezTo>
                  <a:cubicBezTo>
                    <a:pt x="2883" y="1778"/>
                    <a:pt x="2868" y="1728"/>
                    <a:pt x="2831" y="1699"/>
                  </a:cubicBezTo>
                  <a:lnTo>
                    <a:pt x="137" y="15"/>
                  </a:lnTo>
                  <a:cubicBezTo>
                    <a:pt x="122" y="5"/>
                    <a:pt x="105" y="0"/>
                    <a:pt x="89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4697600" y="4511025"/>
              <a:ext cx="72100" cy="46300"/>
            </a:xfrm>
            <a:custGeom>
              <a:avLst/>
              <a:gdLst/>
              <a:ahLst/>
              <a:cxnLst/>
              <a:rect l="l" t="t" r="r" b="b"/>
              <a:pathLst>
                <a:path w="2884" h="1852" extrusionOk="0">
                  <a:moveTo>
                    <a:pt x="2795" y="0"/>
                  </a:moveTo>
                  <a:cubicBezTo>
                    <a:pt x="2780" y="0"/>
                    <a:pt x="2766" y="5"/>
                    <a:pt x="2753" y="15"/>
                  </a:cubicBezTo>
                  <a:lnTo>
                    <a:pt x="51" y="1699"/>
                  </a:lnTo>
                  <a:cubicBezTo>
                    <a:pt x="14" y="1728"/>
                    <a:pt x="0" y="1778"/>
                    <a:pt x="30" y="1815"/>
                  </a:cubicBezTo>
                  <a:cubicBezTo>
                    <a:pt x="43" y="1837"/>
                    <a:pt x="68" y="1851"/>
                    <a:pt x="94" y="1851"/>
                  </a:cubicBezTo>
                  <a:cubicBezTo>
                    <a:pt x="109" y="1851"/>
                    <a:pt x="124" y="1846"/>
                    <a:pt x="137" y="1836"/>
                  </a:cubicBezTo>
                  <a:lnTo>
                    <a:pt x="2840" y="152"/>
                  </a:lnTo>
                  <a:cubicBezTo>
                    <a:pt x="2874" y="125"/>
                    <a:pt x="2883" y="73"/>
                    <a:pt x="2861" y="38"/>
                  </a:cubicBezTo>
                  <a:cubicBezTo>
                    <a:pt x="2847" y="15"/>
                    <a:pt x="2821" y="0"/>
                    <a:pt x="2795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4693600" y="4580900"/>
              <a:ext cx="95375" cy="60925"/>
            </a:xfrm>
            <a:custGeom>
              <a:avLst/>
              <a:gdLst/>
              <a:ahLst/>
              <a:cxnLst/>
              <a:rect l="l" t="t" r="r" b="b"/>
              <a:pathLst>
                <a:path w="3815" h="2437" extrusionOk="0">
                  <a:moveTo>
                    <a:pt x="87" y="1"/>
                  </a:moveTo>
                  <a:cubicBezTo>
                    <a:pt x="62" y="1"/>
                    <a:pt x="36" y="15"/>
                    <a:pt x="23" y="37"/>
                  </a:cubicBezTo>
                  <a:cubicBezTo>
                    <a:pt x="1" y="81"/>
                    <a:pt x="9" y="124"/>
                    <a:pt x="44" y="154"/>
                  </a:cubicBezTo>
                  <a:lnTo>
                    <a:pt x="3678" y="2421"/>
                  </a:lnTo>
                  <a:cubicBezTo>
                    <a:pt x="3691" y="2432"/>
                    <a:pt x="3706" y="2437"/>
                    <a:pt x="3721" y="2437"/>
                  </a:cubicBezTo>
                  <a:cubicBezTo>
                    <a:pt x="3747" y="2437"/>
                    <a:pt x="3772" y="2422"/>
                    <a:pt x="3787" y="2400"/>
                  </a:cubicBezTo>
                  <a:cubicBezTo>
                    <a:pt x="3814" y="2364"/>
                    <a:pt x="3801" y="2314"/>
                    <a:pt x="3764" y="2284"/>
                  </a:cubicBezTo>
                  <a:lnTo>
                    <a:pt x="131" y="17"/>
                  </a:lnTo>
                  <a:cubicBezTo>
                    <a:pt x="118" y="6"/>
                    <a:pt x="102" y="1"/>
                    <a:pt x="87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4684950" y="4580900"/>
              <a:ext cx="95350" cy="60925"/>
            </a:xfrm>
            <a:custGeom>
              <a:avLst/>
              <a:gdLst/>
              <a:ahLst/>
              <a:cxnLst/>
              <a:rect l="l" t="t" r="r" b="b"/>
              <a:pathLst>
                <a:path w="3814" h="2437" extrusionOk="0">
                  <a:moveTo>
                    <a:pt x="3721" y="1"/>
                  </a:moveTo>
                  <a:cubicBezTo>
                    <a:pt x="3706" y="1"/>
                    <a:pt x="3690" y="6"/>
                    <a:pt x="3677" y="17"/>
                  </a:cubicBezTo>
                  <a:lnTo>
                    <a:pt x="52" y="2284"/>
                  </a:lnTo>
                  <a:cubicBezTo>
                    <a:pt x="9" y="2314"/>
                    <a:pt x="0" y="2364"/>
                    <a:pt x="23" y="2400"/>
                  </a:cubicBezTo>
                  <a:cubicBezTo>
                    <a:pt x="36" y="2422"/>
                    <a:pt x="62" y="2437"/>
                    <a:pt x="87" y="2437"/>
                  </a:cubicBezTo>
                  <a:cubicBezTo>
                    <a:pt x="102" y="2437"/>
                    <a:pt x="117" y="2432"/>
                    <a:pt x="130" y="2421"/>
                  </a:cubicBezTo>
                  <a:lnTo>
                    <a:pt x="3764" y="154"/>
                  </a:lnTo>
                  <a:cubicBezTo>
                    <a:pt x="3800" y="124"/>
                    <a:pt x="3814" y="81"/>
                    <a:pt x="3786" y="37"/>
                  </a:cubicBezTo>
                  <a:cubicBezTo>
                    <a:pt x="3772" y="15"/>
                    <a:pt x="3747" y="1"/>
                    <a:pt x="3721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4698150" y="4360075"/>
              <a:ext cx="77300" cy="48250"/>
            </a:xfrm>
            <a:custGeom>
              <a:avLst/>
              <a:gdLst/>
              <a:ahLst/>
              <a:cxnLst/>
              <a:rect l="l" t="t" r="r" b="b"/>
              <a:pathLst>
                <a:path w="3092" h="1930" extrusionOk="0">
                  <a:moveTo>
                    <a:pt x="1545" y="0"/>
                  </a:moveTo>
                  <a:cubicBezTo>
                    <a:pt x="902" y="426"/>
                    <a:pt x="412" y="1106"/>
                    <a:pt x="1" y="1929"/>
                  </a:cubicBezTo>
                  <a:lnTo>
                    <a:pt x="3092" y="1929"/>
                  </a:lnTo>
                  <a:cubicBezTo>
                    <a:pt x="2679" y="1106"/>
                    <a:pt x="2188" y="426"/>
                    <a:pt x="1545" y="0"/>
                  </a:cubicBez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4650275" y="4440250"/>
              <a:ext cx="67200" cy="286775"/>
            </a:xfrm>
            <a:custGeom>
              <a:avLst/>
              <a:gdLst/>
              <a:ahLst/>
              <a:cxnLst/>
              <a:rect l="l" t="t" r="r" b="b"/>
              <a:pathLst>
                <a:path w="2688" h="11471" extrusionOk="0">
                  <a:moveTo>
                    <a:pt x="2687" y="0"/>
                  </a:moveTo>
                  <a:lnTo>
                    <a:pt x="1640" y="139"/>
                  </a:lnTo>
                  <a:lnTo>
                    <a:pt x="0" y="11471"/>
                  </a:lnTo>
                  <a:lnTo>
                    <a:pt x="947" y="11471"/>
                  </a:lnTo>
                  <a:lnTo>
                    <a:pt x="2687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4756450" y="4440250"/>
              <a:ext cx="67025" cy="286775"/>
            </a:xfrm>
            <a:custGeom>
              <a:avLst/>
              <a:gdLst/>
              <a:ahLst/>
              <a:cxnLst/>
              <a:rect l="l" t="t" r="r" b="b"/>
              <a:pathLst>
                <a:path w="2681" h="11471" extrusionOk="0">
                  <a:moveTo>
                    <a:pt x="0" y="0"/>
                  </a:moveTo>
                  <a:lnTo>
                    <a:pt x="1734" y="11471"/>
                  </a:lnTo>
                  <a:lnTo>
                    <a:pt x="2680" y="11471"/>
                  </a:lnTo>
                  <a:lnTo>
                    <a:pt x="104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4650275" y="4614900"/>
              <a:ext cx="40325" cy="112125"/>
            </a:xfrm>
            <a:custGeom>
              <a:avLst/>
              <a:gdLst/>
              <a:ahLst/>
              <a:cxnLst/>
              <a:rect l="l" t="t" r="r" b="b"/>
              <a:pathLst>
                <a:path w="1613" h="4485" extrusionOk="0">
                  <a:moveTo>
                    <a:pt x="650" y="0"/>
                  </a:moveTo>
                  <a:lnTo>
                    <a:pt x="0" y="4485"/>
                  </a:lnTo>
                  <a:lnTo>
                    <a:pt x="947" y="4485"/>
                  </a:lnTo>
                  <a:lnTo>
                    <a:pt x="1612" y="121"/>
                  </a:lnTo>
                  <a:cubicBezTo>
                    <a:pt x="1496" y="108"/>
                    <a:pt x="1373" y="101"/>
                    <a:pt x="1257" y="78"/>
                  </a:cubicBezTo>
                  <a:cubicBezTo>
                    <a:pt x="1056" y="78"/>
                    <a:pt x="853" y="50"/>
                    <a:pt x="650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4777600" y="4548075"/>
              <a:ext cx="45875" cy="178950"/>
            </a:xfrm>
            <a:custGeom>
              <a:avLst/>
              <a:gdLst/>
              <a:ahLst/>
              <a:cxnLst/>
              <a:rect l="l" t="t" r="r" b="b"/>
              <a:pathLst>
                <a:path w="1835" h="7158" extrusionOk="0">
                  <a:moveTo>
                    <a:pt x="801" y="0"/>
                  </a:moveTo>
                  <a:cubicBezTo>
                    <a:pt x="607" y="463"/>
                    <a:pt x="333" y="917"/>
                    <a:pt x="0" y="1293"/>
                  </a:cubicBezTo>
                  <a:lnTo>
                    <a:pt x="888" y="7158"/>
                  </a:lnTo>
                  <a:lnTo>
                    <a:pt x="1834" y="715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4686400" y="4401975"/>
              <a:ext cx="100800" cy="52025"/>
            </a:xfrm>
            <a:custGeom>
              <a:avLst/>
              <a:gdLst/>
              <a:ahLst/>
              <a:cxnLst/>
              <a:rect l="l" t="t" r="r" b="b"/>
              <a:pathLst>
                <a:path w="4032" h="2081" extrusionOk="0">
                  <a:moveTo>
                    <a:pt x="348" y="0"/>
                  </a:moveTo>
                  <a:lnTo>
                    <a:pt x="1" y="2081"/>
                  </a:lnTo>
                  <a:lnTo>
                    <a:pt x="4031" y="2081"/>
                  </a:lnTo>
                  <a:lnTo>
                    <a:pt x="3692" y="0"/>
                  </a:ln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4690750" y="4310225"/>
              <a:ext cx="92125" cy="230900"/>
            </a:xfrm>
            <a:custGeom>
              <a:avLst/>
              <a:gdLst/>
              <a:ahLst/>
              <a:cxnLst/>
              <a:rect l="l" t="t" r="r" b="b"/>
              <a:pathLst>
                <a:path w="3685" h="9236" extrusionOk="0">
                  <a:moveTo>
                    <a:pt x="14" y="1"/>
                  </a:moveTo>
                  <a:cubicBezTo>
                    <a:pt x="7" y="9"/>
                    <a:pt x="0" y="23"/>
                    <a:pt x="7" y="30"/>
                  </a:cubicBezTo>
                  <a:lnTo>
                    <a:pt x="3641" y="9225"/>
                  </a:lnTo>
                  <a:cubicBezTo>
                    <a:pt x="3646" y="9229"/>
                    <a:pt x="3650" y="9235"/>
                    <a:pt x="3658" y="9235"/>
                  </a:cubicBezTo>
                  <a:cubicBezTo>
                    <a:pt x="3661" y="9235"/>
                    <a:pt x="3664" y="9234"/>
                    <a:pt x="3668" y="9231"/>
                  </a:cubicBezTo>
                  <a:cubicBezTo>
                    <a:pt x="3677" y="9231"/>
                    <a:pt x="3684" y="9218"/>
                    <a:pt x="3677" y="9204"/>
                  </a:cubicBezTo>
                  <a:lnTo>
                    <a:pt x="44" y="16"/>
                  </a:lnTo>
                  <a:cubicBezTo>
                    <a:pt x="37" y="1"/>
                    <a:pt x="28" y="1"/>
                    <a:pt x="1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4621400" y="4379700"/>
              <a:ext cx="230975" cy="91975"/>
            </a:xfrm>
            <a:custGeom>
              <a:avLst/>
              <a:gdLst/>
              <a:ahLst/>
              <a:cxnLst/>
              <a:rect l="l" t="t" r="r" b="b"/>
              <a:pathLst>
                <a:path w="9239" h="3679" extrusionOk="0">
                  <a:moveTo>
                    <a:pt x="9213" y="0"/>
                  </a:moveTo>
                  <a:cubicBezTo>
                    <a:pt x="9210" y="0"/>
                    <a:pt x="9206" y="1"/>
                    <a:pt x="9202" y="4"/>
                  </a:cubicBezTo>
                  <a:lnTo>
                    <a:pt x="15" y="3636"/>
                  </a:lnTo>
                  <a:cubicBezTo>
                    <a:pt x="1" y="3644"/>
                    <a:pt x="1" y="3651"/>
                    <a:pt x="1" y="3665"/>
                  </a:cubicBezTo>
                  <a:cubicBezTo>
                    <a:pt x="8" y="3672"/>
                    <a:pt x="15" y="3679"/>
                    <a:pt x="28" y="3679"/>
                  </a:cubicBezTo>
                  <a:lnTo>
                    <a:pt x="9216" y="38"/>
                  </a:lnTo>
                  <a:cubicBezTo>
                    <a:pt x="9232" y="38"/>
                    <a:pt x="9239" y="25"/>
                    <a:pt x="9232" y="18"/>
                  </a:cubicBezTo>
                  <a:cubicBezTo>
                    <a:pt x="9227" y="8"/>
                    <a:pt x="9221" y="0"/>
                    <a:pt x="921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4622825" y="4376075"/>
              <a:ext cx="227900" cy="99250"/>
            </a:xfrm>
            <a:custGeom>
              <a:avLst/>
              <a:gdLst/>
              <a:ahLst/>
              <a:cxnLst/>
              <a:rect l="l" t="t" r="r" b="b"/>
              <a:pathLst>
                <a:path w="9116" h="3970" extrusionOk="0">
                  <a:moveTo>
                    <a:pt x="23" y="0"/>
                  </a:moveTo>
                  <a:cubicBezTo>
                    <a:pt x="16" y="0"/>
                    <a:pt x="8" y="5"/>
                    <a:pt x="8" y="10"/>
                  </a:cubicBezTo>
                  <a:cubicBezTo>
                    <a:pt x="1" y="26"/>
                    <a:pt x="8" y="33"/>
                    <a:pt x="15" y="40"/>
                  </a:cubicBezTo>
                  <a:lnTo>
                    <a:pt x="9088" y="3969"/>
                  </a:lnTo>
                  <a:cubicBezTo>
                    <a:pt x="9095" y="3969"/>
                    <a:pt x="9109" y="3969"/>
                    <a:pt x="9116" y="3954"/>
                  </a:cubicBezTo>
                  <a:cubicBezTo>
                    <a:pt x="9116" y="3947"/>
                    <a:pt x="9109" y="3933"/>
                    <a:pt x="9102" y="3933"/>
                  </a:cubicBezTo>
                  <a:lnTo>
                    <a:pt x="30" y="3"/>
                  </a:lnTo>
                  <a:cubicBezTo>
                    <a:pt x="28" y="1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4687100" y="4311800"/>
              <a:ext cx="99350" cy="227800"/>
            </a:xfrm>
            <a:custGeom>
              <a:avLst/>
              <a:gdLst/>
              <a:ahLst/>
              <a:cxnLst/>
              <a:rect l="l" t="t" r="r" b="b"/>
              <a:pathLst>
                <a:path w="3974" h="9112" extrusionOk="0">
                  <a:moveTo>
                    <a:pt x="3952" y="1"/>
                  </a:moveTo>
                  <a:cubicBezTo>
                    <a:pt x="3945" y="1"/>
                    <a:pt x="3936" y="5"/>
                    <a:pt x="3931" y="10"/>
                  </a:cubicBezTo>
                  <a:lnTo>
                    <a:pt x="9" y="9082"/>
                  </a:lnTo>
                  <a:cubicBezTo>
                    <a:pt x="1" y="9090"/>
                    <a:pt x="9" y="9104"/>
                    <a:pt x="16" y="9111"/>
                  </a:cubicBezTo>
                  <a:cubicBezTo>
                    <a:pt x="23" y="9111"/>
                    <a:pt x="37" y="9111"/>
                    <a:pt x="44" y="9097"/>
                  </a:cubicBezTo>
                  <a:lnTo>
                    <a:pt x="3974" y="24"/>
                  </a:lnTo>
                  <a:cubicBezTo>
                    <a:pt x="3974" y="17"/>
                    <a:pt x="3974" y="3"/>
                    <a:pt x="3960" y="3"/>
                  </a:cubicBezTo>
                  <a:cubicBezTo>
                    <a:pt x="3958" y="1"/>
                    <a:pt x="3955" y="1"/>
                    <a:pt x="3952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4727200" y="4302125"/>
              <a:ext cx="19350" cy="80025"/>
            </a:xfrm>
            <a:custGeom>
              <a:avLst/>
              <a:gdLst/>
              <a:ahLst/>
              <a:cxnLst/>
              <a:rect l="l" t="t" r="r" b="b"/>
              <a:pathLst>
                <a:path w="774" h="3201" extrusionOk="0">
                  <a:moveTo>
                    <a:pt x="0" y="0"/>
                  </a:moveTo>
                  <a:lnTo>
                    <a:pt x="0" y="3200"/>
                  </a:lnTo>
                  <a:lnTo>
                    <a:pt x="773" y="3200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4727200" y="4469325"/>
              <a:ext cx="19350" cy="79850"/>
            </a:xfrm>
            <a:custGeom>
              <a:avLst/>
              <a:gdLst/>
              <a:ahLst/>
              <a:cxnLst/>
              <a:rect l="l" t="t" r="r" b="b"/>
              <a:pathLst>
                <a:path w="774" h="3194" extrusionOk="0">
                  <a:moveTo>
                    <a:pt x="0" y="0"/>
                  </a:moveTo>
                  <a:lnTo>
                    <a:pt x="0" y="3193"/>
                  </a:lnTo>
                  <a:lnTo>
                    <a:pt x="773" y="319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4682425" y="4307200"/>
              <a:ext cx="40450" cy="64125"/>
            </a:xfrm>
            <a:custGeom>
              <a:avLst/>
              <a:gdLst/>
              <a:ahLst/>
              <a:cxnLst/>
              <a:rect l="l" t="t" r="r" b="b"/>
              <a:pathLst>
                <a:path w="1618" h="2565" extrusionOk="0">
                  <a:moveTo>
                    <a:pt x="716" y="0"/>
                  </a:moveTo>
                  <a:lnTo>
                    <a:pt x="1" y="288"/>
                  </a:lnTo>
                  <a:lnTo>
                    <a:pt x="897" y="2564"/>
                  </a:lnTo>
                  <a:lnTo>
                    <a:pt x="1618" y="2275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4750850" y="4480725"/>
              <a:ext cx="40500" cy="63375"/>
            </a:xfrm>
            <a:custGeom>
              <a:avLst/>
              <a:gdLst/>
              <a:ahLst/>
              <a:cxnLst/>
              <a:rect l="l" t="t" r="r" b="b"/>
              <a:pathLst>
                <a:path w="1620" h="2535" extrusionOk="0">
                  <a:moveTo>
                    <a:pt x="724" y="0"/>
                  </a:moveTo>
                  <a:lnTo>
                    <a:pt x="1" y="281"/>
                  </a:lnTo>
                  <a:lnTo>
                    <a:pt x="897" y="2535"/>
                  </a:lnTo>
                  <a:lnTo>
                    <a:pt x="1620" y="2254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4618325" y="4439550"/>
              <a:ext cx="64125" cy="40625"/>
            </a:xfrm>
            <a:custGeom>
              <a:avLst/>
              <a:gdLst/>
              <a:ahLst/>
              <a:cxnLst/>
              <a:rect l="l" t="t" r="r" b="b"/>
              <a:pathLst>
                <a:path w="2565" h="1625" extrusionOk="0">
                  <a:moveTo>
                    <a:pt x="2275" y="0"/>
                  </a:moveTo>
                  <a:lnTo>
                    <a:pt x="1" y="903"/>
                  </a:lnTo>
                  <a:lnTo>
                    <a:pt x="281" y="1625"/>
                  </a:lnTo>
                  <a:lnTo>
                    <a:pt x="2565" y="721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4791675" y="4371300"/>
              <a:ext cx="63600" cy="40275"/>
            </a:xfrm>
            <a:custGeom>
              <a:avLst/>
              <a:gdLst/>
              <a:ahLst/>
              <a:cxnLst/>
              <a:rect l="l" t="t" r="r" b="b"/>
              <a:pathLst>
                <a:path w="2544" h="1611" extrusionOk="0">
                  <a:moveTo>
                    <a:pt x="2261" y="0"/>
                  </a:moveTo>
                  <a:lnTo>
                    <a:pt x="1" y="888"/>
                  </a:lnTo>
                  <a:lnTo>
                    <a:pt x="290" y="1610"/>
                  </a:lnTo>
                  <a:lnTo>
                    <a:pt x="2544" y="714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4752675" y="4308450"/>
              <a:ext cx="42100" cy="63950"/>
            </a:xfrm>
            <a:custGeom>
              <a:avLst/>
              <a:gdLst/>
              <a:ahLst/>
              <a:cxnLst/>
              <a:rect l="l" t="t" r="r" b="b"/>
              <a:pathLst>
                <a:path w="1684" h="2558" extrusionOk="0">
                  <a:moveTo>
                    <a:pt x="975" y="0"/>
                  </a:moveTo>
                  <a:lnTo>
                    <a:pt x="1" y="2247"/>
                  </a:lnTo>
                  <a:lnTo>
                    <a:pt x="708" y="2557"/>
                  </a:lnTo>
                  <a:lnTo>
                    <a:pt x="1684" y="311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4678825" y="4479625"/>
              <a:ext cx="41900" cy="63225"/>
            </a:xfrm>
            <a:custGeom>
              <a:avLst/>
              <a:gdLst/>
              <a:ahLst/>
              <a:cxnLst/>
              <a:rect l="l" t="t" r="r" b="b"/>
              <a:pathLst>
                <a:path w="1676" h="2529" extrusionOk="0">
                  <a:moveTo>
                    <a:pt x="961" y="1"/>
                  </a:moveTo>
                  <a:lnTo>
                    <a:pt x="1" y="2225"/>
                  </a:lnTo>
                  <a:lnTo>
                    <a:pt x="708" y="2528"/>
                  </a:lnTo>
                  <a:lnTo>
                    <a:pt x="1675" y="304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4619575" y="4367650"/>
              <a:ext cx="63775" cy="42100"/>
            </a:xfrm>
            <a:custGeom>
              <a:avLst/>
              <a:gdLst/>
              <a:ahLst/>
              <a:cxnLst/>
              <a:rect l="l" t="t" r="r" b="b"/>
              <a:pathLst>
                <a:path w="2551" h="1684" extrusionOk="0">
                  <a:moveTo>
                    <a:pt x="304" y="0"/>
                  </a:moveTo>
                  <a:lnTo>
                    <a:pt x="1" y="709"/>
                  </a:lnTo>
                  <a:lnTo>
                    <a:pt x="2248" y="1684"/>
                  </a:lnTo>
                  <a:lnTo>
                    <a:pt x="2551" y="97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4790600" y="4441875"/>
              <a:ext cx="63375" cy="41725"/>
            </a:xfrm>
            <a:custGeom>
              <a:avLst/>
              <a:gdLst/>
              <a:ahLst/>
              <a:cxnLst/>
              <a:rect l="l" t="t" r="r" b="b"/>
              <a:pathLst>
                <a:path w="2535" h="1669" extrusionOk="0">
                  <a:moveTo>
                    <a:pt x="311" y="1"/>
                  </a:moveTo>
                  <a:lnTo>
                    <a:pt x="0" y="708"/>
                  </a:lnTo>
                  <a:lnTo>
                    <a:pt x="2231" y="1669"/>
                  </a:lnTo>
                  <a:lnTo>
                    <a:pt x="2535" y="961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4613250" y="4416050"/>
              <a:ext cx="80025" cy="19350"/>
            </a:xfrm>
            <a:custGeom>
              <a:avLst/>
              <a:gdLst/>
              <a:ahLst/>
              <a:cxnLst/>
              <a:rect l="l" t="t" r="r" b="b"/>
              <a:pathLst>
                <a:path w="3201" h="774" extrusionOk="0">
                  <a:moveTo>
                    <a:pt x="1" y="1"/>
                  </a:moveTo>
                  <a:lnTo>
                    <a:pt x="1" y="774"/>
                  </a:lnTo>
                  <a:lnTo>
                    <a:pt x="3201" y="774"/>
                  </a:lnTo>
                  <a:lnTo>
                    <a:pt x="3201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4780500" y="4416050"/>
              <a:ext cx="79800" cy="19350"/>
            </a:xfrm>
            <a:custGeom>
              <a:avLst/>
              <a:gdLst/>
              <a:ahLst/>
              <a:cxnLst/>
              <a:rect l="l" t="t" r="r" b="b"/>
              <a:pathLst>
                <a:path w="3192" h="774" extrusionOk="0">
                  <a:moveTo>
                    <a:pt x="0" y="1"/>
                  </a:moveTo>
                  <a:lnTo>
                    <a:pt x="0" y="774"/>
                  </a:lnTo>
                  <a:lnTo>
                    <a:pt x="3192" y="774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4642500" y="4449650"/>
              <a:ext cx="70275" cy="70275"/>
            </a:xfrm>
            <a:custGeom>
              <a:avLst/>
              <a:gdLst/>
              <a:ahLst/>
              <a:cxnLst/>
              <a:rect l="l" t="t" r="r" b="b"/>
              <a:pathLst>
                <a:path w="2811" h="2811" extrusionOk="0">
                  <a:moveTo>
                    <a:pt x="2261" y="0"/>
                  </a:moveTo>
                  <a:lnTo>
                    <a:pt x="1" y="2261"/>
                  </a:lnTo>
                  <a:lnTo>
                    <a:pt x="550" y="2810"/>
                  </a:lnTo>
                  <a:lnTo>
                    <a:pt x="2811" y="550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4760775" y="4331550"/>
              <a:ext cx="70275" cy="70100"/>
            </a:xfrm>
            <a:custGeom>
              <a:avLst/>
              <a:gdLst/>
              <a:ahLst/>
              <a:cxnLst/>
              <a:rect l="l" t="t" r="r" b="b"/>
              <a:pathLst>
                <a:path w="2811" h="2804" extrusionOk="0">
                  <a:moveTo>
                    <a:pt x="2263" y="0"/>
                  </a:moveTo>
                  <a:lnTo>
                    <a:pt x="1" y="2261"/>
                  </a:lnTo>
                  <a:lnTo>
                    <a:pt x="550" y="2803"/>
                  </a:lnTo>
                  <a:lnTo>
                    <a:pt x="2811" y="543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4642500" y="4331550"/>
              <a:ext cx="70275" cy="70100"/>
            </a:xfrm>
            <a:custGeom>
              <a:avLst/>
              <a:gdLst/>
              <a:ahLst/>
              <a:cxnLst/>
              <a:rect l="l" t="t" r="r" b="b"/>
              <a:pathLst>
                <a:path w="2811" h="2804" extrusionOk="0">
                  <a:moveTo>
                    <a:pt x="550" y="0"/>
                  </a:moveTo>
                  <a:lnTo>
                    <a:pt x="1" y="543"/>
                  </a:lnTo>
                  <a:lnTo>
                    <a:pt x="2261" y="2803"/>
                  </a:lnTo>
                  <a:lnTo>
                    <a:pt x="2811" y="2261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4760775" y="4449650"/>
              <a:ext cx="70275" cy="70275"/>
            </a:xfrm>
            <a:custGeom>
              <a:avLst/>
              <a:gdLst/>
              <a:ahLst/>
              <a:cxnLst/>
              <a:rect l="l" t="t" r="r" b="b"/>
              <a:pathLst>
                <a:path w="2811" h="2811" extrusionOk="0">
                  <a:moveTo>
                    <a:pt x="550" y="0"/>
                  </a:moveTo>
                  <a:lnTo>
                    <a:pt x="1" y="550"/>
                  </a:lnTo>
                  <a:lnTo>
                    <a:pt x="2263" y="2810"/>
                  </a:lnTo>
                  <a:lnTo>
                    <a:pt x="2811" y="2261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4736250" y="4301550"/>
              <a:ext cx="1100" cy="248150"/>
            </a:xfrm>
            <a:custGeom>
              <a:avLst/>
              <a:gdLst/>
              <a:ahLst/>
              <a:cxnLst/>
              <a:rect l="l" t="t" r="r" b="b"/>
              <a:pathLst>
                <a:path w="44" h="9926" extrusionOk="0">
                  <a:moveTo>
                    <a:pt x="21" y="1"/>
                  </a:moveTo>
                  <a:cubicBezTo>
                    <a:pt x="14" y="1"/>
                    <a:pt x="1" y="9"/>
                    <a:pt x="1" y="23"/>
                  </a:cubicBezTo>
                  <a:lnTo>
                    <a:pt x="1" y="9904"/>
                  </a:lnTo>
                  <a:cubicBezTo>
                    <a:pt x="1" y="9918"/>
                    <a:pt x="14" y="9925"/>
                    <a:pt x="21" y="9925"/>
                  </a:cubicBezTo>
                  <a:cubicBezTo>
                    <a:pt x="37" y="9925"/>
                    <a:pt x="44" y="9918"/>
                    <a:pt x="44" y="9904"/>
                  </a:cubicBezTo>
                  <a:lnTo>
                    <a:pt x="44" y="23"/>
                  </a:lnTo>
                  <a:cubicBezTo>
                    <a:pt x="44" y="9"/>
                    <a:pt x="37" y="1"/>
                    <a:pt x="21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4612750" y="4425075"/>
              <a:ext cx="248125" cy="1100"/>
            </a:xfrm>
            <a:custGeom>
              <a:avLst/>
              <a:gdLst/>
              <a:ahLst/>
              <a:cxnLst/>
              <a:rect l="l" t="t" r="r" b="b"/>
              <a:pathLst>
                <a:path w="9925" h="44" extrusionOk="0">
                  <a:moveTo>
                    <a:pt x="21" y="0"/>
                  </a:moveTo>
                  <a:cubicBezTo>
                    <a:pt x="7" y="0"/>
                    <a:pt x="0" y="16"/>
                    <a:pt x="0" y="23"/>
                  </a:cubicBezTo>
                  <a:cubicBezTo>
                    <a:pt x="0" y="37"/>
                    <a:pt x="7" y="44"/>
                    <a:pt x="21" y="44"/>
                  </a:cubicBezTo>
                  <a:lnTo>
                    <a:pt x="9902" y="44"/>
                  </a:lnTo>
                  <a:cubicBezTo>
                    <a:pt x="9917" y="44"/>
                    <a:pt x="9924" y="37"/>
                    <a:pt x="9924" y="23"/>
                  </a:cubicBezTo>
                  <a:cubicBezTo>
                    <a:pt x="9924" y="16"/>
                    <a:pt x="9917" y="0"/>
                    <a:pt x="990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4648850" y="4337750"/>
              <a:ext cx="175875" cy="175800"/>
            </a:xfrm>
            <a:custGeom>
              <a:avLst/>
              <a:gdLst/>
              <a:ahLst/>
              <a:cxnLst/>
              <a:rect l="l" t="t" r="r" b="b"/>
              <a:pathLst>
                <a:path w="7035" h="7032" extrusionOk="0">
                  <a:moveTo>
                    <a:pt x="22" y="0"/>
                  </a:moveTo>
                  <a:cubicBezTo>
                    <a:pt x="16" y="0"/>
                    <a:pt x="10" y="2"/>
                    <a:pt x="7" y="5"/>
                  </a:cubicBezTo>
                  <a:cubicBezTo>
                    <a:pt x="0" y="19"/>
                    <a:pt x="0" y="26"/>
                    <a:pt x="7" y="35"/>
                  </a:cubicBezTo>
                  <a:lnTo>
                    <a:pt x="7000" y="7026"/>
                  </a:lnTo>
                  <a:cubicBezTo>
                    <a:pt x="7003" y="7030"/>
                    <a:pt x="7009" y="7031"/>
                    <a:pt x="7014" y="7031"/>
                  </a:cubicBezTo>
                  <a:cubicBezTo>
                    <a:pt x="7019" y="7031"/>
                    <a:pt x="7024" y="7030"/>
                    <a:pt x="7028" y="7026"/>
                  </a:cubicBezTo>
                  <a:cubicBezTo>
                    <a:pt x="7035" y="7019"/>
                    <a:pt x="7035" y="7004"/>
                    <a:pt x="7028" y="6997"/>
                  </a:cubicBezTo>
                  <a:lnTo>
                    <a:pt x="36" y="5"/>
                  </a:lnTo>
                  <a:cubicBezTo>
                    <a:pt x="33" y="2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4648850" y="4337750"/>
              <a:ext cx="175875" cy="175800"/>
            </a:xfrm>
            <a:custGeom>
              <a:avLst/>
              <a:gdLst/>
              <a:ahLst/>
              <a:cxnLst/>
              <a:rect l="l" t="t" r="r" b="b"/>
              <a:pathLst>
                <a:path w="7035" h="7032" extrusionOk="0">
                  <a:moveTo>
                    <a:pt x="7014" y="0"/>
                  </a:moveTo>
                  <a:cubicBezTo>
                    <a:pt x="7009" y="0"/>
                    <a:pt x="7003" y="2"/>
                    <a:pt x="7000" y="5"/>
                  </a:cubicBezTo>
                  <a:lnTo>
                    <a:pt x="7" y="6997"/>
                  </a:lnTo>
                  <a:cubicBezTo>
                    <a:pt x="0" y="7004"/>
                    <a:pt x="0" y="7019"/>
                    <a:pt x="7" y="7026"/>
                  </a:cubicBezTo>
                  <a:cubicBezTo>
                    <a:pt x="10" y="7030"/>
                    <a:pt x="16" y="7031"/>
                    <a:pt x="22" y="7031"/>
                  </a:cubicBezTo>
                  <a:cubicBezTo>
                    <a:pt x="27" y="7031"/>
                    <a:pt x="33" y="7030"/>
                    <a:pt x="36" y="7026"/>
                  </a:cubicBezTo>
                  <a:lnTo>
                    <a:pt x="7028" y="35"/>
                  </a:lnTo>
                  <a:cubicBezTo>
                    <a:pt x="7035" y="26"/>
                    <a:pt x="7035" y="19"/>
                    <a:pt x="7028" y="5"/>
                  </a:cubicBezTo>
                  <a:cubicBezTo>
                    <a:pt x="7024" y="2"/>
                    <a:pt x="7019" y="0"/>
                    <a:pt x="7014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4699250" y="4388050"/>
              <a:ext cx="75125" cy="75175"/>
            </a:xfrm>
            <a:custGeom>
              <a:avLst/>
              <a:gdLst/>
              <a:ahLst/>
              <a:cxnLst/>
              <a:rect l="l" t="t" r="r" b="b"/>
              <a:pathLst>
                <a:path w="3005" h="3007" extrusionOk="0">
                  <a:moveTo>
                    <a:pt x="1501" y="44"/>
                  </a:moveTo>
                  <a:cubicBezTo>
                    <a:pt x="1907" y="44"/>
                    <a:pt x="2274" y="204"/>
                    <a:pt x="2535" y="471"/>
                  </a:cubicBezTo>
                  <a:cubicBezTo>
                    <a:pt x="2801" y="738"/>
                    <a:pt x="2961" y="1100"/>
                    <a:pt x="2961" y="1504"/>
                  </a:cubicBezTo>
                  <a:cubicBezTo>
                    <a:pt x="2961" y="1908"/>
                    <a:pt x="2801" y="2277"/>
                    <a:pt x="2535" y="2537"/>
                  </a:cubicBezTo>
                  <a:cubicBezTo>
                    <a:pt x="2274" y="2804"/>
                    <a:pt x="1907" y="2970"/>
                    <a:pt x="1501" y="2970"/>
                  </a:cubicBezTo>
                  <a:cubicBezTo>
                    <a:pt x="1097" y="2970"/>
                    <a:pt x="737" y="2804"/>
                    <a:pt x="468" y="2537"/>
                  </a:cubicBezTo>
                  <a:cubicBezTo>
                    <a:pt x="201" y="2277"/>
                    <a:pt x="43" y="1908"/>
                    <a:pt x="43" y="1504"/>
                  </a:cubicBezTo>
                  <a:cubicBezTo>
                    <a:pt x="43" y="1100"/>
                    <a:pt x="201" y="738"/>
                    <a:pt x="468" y="471"/>
                  </a:cubicBezTo>
                  <a:cubicBezTo>
                    <a:pt x="737" y="204"/>
                    <a:pt x="1097" y="44"/>
                    <a:pt x="1501" y="44"/>
                  </a:cubicBezTo>
                  <a:close/>
                  <a:moveTo>
                    <a:pt x="1501" y="1"/>
                  </a:moveTo>
                  <a:cubicBezTo>
                    <a:pt x="671" y="1"/>
                    <a:pt x="0" y="674"/>
                    <a:pt x="0" y="1504"/>
                  </a:cubicBezTo>
                  <a:cubicBezTo>
                    <a:pt x="0" y="2334"/>
                    <a:pt x="671" y="3007"/>
                    <a:pt x="1501" y="3007"/>
                  </a:cubicBezTo>
                  <a:cubicBezTo>
                    <a:pt x="2332" y="3007"/>
                    <a:pt x="3004" y="2334"/>
                    <a:pt x="3004" y="1504"/>
                  </a:cubicBezTo>
                  <a:cubicBezTo>
                    <a:pt x="3004" y="674"/>
                    <a:pt x="2332" y="1"/>
                    <a:pt x="1501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4721600" y="4410475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607" y="43"/>
                  </a:moveTo>
                  <a:cubicBezTo>
                    <a:pt x="767" y="43"/>
                    <a:pt x="904" y="108"/>
                    <a:pt x="1013" y="210"/>
                  </a:cubicBezTo>
                  <a:cubicBezTo>
                    <a:pt x="1114" y="310"/>
                    <a:pt x="1178" y="454"/>
                    <a:pt x="1178" y="607"/>
                  </a:cubicBezTo>
                  <a:cubicBezTo>
                    <a:pt x="1178" y="766"/>
                    <a:pt x="1114" y="910"/>
                    <a:pt x="1013" y="1011"/>
                  </a:cubicBezTo>
                  <a:cubicBezTo>
                    <a:pt x="904" y="1113"/>
                    <a:pt x="767" y="1177"/>
                    <a:pt x="607" y="1177"/>
                  </a:cubicBezTo>
                  <a:cubicBezTo>
                    <a:pt x="450" y="1177"/>
                    <a:pt x="311" y="1113"/>
                    <a:pt x="210" y="1011"/>
                  </a:cubicBezTo>
                  <a:cubicBezTo>
                    <a:pt x="103" y="910"/>
                    <a:pt x="44" y="766"/>
                    <a:pt x="44" y="607"/>
                  </a:cubicBezTo>
                  <a:cubicBezTo>
                    <a:pt x="44" y="454"/>
                    <a:pt x="103" y="310"/>
                    <a:pt x="210" y="210"/>
                  </a:cubicBezTo>
                  <a:cubicBezTo>
                    <a:pt x="311" y="108"/>
                    <a:pt x="450" y="43"/>
                    <a:pt x="607" y="43"/>
                  </a:cubicBezTo>
                  <a:close/>
                  <a:moveTo>
                    <a:pt x="607" y="0"/>
                  </a:moveTo>
                  <a:cubicBezTo>
                    <a:pt x="276" y="0"/>
                    <a:pt x="1" y="274"/>
                    <a:pt x="1" y="607"/>
                  </a:cubicBezTo>
                  <a:cubicBezTo>
                    <a:pt x="1" y="947"/>
                    <a:pt x="276" y="1214"/>
                    <a:pt x="607" y="1214"/>
                  </a:cubicBezTo>
                  <a:cubicBezTo>
                    <a:pt x="940" y="1214"/>
                    <a:pt x="1214" y="947"/>
                    <a:pt x="1214" y="607"/>
                  </a:cubicBezTo>
                  <a:cubicBezTo>
                    <a:pt x="1214" y="274"/>
                    <a:pt x="940" y="0"/>
                    <a:pt x="607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" name="Google Shape;1195;p44"/>
          <p:cNvGrpSpPr/>
          <p:nvPr/>
        </p:nvGrpSpPr>
        <p:grpSpPr>
          <a:xfrm>
            <a:off x="7263696" y="3622925"/>
            <a:ext cx="700927" cy="745687"/>
            <a:chOff x="4135625" y="4481225"/>
            <a:chExt cx="231375" cy="246150"/>
          </a:xfrm>
        </p:grpSpPr>
        <p:sp>
          <p:nvSpPr>
            <p:cNvPr id="1196" name="Google Shape;1196;p44"/>
            <p:cNvSpPr/>
            <p:nvPr/>
          </p:nvSpPr>
          <p:spPr>
            <a:xfrm>
              <a:off x="4135625" y="4565750"/>
              <a:ext cx="231375" cy="161275"/>
            </a:xfrm>
            <a:custGeom>
              <a:avLst/>
              <a:gdLst/>
              <a:ahLst/>
              <a:cxnLst/>
              <a:rect l="l" t="t" r="r" b="b"/>
              <a:pathLst>
                <a:path w="9255" h="6451" extrusionOk="0">
                  <a:moveTo>
                    <a:pt x="1" y="0"/>
                  </a:moveTo>
                  <a:lnTo>
                    <a:pt x="1" y="6451"/>
                  </a:lnTo>
                  <a:lnTo>
                    <a:pt x="9254" y="6451"/>
                  </a:lnTo>
                  <a:lnTo>
                    <a:pt x="9254" y="0"/>
                  </a:ln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4135625" y="4481225"/>
              <a:ext cx="231375" cy="84550"/>
            </a:xfrm>
            <a:custGeom>
              <a:avLst/>
              <a:gdLst/>
              <a:ahLst/>
              <a:cxnLst/>
              <a:rect l="l" t="t" r="r" b="b"/>
              <a:pathLst>
                <a:path w="9255" h="3382" extrusionOk="0">
                  <a:moveTo>
                    <a:pt x="4314" y="1"/>
                  </a:moveTo>
                  <a:cubicBezTo>
                    <a:pt x="2450" y="1"/>
                    <a:pt x="1" y="1511"/>
                    <a:pt x="1" y="3381"/>
                  </a:cubicBezTo>
                  <a:lnTo>
                    <a:pt x="9254" y="3381"/>
                  </a:lnTo>
                  <a:cubicBezTo>
                    <a:pt x="9254" y="1511"/>
                    <a:pt x="6957" y="1"/>
                    <a:pt x="5094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4"/>
            <p:cNvSpPr/>
            <p:nvPr/>
          </p:nvSpPr>
          <p:spPr>
            <a:xfrm>
              <a:off x="4231700" y="4504000"/>
              <a:ext cx="39050" cy="39025"/>
            </a:xfrm>
            <a:custGeom>
              <a:avLst/>
              <a:gdLst/>
              <a:ahLst/>
              <a:cxnLst/>
              <a:rect l="l" t="t" r="r" b="b"/>
              <a:pathLst>
                <a:path w="1562" h="1561" extrusionOk="0">
                  <a:moveTo>
                    <a:pt x="781" y="0"/>
                  </a:moveTo>
                  <a:cubicBezTo>
                    <a:pt x="355" y="0"/>
                    <a:pt x="1" y="347"/>
                    <a:pt x="1" y="780"/>
                  </a:cubicBezTo>
                  <a:cubicBezTo>
                    <a:pt x="1" y="1214"/>
                    <a:pt x="355" y="1560"/>
                    <a:pt x="781" y="1560"/>
                  </a:cubicBezTo>
                  <a:cubicBezTo>
                    <a:pt x="1214" y="1560"/>
                    <a:pt x="1561" y="1214"/>
                    <a:pt x="1561" y="780"/>
                  </a:cubicBezTo>
                  <a:cubicBezTo>
                    <a:pt x="1561" y="347"/>
                    <a:pt x="1214" y="0"/>
                    <a:pt x="781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4"/>
            <p:cNvSpPr/>
            <p:nvPr/>
          </p:nvSpPr>
          <p:spPr>
            <a:xfrm>
              <a:off x="4251050" y="4503475"/>
              <a:ext cx="925" cy="40100"/>
            </a:xfrm>
            <a:custGeom>
              <a:avLst/>
              <a:gdLst/>
              <a:ahLst/>
              <a:cxnLst/>
              <a:rect l="l" t="t" r="r" b="b"/>
              <a:pathLst>
                <a:path w="37" h="1604" extrusionOk="0">
                  <a:moveTo>
                    <a:pt x="21" y="0"/>
                  </a:moveTo>
                  <a:cubicBezTo>
                    <a:pt x="7" y="0"/>
                    <a:pt x="0" y="7"/>
                    <a:pt x="0" y="21"/>
                  </a:cubicBezTo>
                  <a:lnTo>
                    <a:pt x="0" y="1581"/>
                  </a:lnTo>
                  <a:cubicBezTo>
                    <a:pt x="0" y="1588"/>
                    <a:pt x="7" y="1604"/>
                    <a:pt x="21" y="1604"/>
                  </a:cubicBezTo>
                  <a:cubicBezTo>
                    <a:pt x="30" y="1604"/>
                    <a:pt x="36" y="1588"/>
                    <a:pt x="36" y="1581"/>
                  </a:cubicBezTo>
                  <a:lnTo>
                    <a:pt x="36" y="21"/>
                  </a:lnTo>
                  <a:cubicBezTo>
                    <a:pt x="36" y="7"/>
                    <a:pt x="30" y="0"/>
                    <a:pt x="21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4"/>
            <p:cNvSpPr/>
            <p:nvPr/>
          </p:nvSpPr>
          <p:spPr>
            <a:xfrm>
              <a:off x="4182600" y="4616500"/>
              <a:ext cx="137450" cy="110525"/>
            </a:xfrm>
            <a:custGeom>
              <a:avLst/>
              <a:gdLst/>
              <a:ahLst/>
              <a:cxnLst/>
              <a:rect l="l" t="t" r="r" b="b"/>
              <a:pathLst>
                <a:path w="5498" h="4421" extrusionOk="0">
                  <a:moveTo>
                    <a:pt x="1828" y="0"/>
                  </a:moveTo>
                  <a:cubicBezTo>
                    <a:pt x="817" y="0"/>
                    <a:pt x="1" y="817"/>
                    <a:pt x="1" y="1834"/>
                  </a:cubicBezTo>
                  <a:lnTo>
                    <a:pt x="1" y="4421"/>
                  </a:lnTo>
                  <a:lnTo>
                    <a:pt x="5498" y="4421"/>
                  </a:lnTo>
                  <a:lnTo>
                    <a:pt x="5498" y="1834"/>
                  </a:lnTo>
                  <a:cubicBezTo>
                    <a:pt x="5498" y="817"/>
                    <a:pt x="4674" y="0"/>
                    <a:pt x="3662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4"/>
            <p:cNvSpPr/>
            <p:nvPr/>
          </p:nvSpPr>
          <p:spPr>
            <a:xfrm>
              <a:off x="4250875" y="4615975"/>
              <a:ext cx="925" cy="111400"/>
            </a:xfrm>
            <a:custGeom>
              <a:avLst/>
              <a:gdLst/>
              <a:ahLst/>
              <a:cxnLst/>
              <a:rect l="l" t="t" r="r" b="b"/>
              <a:pathLst>
                <a:path w="37" h="4456" extrusionOk="0">
                  <a:moveTo>
                    <a:pt x="14" y="0"/>
                  </a:moveTo>
                  <a:cubicBezTo>
                    <a:pt x="7" y="0"/>
                    <a:pt x="0" y="7"/>
                    <a:pt x="0" y="21"/>
                  </a:cubicBezTo>
                  <a:lnTo>
                    <a:pt x="0" y="4442"/>
                  </a:lnTo>
                  <a:cubicBezTo>
                    <a:pt x="0" y="4449"/>
                    <a:pt x="7" y="4456"/>
                    <a:pt x="14" y="4456"/>
                  </a:cubicBezTo>
                  <a:cubicBezTo>
                    <a:pt x="28" y="4456"/>
                    <a:pt x="37" y="4449"/>
                    <a:pt x="37" y="4442"/>
                  </a:cubicBezTo>
                  <a:lnTo>
                    <a:pt x="37" y="21"/>
                  </a:lnTo>
                  <a:cubicBezTo>
                    <a:pt x="37" y="7"/>
                    <a:pt x="28" y="0"/>
                    <a:pt x="14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4"/>
            <p:cNvSpPr/>
            <p:nvPr/>
          </p:nvSpPr>
          <p:spPr>
            <a:xfrm>
              <a:off x="4188025" y="4639250"/>
              <a:ext cx="925" cy="88125"/>
            </a:xfrm>
            <a:custGeom>
              <a:avLst/>
              <a:gdLst/>
              <a:ahLst/>
              <a:cxnLst/>
              <a:rect l="l" t="t" r="r" b="b"/>
              <a:pathLst>
                <a:path w="37" h="3525" extrusionOk="0">
                  <a:moveTo>
                    <a:pt x="21" y="0"/>
                  </a:moveTo>
                  <a:cubicBezTo>
                    <a:pt x="7" y="0"/>
                    <a:pt x="1" y="7"/>
                    <a:pt x="1" y="23"/>
                  </a:cubicBezTo>
                  <a:lnTo>
                    <a:pt x="1" y="3511"/>
                  </a:lnTo>
                  <a:cubicBezTo>
                    <a:pt x="1" y="3518"/>
                    <a:pt x="7" y="3525"/>
                    <a:pt x="21" y="3525"/>
                  </a:cubicBezTo>
                  <a:cubicBezTo>
                    <a:pt x="28" y="3525"/>
                    <a:pt x="37" y="3518"/>
                    <a:pt x="37" y="3511"/>
                  </a:cubicBezTo>
                  <a:lnTo>
                    <a:pt x="37" y="23"/>
                  </a:lnTo>
                  <a:cubicBezTo>
                    <a:pt x="37" y="7"/>
                    <a:pt x="28" y="0"/>
                    <a:pt x="21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4"/>
            <p:cNvSpPr/>
            <p:nvPr/>
          </p:nvSpPr>
          <p:spPr>
            <a:xfrm>
              <a:off x="4198675" y="4626600"/>
              <a:ext cx="900" cy="100775"/>
            </a:xfrm>
            <a:custGeom>
              <a:avLst/>
              <a:gdLst/>
              <a:ahLst/>
              <a:cxnLst/>
              <a:rect l="l" t="t" r="r" b="b"/>
              <a:pathLst>
                <a:path w="36" h="4031" extrusionOk="0">
                  <a:moveTo>
                    <a:pt x="15" y="0"/>
                  </a:moveTo>
                  <a:cubicBezTo>
                    <a:pt x="8" y="0"/>
                    <a:pt x="1" y="9"/>
                    <a:pt x="1" y="16"/>
                  </a:cubicBezTo>
                  <a:lnTo>
                    <a:pt x="1" y="4017"/>
                  </a:lnTo>
                  <a:cubicBezTo>
                    <a:pt x="1" y="4024"/>
                    <a:pt x="8" y="4031"/>
                    <a:pt x="15" y="4031"/>
                  </a:cubicBezTo>
                  <a:cubicBezTo>
                    <a:pt x="29" y="4031"/>
                    <a:pt x="36" y="4024"/>
                    <a:pt x="36" y="4017"/>
                  </a:cubicBezTo>
                  <a:lnTo>
                    <a:pt x="36" y="16"/>
                  </a:lnTo>
                  <a:cubicBezTo>
                    <a:pt x="36" y="9"/>
                    <a:pt x="29" y="0"/>
                    <a:pt x="15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4"/>
            <p:cNvSpPr/>
            <p:nvPr/>
          </p:nvSpPr>
          <p:spPr>
            <a:xfrm>
              <a:off x="4210950" y="4619225"/>
              <a:ext cx="1100" cy="108150"/>
            </a:xfrm>
            <a:custGeom>
              <a:avLst/>
              <a:gdLst/>
              <a:ahLst/>
              <a:cxnLst/>
              <a:rect l="l" t="t" r="r" b="b"/>
              <a:pathLst>
                <a:path w="44" h="4326" extrusionOk="0">
                  <a:moveTo>
                    <a:pt x="21" y="0"/>
                  </a:moveTo>
                  <a:cubicBezTo>
                    <a:pt x="7" y="0"/>
                    <a:pt x="1" y="7"/>
                    <a:pt x="1" y="21"/>
                  </a:cubicBezTo>
                  <a:lnTo>
                    <a:pt x="1" y="4312"/>
                  </a:lnTo>
                  <a:cubicBezTo>
                    <a:pt x="1" y="4319"/>
                    <a:pt x="7" y="4326"/>
                    <a:pt x="21" y="4326"/>
                  </a:cubicBezTo>
                  <a:cubicBezTo>
                    <a:pt x="30" y="4326"/>
                    <a:pt x="44" y="4319"/>
                    <a:pt x="44" y="4312"/>
                  </a:cubicBezTo>
                  <a:lnTo>
                    <a:pt x="44" y="21"/>
                  </a:lnTo>
                  <a:cubicBezTo>
                    <a:pt x="44" y="7"/>
                    <a:pt x="30" y="0"/>
                    <a:pt x="21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4222125" y="4616325"/>
              <a:ext cx="1125" cy="111050"/>
            </a:xfrm>
            <a:custGeom>
              <a:avLst/>
              <a:gdLst/>
              <a:ahLst/>
              <a:cxnLst/>
              <a:rect l="l" t="t" r="r" b="b"/>
              <a:pathLst>
                <a:path w="45" h="4442" extrusionOk="0">
                  <a:moveTo>
                    <a:pt x="23" y="0"/>
                  </a:moveTo>
                  <a:cubicBezTo>
                    <a:pt x="8" y="0"/>
                    <a:pt x="1" y="7"/>
                    <a:pt x="1" y="21"/>
                  </a:cubicBezTo>
                  <a:lnTo>
                    <a:pt x="1" y="4428"/>
                  </a:lnTo>
                  <a:cubicBezTo>
                    <a:pt x="1" y="4435"/>
                    <a:pt x="8" y="4442"/>
                    <a:pt x="23" y="4442"/>
                  </a:cubicBezTo>
                  <a:cubicBezTo>
                    <a:pt x="30" y="4442"/>
                    <a:pt x="44" y="4435"/>
                    <a:pt x="44" y="4428"/>
                  </a:cubicBezTo>
                  <a:lnTo>
                    <a:pt x="44" y="21"/>
                  </a:lnTo>
                  <a:cubicBezTo>
                    <a:pt x="44" y="7"/>
                    <a:pt x="30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4235300" y="4615975"/>
              <a:ext cx="1125" cy="111400"/>
            </a:xfrm>
            <a:custGeom>
              <a:avLst/>
              <a:gdLst/>
              <a:ahLst/>
              <a:cxnLst/>
              <a:rect l="l" t="t" r="r" b="b"/>
              <a:pathLst>
                <a:path w="45" h="4456" extrusionOk="0">
                  <a:moveTo>
                    <a:pt x="23" y="0"/>
                  </a:moveTo>
                  <a:cubicBezTo>
                    <a:pt x="9" y="0"/>
                    <a:pt x="1" y="7"/>
                    <a:pt x="1" y="21"/>
                  </a:cubicBezTo>
                  <a:lnTo>
                    <a:pt x="1" y="4442"/>
                  </a:lnTo>
                  <a:cubicBezTo>
                    <a:pt x="1" y="4449"/>
                    <a:pt x="9" y="4456"/>
                    <a:pt x="23" y="4456"/>
                  </a:cubicBezTo>
                  <a:cubicBezTo>
                    <a:pt x="30" y="4456"/>
                    <a:pt x="44" y="4449"/>
                    <a:pt x="44" y="4442"/>
                  </a:cubicBezTo>
                  <a:lnTo>
                    <a:pt x="44" y="21"/>
                  </a:lnTo>
                  <a:cubicBezTo>
                    <a:pt x="44" y="7"/>
                    <a:pt x="30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4"/>
            <p:cNvSpPr/>
            <p:nvPr/>
          </p:nvSpPr>
          <p:spPr>
            <a:xfrm>
              <a:off x="4313525" y="4639250"/>
              <a:ext cx="1125" cy="88125"/>
            </a:xfrm>
            <a:custGeom>
              <a:avLst/>
              <a:gdLst/>
              <a:ahLst/>
              <a:cxnLst/>
              <a:rect l="l" t="t" r="r" b="b"/>
              <a:pathLst>
                <a:path w="45" h="3525" extrusionOk="0">
                  <a:moveTo>
                    <a:pt x="22" y="0"/>
                  </a:moveTo>
                  <a:cubicBezTo>
                    <a:pt x="15" y="0"/>
                    <a:pt x="1" y="7"/>
                    <a:pt x="1" y="23"/>
                  </a:cubicBezTo>
                  <a:lnTo>
                    <a:pt x="1" y="3511"/>
                  </a:lnTo>
                  <a:cubicBezTo>
                    <a:pt x="1" y="3518"/>
                    <a:pt x="15" y="3525"/>
                    <a:pt x="22" y="3525"/>
                  </a:cubicBezTo>
                  <a:cubicBezTo>
                    <a:pt x="35" y="3525"/>
                    <a:pt x="44" y="3518"/>
                    <a:pt x="44" y="3511"/>
                  </a:cubicBezTo>
                  <a:lnTo>
                    <a:pt x="44" y="23"/>
                  </a:lnTo>
                  <a:cubicBezTo>
                    <a:pt x="44" y="7"/>
                    <a:pt x="35" y="0"/>
                    <a:pt x="2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4302875" y="4626600"/>
              <a:ext cx="1100" cy="100775"/>
            </a:xfrm>
            <a:custGeom>
              <a:avLst/>
              <a:gdLst/>
              <a:ahLst/>
              <a:cxnLst/>
              <a:rect l="l" t="t" r="r" b="b"/>
              <a:pathLst>
                <a:path w="44" h="4031" extrusionOk="0">
                  <a:moveTo>
                    <a:pt x="21" y="0"/>
                  </a:moveTo>
                  <a:cubicBezTo>
                    <a:pt x="14" y="0"/>
                    <a:pt x="0" y="9"/>
                    <a:pt x="0" y="16"/>
                  </a:cubicBezTo>
                  <a:lnTo>
                    <a:pt x="0" y="4017"/>
                  </a:lnTo>
                  <a:cubicBezTo>
                    <a:pt x="0" y="4024"/>
                    <a:pt x="14" y="4031"/>
                    <a:pt x="21" y="4031"/>
                  </a:cubicBezTo>
                  <a:cubicBezTo>
                    <a:pt x="37" y="4031"/>
                    <a:pt x="44" y="4024"/>
                    <a:pt x="44" y="4017"/>
                  </a:cubicBezTo>
                  <a:lnTo>
                    <a:pt x="44" y="16"/>
                  </a:lnTo>
                  <a:cubicBezTo>
                    <a:pt x="44" y="9"/>
                    <a:pt x="37" y="0"/>
                    <a:pt x="21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4290575" y="4619225"/>
              <a:ext cx="1100" cy="108150"/>
            </a:xfrm>
            <a:custGeom>
              <a:avLst/>
              <a:gdLst/>
              <a:ahLst/>
              <a:cxnLst/>
              <a:rect l="l" t="t" r="r" b="b"/>
              <a:pathLst>
                <a:path w="44" h="4326" extrusionOk="0">
                  <a:moveTo>
                    <a:pt x="23" y="0"/>
                  </a:moveTo>
                  <a:cubicBezTo>
                    <a:pt x="9" y="0"/>
                    <a:pt x="0" y="7"/>
                    <a:pt x="0" y="21"/>
                  </a:cubicBezTo>
                  <a:lnTo>
                    <a:pt x="0" y="4312"/>
                  </a:lnTo>
                  <a:cubicBezTo>
                    <a:pt x="0" y="4319"/>
                    <a:pt x="9" y="4326"/>
                    <a:pt x="23" y="4326"/>
                  </a:cubicBezTo>
                  <a:cubicBezTo>
                    <a:pt x="29" y="4326"/>
                    <a:pt x="43" y="4319"/>
                    <a:pt x="43" y="4312"/>
                  </a:cubicBezTo>
                  <a:lnTo>
                    <a:pt x="43" y="21"/>
                  </a:lnTo>
                  <a:cubicBezTo>
                    <a:pt x="43" y="7"/>
                    <a:pt x="29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4"/>
            <p:cNvSpPr/>
            <p:nvPr/>
          </p:nvSpPr>
          <p:spPr>
            <a:xfrm>
              <a:off x="4279375" y="4616325"/>
              <a:ext cx="1125" cy="111050"/>
            </a:xfrm>
            <a:custGeom>
              <a:avLst/>
              <a:gdLst/>
              <a:ahLst/>
              <a:cxnLst/>
              <a:rect l="l" t="t" r="r" b="b"/>
              <a:pathLst>
                <a:path w="45" h="4442" extrusionOk="0">
                  <a:moveTo>
                    <a:pt x="23" y="0"/>
                  </a:moveTo>
                  <a:cubicBezTo>
                    <a:pt x="8" y="0"/>
                    <a:pt x="1" y="7"/>
                    <a:pt x="1" y="21"/>
                  </a:cubicBezTo>
                  <a:lnTo>
                    <a:pt x="1" y="4428"/>
                  </a:lnTo>
                  <a:cubicBezTo>
                    <a:pt x="1" y="4435"/>
                    <a:pt x="8" y="4442"/>
                    <a:pt x="23" y="4442"/>
                  </a:cubicBezTo>
                  <a:cubicBezTo>
                    <a:pt x="37" y="4442"/>
                    <a:pt x="44" y="4435"/>
                    <a:pt x="44" y="4428"/>
                  </a:cubicBezTo>
                  <a:lnTo>
                    <a:pt x="44" y="21"/>
                  </a:lnTo>
                  <a:cubicBezTo>
                    <a:pt x="44" y="7"/>
                    <a:pt x="37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4"/>
            <p:cNvSpPr/>
            <p:nvPr/>
          </p:nvSpPr>
          <p:spPr>
            <a:xfrm>
              <a:off x="4266200" y="4615975"/>
              <a:ext cx="1125" cy="111400"/>
            </a:xfrm>
            <a:custGeom>
              <a:avLst/>
              <a:gdLst/>
              <a:ahLst/>
              <a:cxnLst/>
              <a:rect l="l" t="t" r="r" b="b"/>
              <a:pathLst>
                <a:path w="45" h="4456" extrusionOk="0">
                  <a:moveTo>
                    <a:pt x="22" y="0"/>
                  </a:moveTo>
                  <a:cubicBezTo>
                    <a:pt x="8" y="0"/>
                    <a:pt x="1" y="7"/>
                    <a:pt x="1" y="21"/>
                  </a:cubicBezTo>
                  <a:lnTo>
                    <a:pt x="1" y="4442"/>
                  </a:lnTo>
                  <a:cubicBezTo>
                    <a:pt x="1" y="4449"/>
                    <a:pt x="8" y="4456"/>
                    <a:pt x="22" y="4456"/>
                  </a:cubicBezTo>
                  <a:cubicBezTo>
                    <a:pt x="30" y="4456"/>
                    <a:pt x="44" y="4449"/>
                    <a:pt x="44" y="4442"/>
                  </a:cubicBezTo>
                  <a:lnTo>
                    <a:pt x="44" y="21"/>
                  </a:lnTo>
                  <a:cubicBezTo>
                    <a:pt x="44" y="7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4135625" y="4589975"/>
              <a:ext cx="231375" cy="137050"/>
            </a:xfrm>
            <a:custGeom>
              <a:avLst/>
              <a:gdLst/>
              <a:ahLst/>
              <a:cxnLst/>
              <a:rect l="l" t="t" r="r" b="b"/>
              <a:pathLst>
                <a:path w="9255" h="5482" extrusionOk="0">
                  <a:moveTo>
                    <a:pt x="1" y="0"/>
                  </a:moveTo>
                  <a:lnTo>
                    <a:pt x="1" y="5482"/>
                  </a:lnTo>
                  <a:lnTo>
                    <a:pt x="9254" y="5482"/>
                  </a:lnTo>
                  <a:lnTo>
                    <a:pt x="9254" y="3554"/>
                  </a:lnTo>
                  <a:cubicBezTo>
                    <a:pt x="7484" y="3495"/>
                    <a:pt x="5737" y="3221"/>
                    <a:pt x="4054" y="2571"/>
                  </a:cubicBezTo>
                  <a:cubicBezTo>
                    <a:pt x="2774" y="2081"/>
                    <a:pt x="1518" y="1328"/>
                    <a:pt x="477" y="425"/>
                  </a:cubicBezTo>
                  <a:cubicBezTo>
                    <a:pt x="320" y="288"/>
                    <a:pt x="160" y="144"/>
                    <a:pt x="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44"/>
          <p:cNvGrpSpPr/>
          <p:nvPr/>
        </p:nvGrpSpPr>
        <p:grpSpPr>
          <a:xfrm>
            <a:off x="350132" y="2890696"/>
            <a:ext cx="259658" cy="320277"/>
            <a:chOff x="4574075" y="4938625"/>
            <a:chExt cx="143600" cy="177125"/>
          </a:xfrm>
        </p:grpSpPr>
        <p:sp>
          <p:nvSpPr>
            <p:cNvPr id="1214" name="Google Shape;1214;p44"/>
            <p:cNvSpPr/>
            <p:nvPr/>
          </p:nvSpPr>
          <p:spPr>
            <a:xfrm>
              <a:off x="4594325" y="4944700"/>
              <a:ext cx="86525" cy="166850"/>
            </a:xfrm>
            <a:custGeom>
              <a:avLst/>
              <a:gdLst/>
              <a:ahLst/>
              <a:cxnLst/>
              <a:rect l="l" t="t" r="r" b="b"/>
              <a:pathLst>
                <a:path w="3461" h="6674" extrusionOk="0">
                  <a:moveTo>
                    <a:pt x="2136" y="0"/>
                  </a:moveTo>
                  <a:cubicBezTo>
                    <a:pt x="1357" y="0"/>
                    <a:pt x="1250" y="3575"/>
                    <a:pt x="708" y="4757"/>
                  </a:cubicBezTo>
                  <a:cubicBezTo>
                    <a:pt x="144" y="5977"/>
                    <a:pt x="0" y="6374"/>
                    <a:pt x="578" y="6614"/>
                  </a:cubicBezTo>
                  <a:cubicBezTo>
                    <a:pt x="679" y="6656"/>
                    <a:pt x="803" y="6673"/>
                    <a:pt x="940" y="6673"/>
                  </a:cubicBezTo>
                  <a:cubicBezTo>
                    <a:pt x="1571" y="6673"/>
                    <a:pt x="2455" y="6301"/>
                    <a:pt x="2455" y="6301"/>
                  </a:cubicBezTo>
                  <a:cubicBezTo>
                    <a:pt x="3460" y="5218"/>
                    <a:pt x="3105" y="330"/>
                    <a:pt x="2231" y="17"/>
                  </a:cubicBezTo>
                  <a:cubicBezTo>
                    <a:pt x="2198" y="6"/>
                    <a:pt x="2167" y="0"/>
                    <a:pt x="2136" y="0"/>
                  </a:cubicBezTo>
                  <a:close/>
                </a:path>
              </a:pathLst>
            </a:custGeom>
            <a:solidFill>
              <a:srgbClr val="308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4"/>
            <p:cNvSpPr/>
            <p:nvPr/>
          </p:nvSpPr>
          <p:spPr>
            <a:xfrm>
              <a:off x="4602075" y="5054200"/>
              <a:ext cx="15725" cy="57275"/>
            </a:xfrm>
            <a:custGeom>
              <a:avLst/>
              <a:gdLst/>
              <a:ahLst/>
              <a:cxnLst/>
              <a:rect l="l" t="t" r="r" b="b"/>
              <a:pathLst>
                <a:path w="629" h="2291" extrusionOk="0">
                  <a:moveTo>
                    <a:pt x="1" y="2051"/>
                  </a:moveTo>
                  <a:cubicBezTo>
                    <a:pt x="58" y="2124"/>
                    <a:pt x="144" y="2182"/>
                    <a:pt x="268" y="2234"/>
                  </a:cubicBezTo>
                  <a:cubicBezTo>
                    <a:pt x="368" y="2277"/>
                    <a:pt x="491" y="2291"/>
                    <a:pt x="628" y="2291"/>
                  </a:cubicBezTo>
                  <a:lnTo>
                    <a:pt x="628" y="2291"/>
                  </a:lnTo>
                  <a:cubicBezTo>
                    <a:pt x="491" y="2291"/>
                    <a:pt x="368" y="2277"/>
                    <a:pt x="268" y="2234"/>
                  </a:cubicBezTo>
                  <a:cubicBezTo>
                    <a:pt x="144" y="2182"/>
                    <a:pt x="58" y="2124"/>
                    <a:pt x="1" y="2051"/>
                  </a:cubicBezTo>
                  <a:close/>
                  <a:moveTo>
                    <a:pt x="398" y="370"/>
                  </a:moveTo>
                  <a:lnTo>
                    <a:pt x="398" y="377"/>
                  </a:lnTo>
                  <a:lnTo>
                    <a:pt x="398" y="377"/>
                  </a:lnTo>
                  <a:lnTo>
                    <a:pt x="398" y="377"/>
                  </a:lnTo>
                  <a:lnTo>
                    <a:pt x="398" y="370"/>
                  </a:lnTo>
                  <a:close/>
                  <a:moveTo>
                    <a:pt x="534" y="1"/>
                  </a:moveTo>
                  <a:lnTo>
                    <a:pt x="534" y="1"/>
                  </a:lnTo>
                  <a:cubicBezTo>
                    <a:pt x="491" y="138"/>
                    <a:pt x="448" y="261"/>
                    <a:pt x="398" y="370"/>
                  </a:cubicBezTo>
                  <a:cubicBezTo>
                    <a:pt x="448" y="261"/>
                    <a:pt x="491" y="138"/>
                    <a:pt x="534" y="1"/>
                  </a:cubicBezTo>
                  <a:close/>
                </a:path>
              </a:pathLst>
            </a:custGeom>
            <a:solidFill>
              <a:srgbClr val="308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4596300" y="4995700"/>
              <a:ext cx="77300" cy="115775"/>
            </a:xfrm>
            <a:custGeom>
              <a:avLst/>
              <a:gdLst/>
              <a:ahLst/>
              <a:cxnLst/>
              <a:rect l="l" t="t" r="r" b="b"/>
              <a:pathLst>
                <a:path w="3092" h="4631" extrusionOk="0">
                  <a:moveTo>
                    <a:pt x="2896" y="1"/>
                  </a:moveTo>
                  <a:lnTo>
                    <a:pt x="2896" y="1"/>
                  </a:lnTo>
                  <a:cubicBezTo>
                    <a:pt x="2478" y="947"/>
                    <a:pt x="1748" y="1973"/>
                    <a:pt x="765" y="2341"/>
                  </a:cubicBezTo>
                  <a:cubicBezTo>
                    <a:pt x="722" y="2478"/>
                    <a:pt x="679" y="2601"/>
                    <a:pt x="629" y="2710"/>
                  </a:cubicBezTo>
                  <a:lnTo>
                    <a:pt x="629" y="2717"/>
                  </a:lnTo>
                  <a:cubicBezTo>
                    <a:pt x="188" y="3684"/>
                    <a:pt x="1" y="4131"/>
                    <a:pt x="232" y="4391"/>
                  </a:cubicBezTo>
                  <a:cubicBezTo>
                    <a:pt x="289" y="4464"/>
                    <a:pt x="375" y="4522"/>
                    <a:pt x="499" y="4574"/>
                  </a:cubicBezTo>
                  <a:cubicBezTo>
                    <a:pt x="599" y="4617"/>
                    <a:pt x="722" y="4631"/>
                    <a:pt x="859" y="4631"/>
                  </a:cubicBezTo>
                  <a:cubicBezTo>
                    <a:pt x="1495" y="4631"/>
                    <a:pt x="2376" y="4261"/>
                    <a:pt x="2376" y="4261"/>
                  </a:cubicBezTo>
                  <a:cubicBezTo>
                    <a:pt x="2976" y="3604"/>
                    <a:pt x="3092" y="1583"/>
                    <a:pt x="2896" y="1"/>
                  </a:cubicBezTo>
                  <a:close/>
                </a:path>
              </a:pathLst>
            </a:custGeom>
            <a:solidFill>
              <a:srgbClr val="094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4574075" y="4938625"/>
              <a:ext cx="111625" cy="169050"/>
            </a:xfrm>
            <a:custGeom>
              <a:avLst/>
              <a:gdLst/>
              <a:ahLst/>
              <a:cxnLst/>
              <a:rect l="l" t="t" r="r" b="b"/>
              <a:pathLst>
                <a:path w="4465" h="6762" extrusionOk="0">
                  <a:moveTo>
                    <a:pt x="1832" y="1"/>
                  </a:moveTo>
                  <a:cubicBezTo>
                    <a:pt x="766" y="1"/>
                    <a:pt x="1217" y="3629"/>
                    <a:pt x="680" y="4834"/>
                  </a:cubicBezTo>
                  <a:cubicBezTo>
                    <a:pt x="131" y="6083"/>
                    <a:pt x="1" y="6487"/>
                    <a:pt x="817" y="6711"/>
                  </a:cubicBezTo>
                  <a:cubicBezTo>
                    <a:pt x="947" y="6747"/>
                    <a:pt x="1099" y="6762"/>
                    <a:pt x="1263" y="6762"/>
                  </a:cubicBezTo>
                  <a:cubicBezTo>
                    <a:pt x="2120" y="6762"/>
                    <a:pt x="3294" y="6350"/>
                    <a:pt x="3294" y="6350"/>
                  </a:cubicBezTo>
                  <a:cubicBezTo>
                    <a:pt x="4465" y="5230"/>
                    <a:pt x="3187" y="304"/>
                    <a:pt x="1958" y="16"/>
                  </a:cubicBezTo>
                  <a:cubicBezTo>
                    <a:pt x="1914" y="6"/>
                    <a:pt x="1872" y="1"/>
                    <a:pt x="18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4"/>
            <p:cNvSpPr/>
            <p:nvPr/>
          </p:nvSpPr>
          <p:spPr>
            <a:xfrm>
              <a:off x="4585475" y="4996050"/>
              <a:ext cx="87775" cy="111625"/>
            </a:xfrm>
            <a:custGeom>
              <a:avLst/>
              <a:gdLst/>
              <a:ahLst/>
              <a:cxnLst/>
              <a:rect l="l" t="t" r="r" b="b"/>
              <a:pathLst>
                <a:path w="3511" h="4465" extrusionOk="0">
                  <a:moveTo>
                    <a:pt x="2918" y="0"/>
                  </a:moveTo>
                  <a:lnTo>
                    <a:pt x="2918" y="0"/>
                  </a:lnTo>
                  <a:cubicBezTo>
                    <a:pt x="2939" y="536"/>
                    <a:pt x="2861" y="1070"/>
                    <a:pt x="2658" y="1583"/>
                  </a:cubicBezTo>
                  <a:cubicBezTo>
                    <a:pt x="2254" y="2594"/>
                    <a:pt x="1474" y="3764"/>
                    <a:pt x="391" y="4140"/>
                  </a:cubicBezTo>
                  <a:cubicBezTo>
                    <a:pt x="261" y="4183"/>
                    <a:pt x="131" y="4227"/>
                    <a:pt x="1" y="4263"/>
                  </a:cubicBezTo>
                  <a:cubicBezTo>
                    <a:pt x="87" y="4327"/>
                    <a:pt x="209" y="4371"/>
                    <a:pt x="361" y="4414"/>
                  </a:cubicBezTo>
                  <a:cubicBezTo>
                    <a:pt x="491" y="4450"/>
                    <a:pt x="643" y="4465"/>
                    <a:pt x="807" y="4465"/>
                  </a:cubicBezTo>
                  <a:cubicBezTo>
                    <a:pt x="1664" y="4465"/>
                    <a:pt x="2838" y="4053"/>
                    <a:pt x="2838" y="4053"/>
                  </a:cubicBezTo>
                  <a:cubicBezTo>
                    <a:pt x="3511" y="3417"/>
                    <a:pt x="3381" y="1547"/>
                    <a:pt x="2918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4"/>
            <p:cNvSpPr/>
            <p:nvPr/>
          </p:nvSpPr>
          <p:spPr>
            <a:xfrm>
              <a:off x="4643900" y="5079625"/>
              <a:ext cx="38525" cy="36125"/>
            </a:xfrm>
            <a:custGeom>
              <a:avLst/>
              <a:gdLst/>
              <a:ahLst/>
              <a:cxnLst/>
              <a:rect l="l" t="t" r="r" b="b"/>
              <a:pathLst>
                <a:path w="1541" h="1445" extrusionOk="0">
                  <a:moveTo>
                    <a:pt x="1225" y="1"/>
                  </a:moveTo>
                  <a:cubicBezTo>
                    <a:pt x="835" y="1"/>
                    <a:pt x="1" y="1353"/>
                    <a:pt x="169" y="1440"/>
                  </a:cubicBezTo>
                  <a:cubicBezTo>
                    <a:pt x="174" y="1443"/>
                    <a:pt x="181" y="1445"/>
                    <a:pt x="189" y="1445"/>
                  </a:cubicBezTo>
                  <a:cubicBezTo>
                    <a:pt x="421" y="1445"/>
                    <a:pt x="1540" y="185"/>
                    <a:pt x="1304" y="24"/>
                  </a:cubicBezTo>
                  <a:cubicBezTo>
                    <a:pt x="1281" y="8"/>
                    <a:pt x="1254" y="1"/>
                    <a:pt x="1225" y="1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4"/>
            <p:cNvSpPr/>
            <p:nvPr/>
          </p:nvSpPr>
          <p:spPr>
            <a:xfrm>
              <a:off x="4675925" y="5019875"/>
              <a:ext cx="41750" cy="60875"/>
            </a:xfrm>
            <a:custGeom>
              <a:avLst/>
              <a:gdLst/>
              <a:ahLst/>
              <a:cxnLst/>
              <a:rect l="l" t="t" r="r" b="b"/>
              <a:pathLst>
                <a:path w="1670" h="2435" extrusionOk="0">
                  <a:moveTo>
                    <a:pt x="918" y="1"/>
                  </a:moveTo>
                  <a:cubicBezTo>
                    <a:pt x="911" y="1"/>
                    <a:pt x="904" y="9"/>
                    <a:pt x="904" y="23"/>
                  </a:cubicBezTo>
                  <a:lnTo>
                    <a:pt x="904" y="60"/>
                  </a:lnTo>
                  <a:cubicBezTo>
                    <a:pt x="904" y="261"/>
                    <a:pt x="846" y="507"/>
                    <a:pt x="760" y="767"/>
                  </a:cubicBezTo>
                  <a:cubicBezTo>
                    <a:pt x="637" y="1150"/>
                    <a:pt x="448" y="1561"/>
                    <a:pt x="290" y="1873"/>
                  </a:cubicBezTo>
                  <a:cubicBezTo>
                    <a:pt x="210" y="2031"/>
                    <a:pt x="137" y="2161"/>
                    <a:pt x="87" y="2254"/>
                  </a:cubicBezTo>
                  <a:cubicBezTo>
                    <a:pt x="66" y="2306"/>
                    <a:pt x="44" y="2341"/>
                    <a:pt x="30" y="2364"/>
                  </a:cubicBezTo>
                  <a:cubicBezTo>
                    <a:pt x="14" y="2393"/>
                    <a:pt x="7" y="2400"/>
                    <a:pt x="7" y="2400"/>
                  </a:cubicBezTo>
                  <a:cubicBezTo>
                    <a:pt x="0" y="2414"/>
                    <a:pt x="0" y="2421"/>
                    <a:pt x="7" y="2428"/>
                  </a:cubicBezTo>
                  <a:cubicBezTo>
                    <a:pt x="11" y="2432"/>
                    <a:pt x="17" y="2434"/>
                    <a:pt x="22" y="2434"/>
                  </a:cubicBezTo>
                  <a:cubicBezTo>
                    <a:pt x="28" y="2434"/>
                    <a:pt x="33" y="2432"/>
                    <a:pt x="37" y="2428"/>
                  </a:cubicBezTo>
                  <a:cubicBezTo>
                    <a:pt x="37" y="2428"/>
                    <a:pt x="354" y="2124"/>
                    <a:pt x="716" y="1691"/>
                  </a:cubicBezTo>
                  <a:cubicBezTo>
                    <a:pt x="1077" y="1266"/>
                    <a:pt x="1481" y="710"/>
                    <a:pt x="1670" y="204"/>
                  </a:cubicBezTo>
                  <a:cubicBezTo>
                    <a:pt x="1670" y="190"/>
                    <a:pt x="1670" y="183"/>
                    <a:pt x="1654" y="174"/>
                  </a:cubicBezTo>
                  <a:cubicBezTo>
                    <a:pt x="1647" y="174"/>
                    <a:pt x="1633" y="183"/>
                    <a:pt x="1633" y="190"/>
                  </a:cubicBezTo>
                  <a:cubicBezTo>
                    <a:pt x="1444" y="687"/>
                    <a:pt x="1041" y="1244"/>
                    <a:pt x="680" y="1670"/>
                  </a:cubicBezTo>
                  <a:cubicBezTo>
                    <a:pt x="507" y="1880"/>
                    <a:pt x="333" y="2067"/>
                    <a:pt x="210" y="2197"/>
                  </a:cubicBezTo>
                  <a:cubicBezTo>
                    <a:pt x="169" y="2244"/>
                    <a:pt x="131" y="2283"/>
                    <a:pt x="100" y="2312"/>
                  </a:cubicBezTo>
                  <a:lnTo>
                    <a:pt x="100" y="2312"/>
                  </a:lnTo>
                  <a:cubicBezTo>
                    <a:pt x="184" y="2164"/>
                    <a:pt x="339" y="1881"/>
                    <a:pt x="491" y="1547"/>
                  </a:cubicBezTo>
                  <a:cubicBezTo>
                    <a:pt x="600" y="1310"/>
                    <a:pt x="716" y="1034"/>
                    <a:pt x="803" y="774"/>
                  </a:cubicBezTo>
                  <a:cubicBezTo>
                    <a:pt x="881" y="514"/>
                    <a:pt x="940" y="270"/>
                    <a:pt x="940" y="60"/>
                  </a:cubicBezTo>
                  <a:lnTo>
                    <a:pt x="940" y="23"/>
                  </a:lnTo>
                  <a:cubicBezTo>
                    <a:pt x="940" y="9"/>
                    <a:pt x="933" y="1"/>
                    <a:pt x="918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1" name="Google Shape;1221;p44"/>
          <p:cNvGrpSpPr/>
          <p:nvPr/>
        </p:nvGrpSpPr>
        <p:grpSpPr>
          <a:xfrm>
            <a:off x="3682822" y="3935865"/>
            <a:ext cx="433697" cy="386638"/>
            <a:chOff x="4356650" y="5185725"/>
            <a:chExt cx="239850" cy="213825"/>
          </a:xfrm>
        </p:grpSpPr>
        <p:sp>
          <p:nvSpPr>
            <p:cNvPr id="1222" name="Google Shape;1222;p44"/>
            <p:cNvSpPr/>
            <p:nvPr/>
          </p:nvSpPr>
          <p:spPr>
            <a:xfrm>
              <a:off x="4437800" y="5317675"/>
              <a:ext cx="46625" cy="44625"/>
            </a:xfrm>
            <a:custGeom>
              <a:avLst/>
              <a:gdLst/>
              <a:ahLst/>
              <a:cxnLst/>
              <a:rect l="l" t="t" r="r" b="b"/>
              <a:pathLst>
                <a:path w="1865" h="1785" extrusionOk="0">
                  <a:moveTo>
                    <a:pt x="1453" y="1"/>
                  </a:moveTo>
                  <a:cubicBezTo>
                    <a:pt x="906" y="1"/>
                    <a:pt x="0" y="1737"/>
                    <a:pt x="265" y="1784"/>
                  </a:cubicBezTo>
                  <a:cubicBezTo>
                    <a:pt x="269" y="1784"/>
                    <a:pt x="273" y="1784"/>
                    <a:pt x="277" y="1784"/>
                  </a:cubicBezTo>
                  <a:cubicBezTo>
                    <a:pt x="590" y="1784"/>
                    <a:pt x="1865" y="236"/>
                    <a:pt x="1588" y="43"/>
                  </a:cubicBezTo>
                  <a:cubicBezTo>
                    <a:pt x="1546" y="14"/>
                    <a:pt x="1501" y="1"/>
                    <a:pt x="1453" y="1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4"/>
            <p:cNvSpPr/>
            <p:nvPr/>
          </p:nvSpPr>
          <p:spPr>
            <a:xfrm>
              <a:off x="4476925" y="5245800"/>
              <a:ext cx="46075" cy="73475"/>
            </a:xfrm>
            <a:custGeom>
              <a:avLst/>
              <a:gdLst/>
              <a:ahLst/>
              <a:cxnLst/>
              <a:rect l="l" t="t" r="r" b="b"/>
              <a:pathLst>
                <a:path w="1843" h="2939" extrusionOk="0">
                  <a:moveTo>
                    <a:pt x="896" y="1"/>
                  </a:moveTo>
                  <a:cubicBezTo>
                    <a:pt x="889" y="1"/>
                    <a:pt x="883" y="8"/>
                    <a:pt x="883" y="21"/>
                  </a:cubicBezTo>
                  <a:cubicBezTo>
                    <a:pt x="883" y="261"/>
                    <a:pt x="824" y="571"/>
                    <a:pt x="746" y="881"/>
                  </a:cubicBezTo>
                  <a:cubicBezTo>
                    <a:pt x="622" y="1358"/>
                    <a:pt x="434" y="1864"/>
                    <a:pt x="283" y="2254"/>
                  </a:cubicBezTo>
                  <a:cubicBezTo>
                    <a:pt x="203" y="2448"/>
                    <a:pt x="139" y="2608"/>
                    <a:pt x="87" y="2724"/>
                  </a:cubicBezTo>
                  <a:cubicBezTo>
                    <a:pt x="59" y="2781"/>
                    <a:pt x="43" y="2831"/>
                    <a:pt x="30" y="2861"/>
                  </a:cubicBezTo>
                  <a:cubicBezTo>
                    <a:pt x="16" y="2890"/>
                    <a:pt x="9" y="2911"/>
                    <a:pt x="9" y="2911"/>
                  </a:cubicBezTo>
                  <a:cubicBezTo>
                    <a:pt x="0" y="2918"/>
                    <a:pt x="9" y="2925"/>
                    <a:pt x="16" y="2934"/>
                  </a:cubicBezTo>
                  <a:cubicBezTo>
                    <a:pt x="19" y="2937"/>
                    <a:pt x="23" y="2939"/>
                    <a:pt x="26" y="2939"/>
                  </a:cubicBezTo>
                  <a:cubicBezTo>
                    <a:pt x="30" y="2939"/>
                    <a:pt x="33" y="2937"/>
                    <a:pt x="37" y="2934"/>
                  </a:cubicBezTo>
                  <a:cubicBezTo>
                    <a:pt x="37" y="2934"/>
                    <a:pt x="1113" y="2110"/>
                    <a:pt x="1836" y="441"/>
                  </a:cubicBezTo>
                  <a:cubicBezTo>
                    <a:pt x="1843" y="427"/>
                    <a:pt x="1836" y="411"/>
                    <a:pt x="1829" y="411"/>
                  </a:cubicBezTo>
                  <a:cubicBezTo>
                    <a:pt x="1825" y="409"/>
                    <a:pt x="1821" y="409"/>
                    <a:pt x="1818" y="409"/>
                  </a:cubicBezTo>
                  <a:cubicBezTo>
                    <a:pt x="1809" y="409"/>
                    <a:pt x="1804" y="414"/>
                    <a:pt x="1800" y="420"/>
                  </a:cubicBezTo>
                  <a:cubicBezTo>
                    <a:pt x="1439" y="1250"/>
                    <a:pt x="990" y="1871"/>
                    <a:pt x="636" y="2284"/>
                  </a:cubicBezTo>
                  <a:cubicBezTo>
                    <a:pt x="456" y="2492"/>
                    <a:pt x="297" y="2644"/>
                    <a:pt x="189" y="2745"/>
                  </a:cubicBezTo>
                  <a:cubicBezTo>
                    <a:pt x="143" y="2791"/>
                    <a:pt x="107" y="2822"/>
                    <a:pt x="80" y="2844"/>
                  </a:cubicBezTo>
                  <a:lnTo>
                    <a:pt x="80" y="2844"/>
                  </a:lnTo>
                  <a:cubicBezTo>
                    <a:pt x="150" y="2684"/>
                    <a:pt x="315" y="2302"/>
                    <a:pt x="486" y="1850"/>
                  </a:cubicBezTo>
                  <a:cubicBezTo>
                    <a:pt x="593" y="1547"/>
                    <a:pt x="702" y="1214"/>
                    <a:pt x="780" y="897"/>
                  </a:cubicBezTo>
                  <a:cubicBezTo>
                    <a:pt x="867" y="578"/>
                    <a:pt x="919" y="268"/>
                    <a:pt x="919" y="21"/>
                  </a:cubicBezTo>
                  <a:cubicBezTo>
                    <a:pt x="919" y="8"/>
                    <a:pt x="910" y="1"/>
                    <a:pt x="89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4"/>
            <p:cNvSpPr/>
            <p:nvPr/>
          </p:nvSpPr>
          <p:spPr>
            <a:xfrm>
              <a:off x="4356650" y="5185725"/>
              <a:ext cx="131125" cy="166450"/>
            </a:xfrm>
            <a:custGeom>
              <a:avLst/>
              <a:gdLst/>
              <a:ahLst/>
              <a:cxnLst/>
              <a:rect l="l" t="t" r="r" b="b"/>
              <a:pathLst>
                <a:path w="5245" h="6658" extrusionOk="0">
                  <a:moveTo>
                    <a:pt x="3749" y="0"/>
                  </a:moveTo>
                  <a:cubicBezTo>
                    <a:pt x="2732" y="0"/>
                    <a:pt x="2107" y="3318"/>
                    <a:pt x="1223" y="4217"/>
                  </a:cubicBezTo>
                  <a:cubicBezTo>
                    <a:pt x="261" y="5198"/>
                    <a:pt x="1" y="5538"/>
                    <a:pt x="789" y="6058"/>
                  </a:cubicBezTo>
                  <a:cubicBezTo>
                    <a:pt x="1569" y="6578"/>
                    <a:pt x="3511" y="6658"/>
                    <a:pt x="3511" y="6658"/>
                  </a:cubicBezTo>
                  <a:cubicBezTo>
                    <a:pt x="5087" y="6030"/>
                    <a:pt x="5245" y="837"/>
                    <a:pt x="4047" y="93"/>
                  </a:cubicBezTo>
                  <a:cubicBezTo>
                    <a:pt x="3944" y="30"/>
                    <a:pt x="3845" y="0"/>
                    <a:pt x="3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4"/>
            <p:cNvSpPr/>
            <p:nvPr/>
          </p:nvSpPr>
          <p:spPr>
            <a:xfrm>
              <a:off x="4384475" y="5269650"/>
              <a:ext cx="92675" cy="82525"/>
            </a:xfrm>
            <a:custGeom>
              <a:avLst/>
              <a:gdLst/>
              <a:ahLst/>
              <a:cxnLst/>
              <a:rect l="l" t="t" r="r" b="b"/>
              <a:pathLst>
                <a:path w="3707" h="3301" extrusionOk="0">
                  <a:moveTo>
                    <a:pt x="3707" y="0"/>
                  </a:moveTo>
                  <a:lnTo>
                    <a:pt x="3707" y="0"/>
                  </a:lnTo>
                  <a:cubicBezTo>
                    <a:pt x="3554" y="426"/>
                    <a:pt x="3331" y="830"/>
                    <a:pt x="3027" y="1184"/>
                  </a:cubicBezTo>
                  <a:cubicBezTo>
                    <a:pt x="2311" y="2007"/>
                    <a:pt x="1200" y="2867"/>
                    <a:pt x="51" y="2867"/>
                  </a:cubicBezTo>
                  <a:lnTo>
                    <a:pt x="1" y="2867"/>
                  </a:lnTo>
                  <a:cubicBezTo>
                    <a:pt x="897" y="3243"/>
                    <a:pt x="2398" y="3301"/>
                    <a:pt x="2398" y="3301"/>
                  </a:cubicBezTo>
                  <a:cubicBezTo>
                    <a:pt x="3194" y="2983"/>
                    <a:pt x="3634" y="1487"/>
                    <a:pt x="3707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4"/>
            <p:cNvSpPr/>
            <p:nvPr/>
          </p:nvSpPr>
          <p:spPr>
            <a:xfrm>
              <a:off x="4448975" y="5273650"/>
              <a:ext cx="147525" cy="125900"/>
            </a:xfrm>
            <a:custGeom>
              <a:avLst/>
              <a:gdLst/>
              <a:ahLst/>
              <a:cxnLst/>
              <a:rect l="l" t="t" r="r" b="b"/>
              <a:pathLst>
                <a:path w="5901" h="5036" extrusionOk="0">
                  <a:moveTo>
                    <a:pt x="5035" y="1"/>
                  </a:moveTo>
                  <a:cubicBezTo>
                    <a:pt x="3946" y="1"/>
                    <a:pt x="427" y="2126"/>
                    <a:pt x="0" y="3350"/>
                  </a:cubicBezTo>
                  <a:cubicBezTo>
                    <a:pt x="0" y="3350"/>
                    <a:pt x="101" y="4628"/>
                    <a:pt x="534" y="4931"/>
                  </a:cubicBezTo>
                  <a:cubicBezTo>
                    <a:pt x="636" y="5000"/>
                    <a:pt x="729" y="5036"/>
                    <a:pt x="821" y="5036"/>
                  </a:cubicBezTo>
                  <a:cubicBezTo>
                    <a:pt x="1126" y="5036"/>
                    <a:pt x="1421" y="4650"/>
                    <a:pt x="2014" y="3813"/>
                  </a:cubicBezTo>
                  <a:cubicBezTo>
                    <a:pt x="2788" y="2721"/>
                    <a:pt x="5901" y="547"/>
                    <a:pt x="5279" y="64"/>
                  </a:cubicBezTo>
                  <a:cubicBezTo>
                    <a:pt x="5224" y="21"/>
                    <a:pt x="5141" y="1"/>
                    <a:pt x="5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4"/>
            <p:cNvSpPr/>
            <p:nvPr/>
          </p:nvSpPr>
          <p:spPr>
            <a:xfrm>
              <a:off x="4448975" y="5274150"/>
              <a:ext cx="120800" cy="125400"/>
            </a:xfrm>
            <a:custGeom>
              <a:avLst/>
              <a:gdLst/>
              <a:ahLst/>
              <a:cxnLst/>
              <a:rect l="l" t="t" r="r" b="b"/>
              <a:pathLst>
                <a:path w="4832" h="5016" extrusionOk="0">
                  <a:moveTo>
                    <a:pt x="4831" y="0"/>
                  </a:moveTo>
                  <a:cubicBezTo>
                    <a:pt x="3561" y="217"/>
                    <a:pt x="404" y="2174"/>
                    <a:pt x="0" y="3330"/>
                  </a:cubicBezTo>
                  <a:cubicBezTo>
                    <a:pt x="0" y="3330"/>
                    <a:pt x="101" y="4608"/>
                    <a:pt x="534" y="4911"/>
                  </a:cubicBezTo>
                  <a:cubicBezTo>
                    <a:pt x="636" y="4980"/>
                    <a:pt x="730" y="5015"/>
                    <a:pt x="822" y="5015"/>
                  </a:cubicBezTo>
                  <a:cubicBezTo>
                    <a:pt x="1004" y="5015"/>
                    <a:pt x="1183" y="4879"/>
                    <a:pt x="1422" y="4587"/>
                  </a:cubicBezTo>
                  <a:cubicBezTo>
                    <a:pt x="1408" y="3533"/>
                    <a:pt x="1675" y="2441"/>
                    <a:pt x="2384" y="1633"/>
                  </a:cubicBezTo>
                  <a:cubicBezTo>
                    <a:pt x="2982" y="933"/>
                    <a:pt x="3878" y="210"/>
                    <a:pt x="483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8" name="Google Shape;1228;p44"/>
          <p:cNvGrpSpPr/>
          <p:nvPr/>
        </p:nvGrpSpPr>
        <p:grpSpPr>
          <a:xfrm rot="-5400000">
            <a:off x="7012184" y="4161832"/>
            <a:ext cx="234259" cy="323171"/>
            <a:chOff x="4783350" y="5161650"/>
            <a:chExt cx="195825" cy="178725"/>
          </a:xfrm>
        </p:grpSpPr>
        <p:sp>
          <p:nvSpPr>
            <p:cNvPr id="1229" name="Google Shape;1229;p44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4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4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4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3" name="Google Shape;1233;p44"/>
          <p:cNvGrpSpPr/>
          <p:nvPr/>
        </p:nvGrpSpPr>
        <p:grpSpPr>
          <a:xfrm rot="5400000" flipH="1">
            <a:off x="3004794" y="595725"/>
            <a:ext cx="475209" cy="433694"/>
            <a:chOff x="4783350" y="5161650"/>
            <a:chExt cx="195825" cy="178725"/>
          </a:xfrm>
        </p:grpSpPr>
        <p:sp>
          <p:nvSpPr>
            <p:cNvPr id="1234" name="Google Shape;1234;p44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4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4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4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8" name="Google Shape;1238;p44"/>
          <p:cNvSpPr/>
          <p:nvPr/>
        </p:nvSpPr>
        <p:spPr>
          <a:xfrm>
            <a:off x="3149494" y="4521437"/>
            <a:ext cx="2571900" cy="510276"/>
          </a:xfrm>
          <a:prstGeom prst="roundRect">
            <a:avLst>
              <a:gd name="adj" fmla="val 1034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9" name="Google Shape;1239;p44"/>
          <p:cNvSpPr txBox="1">
            <a:spLocks noGrp="1"/>
          </p:cNvSpPr>
          <p:nvPr>
            <p:ph type="ctrTitle"/>
          </p:nvPr>
        </p:nvSpPr>
        <p:spPr>
          <a:xfrm>
            <a:off x="793346" y="1989758"/>
            <a:ext cx="7557309" cy="18674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smtClean="0"/>
              <a:t>GIVING WARNINGS</a:t>
            </a:r>
            <a:r>
              <a:rPr lang="en-US" sz="4400" smtClean="0"/>
              <a:t> AND </a:t>
            </a:r>
            <a:r>
              <a:rPr lang="en-US" sz="6600" smtClean="0"/>
              <a:t>RESPONDING</a:t>
            </a:r>
            <a:endParaRPr lang="en-US" sz="4400" dirty="0"/>
          </a:p>
        </p:txBody>
      </p:sp>
      <p:sp>
        <p:nvSpPr>
          <p:cNvPr id="1240" name="Google Shape;1240;p44"/>
          <p:cNvSpPr txBox="1">
            <a:spLocks noGrp="1"/>
          </p:cNvSpPr>
          <p:nvPr>
            <p:ph type="subTitle" idx="1"/>
          </p:nvPr>
        </p:nvSpPr>
        <p:spPr>
          <a:xfrm>
            <a:off x="3246544" y="4528949"/>
            <a:ext cx="2377800" cy="4795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Book – page 59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AEAB22-1A29-40EE-A9AC-1B4B3A8850F4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4D6DA0-4A9E-D8A0-366D-4C23F5596F0A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EA67BC0-DB20-25E5-5560-B90F09309780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CBBBDC7-9585-1EE1-C39D-EE59F6E90E9A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xmlns="" id="{7BB895C5-577C-CFC7-FF8B-AA9ED3C57B44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B8F6F4-0FAA-A1BD-A3AC-6DD4E98794DA}"/>
              </a:ext>
            </a:extLst>
          </p:cNvPr>
          <p:cNvSpPr txBox="1"/>
          <p:nvPr/>
        </p:nvSpPr>
        <p:spPr>
          <a:xfrm>
            <a:off x="2339189" y="354711"/>
            <a:ext cx="609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on" pitchFamily="2" charset="0"/>
              </a:rPr>
              <a:t>GLOBAL WARMING</a:t>
            </a:r>
            <a:endParaRPr lang="en-US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on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48897F-F2DF-457D-9F24-9C2169518EEC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DF6AE0E-6A9D-E80A-EAE5-9CA8F4818B62}"/>
              </a:ext>
            </a:extLst>
          </p:cNvPr>
          <p:cNvSpPr/>
          <p:nvPr/>
        </p:nvSpPr>
        <p:spPr>
          <a:xfrm>
            <a:off x="3488949" y="1493439"/>
            <a:ext cx="4065796" cy="3613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B5DD2E0-78C3-C288-2BED-48F359BEEA4D}"/>
              </a:ext>
            </a:extLst>
          </p:cNvPr>
          <p:cNvSpPr/>
          <p:nvPr/>
        </p:nvSpPr>
        <p:spPr>
          <a:xfrm>
            <a:off x="1984254" y="1509443"/>
            <a:ext cx="1370102" cy="349028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51"/>
          <p:cNvSpPr txBox="1">
            <a:spLocks noGrp="1"/>
          </p:cNvSpPr>
          <p:nvPr>
            <p:ph type="subTitle" idx="4"/>
          </p:nvPr>
        </p:nvSpPr>
        <p:spPr>
          <a:xfrm>
            <a:off x="6014977" y="2909973"/>
            <a:ext cx="2690612" cy="10108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2. Prepare for Lesson 8 - Unit </a:t>
            </a:r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1521" name="Google Shape;1521;p51"/>
          <p:cNvSpPr txBox="1">
            <a:spLocks noGrp="1"/>
          </p:cNvSpPr>
          <p:nvPr>
            <p:ph type="title"/>
          </p:nvPr>
        </p:nvSpPr>
        <p:spPr>
          <a:xfrm>
            <a:off x="3269232" y="935591"/>
            <a:ext cx="27932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Homework</a:t>
            </a:r>
            <a:endParaRPr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22" name="Google Shape;1522;p51"/>
          <p:cNvSpPr txBox="1">
            <a:spLocks noGrp="1"/>
          </p:cNvSpPr>
          <p:nvPr>
            <p:ph type="subTitle" idx="2"/>
          </p:nvPr>
        </p:nvSpPr>
        <p:spPr>
          <a:xfrm>
            <a:off x="387254" y="2387969"/>
            <a:ext cx="2546740" cy="9394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1. Do exercises in the workbook.</a:t>
            </a:r>
          </a:p>
        </p:txBody>
      </p:sp>
      <p:sp>
        <p:nvSpPr>
          <p:cNvPr id="1524" name="Google Shape;1524;p51"/>
          <p:cNvSpPr/>
          <p:nvPr/>
        </p:nvSpPr>
        <p:spPr>
          <a:xfrm flipH="1">
            <a:off x="6553084" y="1375462"/>
            <a:ext cx="2377913" cy="40655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51"/>
          <p:cNvSpPr/>
          <p:nvPr/>
        </p:nvSpPr>
        <p:spPr>
          <a:xfrm>
            <a:off x="-155763" y="1008050"/>
            <a:ext cx="1568814" cy="352856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51"/>
          <p:cNvSpPr/>
          <p:nvPr/>
        </p:nvSpPr>
        <p:spPr>
          <a:xfrm>
            <a:off x="1714579" y="3652027"/>
            <a:ext cx="937247" cy="210793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51"/>
          <p:cNvSpPr/>
          <p:nvPr/>
        </p:nvSpPr>
        <p:spPr>
          <a:xfrm>
            <a:off x="3540187" y="1"/>
            <a:ext cx="2063628" cy="35284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51"/>
          <p:cNvSpPr/>
          <p:nvPr/>
        </p:nvSpPr>
        <p:spPr>
          <a:xfrm>
            <a:off x="3178625" y="4534225"/>
            <a:ext cx="2358367" cy="250484"/>
          </a:xfrm>
          <a:custGeom>
            <a:avLst/>
            <a:gdLst/>
            <a:ahLst/>
            <a:cxnLst/>
            <a:rect l="l" t="t" r="r" b="b"/>
            <a:pathLst>
              <a:path w="16238" h="3185" extrusionOk="0">
                <a:moveTo>
                  <a:pt x="9626" y="1"/>
                </a:moveTo>
                <a:cubicBezTo>
                  <a:pt x="5595" y="1"/>
                  <a:pt x="173" y="749"/>
                  <a:pt x="1" y="2861"/>
                </a:cubicBezTo>
                <a:cubicBezTo>
                  <a:pt x="410" y="3056"/>
                  <a:pt x="840" y="3185"/>
                  <a:pt x="1313" y="3185"/>
                </a:cubicBezTo>
                <a:cubicBezTo>
                  <a:pt x="1716" y="3185"/>
                  <a:pt x="2151" y="3090"/>
                  <a:pt x="2630" y="2861"/>
                </a:cubicBezTo>
                <a:cubicBezTo>
                  <a:pt x="2630" y="2861"/>
                  <a:pt x="5389" y="2198"/>
                  <a:pt x="8522" y="2198"/>
                </a:cubicBezTo>
                <a:cubicBezTo>
                  <a:pt x="9753" y="2198"/>
                  <a:pt x="11042" y="2300"/>
                  <a:pt x="12245" y="2586"/>
                </a:cubicBezTo>
                <a:cubicBezTo>
                  <a:pt x="12952" y="2755"/>
                  <a:pt x="13523" y="2827"/>
                  <a:pt x="13974" y="2827"/>
                </a:cubicBezTo>
                <a:cubicBezTo>
                  <a:pt x="16237" y="2827"/>
                  <a:pt x="15449" y="993"/>
                  <a:pt x="13508" y="361"/>
                </a:cubicBezTo>
                <a:cubicBezTo>
                  <a:pt x="12811" y="137"/>
                  <a:pt x="11345" y="1"/>
                  <a:pt x="9626" y="1"/>
                </a:cubicBezTo>
                <a:close/>
              </a:path>
            </a:pathLst>
          </a:custGeom>
          <a:solidFill>
            <a:srgbClr val="212529">
              <a:alpha val="19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9" name="Google Shape;1529;p51"/>
          <p:cNvGrpSpPr/>
          <p:nvPr/>
        </p:nvGrpSpPr>
        <p:grpSpPr>
          <a:xfrm>
            <a:off x="3269232" y="1687620"/>
            <a:ext cx="2554666" cy="2928512"/>
            <a:chOff x="1616825" y="4497500"/>
            <a:chExt cx="845300" cy="969000"/>
          </a:xfrm>
        </p:grpSpPr>
        <p:sp>
          <p:nvSpPr>
            <p:cNvPr id="1530" name="Google Shape;1530;p51"/>
            <p:cNvSpPr/>
            <p:nvPr/>
          </p:nvSpPr>
          <p:spPr>
            <a:xfrm>
              <a:off x="1896150" y="4997350"/>
              <a:ext cx="274125" cy="168125"/>
            </a:xfrm>
            <a:custGeom>
              <a:avLst/>
              <a:gdLst/>
              <a:ahLst/>
              <a:cxnLst/>
              <a:rect l="l" t="t" r="r" b="b"/>
              <a:pathLst>
                <a:path w="10965" h="6725" extrusionOk="0">
                  <a:moveTo>
                    <a:pt x="810" y="0"/>
                  </a:moveTo>
                  <a:cubicBezTo>
                    <a:pt x="659" y="744"/>
                    <a:pt x="846" y="917"/>
                    <a:pt x="810" y="1964"/>
                  </a:cubicBezTo>
                  <a:cubicBezTo>
                    <a:pt x="766" y="3011"/>
                    <a:pt x="0" y="6725"/>
                    <a:pt x="0" y="6725"/>
                  </a:cubicBezTo>
                  <a:lnTo>
                    <a:pt x="10965" y="6725"/>
                  </a:lnTo>
                  <a:cubicBezTo>
                    <a:pt x="10965" y="6725"/>
                    <a:pt x="10200" y="3011"/>
                    <a:pt x="10164" y="1964"/>
                  </a:cubicBezTo>
                  <a:cubicBezTo>
                    <a:pt x="10127" y="917"/>
                    <a:pt x="10308" y="744"/>
                    <a:pt x="10164" y="0"/>
                  </a:cubicBezTo>
                  <a:close/>
                </a:path>
              </a:pathLst>
            </a:custGeom>
            <a:solidFill>
              <a:srgbClr val="186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1"/>
            <p:cNvSpPr/>
            <p:nvPr/>
          </p:nvSpPr>
          <p:spPr>
            <a:xfrm>
              <a:off x="2120075" y="5014950"/>
              <a:ext cx="11925" cy="146025"/>
            </a:xfrm>
            <a:custGeom>
              <a:avLst/>
              <a:gdLst/>
              <a:ahLst/>
              <a:cxnLst/>
              <a:rect l="l" t="t" r="r" b="b"/>
              <a:pathLst>
                <a:path w="477" h="5841" extrusionOk="0">
                  <a:moveTo>
                    <a:pt x="29" y="1"/>
                  </a:moveTo>
                  <a:cubicBezTo>
                    <a:pt x="27" y="1"/>
                    <a:pt x="25" y="2"/>
                    <a:pt x="23" y="4"/>
                  </a:cubicBezTo>
                  <a:cubicBezTo>
                    <a:pt x="7" y="4"/>
                    <a:pt x="7" y="18"/>
                    <a:pt x="7" y="24"/>
                  </a:cubicBezTo>
                  <a:cubicBezTo>
                    <a:pt x="66" y="234"/>
                    <a:pt x="80" y="394"/>
                    <a:pt x="80" y="553"/>
                  </a:cubicBezTo>
                  <a:cubicBezTo>
                    <a:pt x="80" y="777"/>
                    <a:pt x="43" y="993"/>
                    <a:pt x="7" y="1318"/>
                  </a:cubicBezTo>
                  <a:cubicBezTo>
                    <a:pt x="0" y="1347"/>
                    <a:pt x="0" y="1390"/>
                    <a:pt x="0" y="1441"/>
                  </a:cubicBezTo>
                  <a:cubicBezTo>
                    <a:pt x="0" y="1657"/>
                    <a:pt x="30" y="2041"/>
                    <a:pt x="73" y="2495"/>
                  </a:cubicBezTo>
                  <a:cubicBezTo>
                    <a:pt x="187" y="3847"/>
                    <a:pt x="433" y="5825"/>
                    <a:pt x="433" y="5825"/>
                  </a:cubicBezTo>
                  <a:cubicBezTo>
                    <a:pt x="433" y="5832"/>
                    <a:pt x="447" y="5840"/>
                    <a:pt x="456" y="5840"/>
                  </a:cubicBezTo>
                  <a:cubicBezTo>
                    <a:pt x="470" y="5840"/>
                    <a:pt x="477" y="5825"/>
                    <a:pt x="477" y="5818"/>
                  </a:cubicBezTo>
                  <a:cubicBezTo>
                    <a:pt x="477" y="5818"/>
                    <a:pt x="470" y="5761"/>
                    <a:pt x="456" y="5667"/>
                  </a:cubicBezTo>
                  <a:cubicBezTo>
                    <a:pt x="413" y="5320"/>
                    <a:pt x="310" y="4454"/>
                    <a:pt x="217" y="3578"/>
                  </a:cubicBezTo>
                  <a:cubicBezTo>
                    <a:pt x="123" y="2704"/>
                    <a:pt x="43" y="1817"/>
                    <a:pt x="43" y="1441"/>
                  </a:cubicBezTo>
                  <a:lnTo>
                    <a:pt x="43" y="1318"/>
                  </a:lnTo>
                  <a:cubicBezTo>
                    <a:pt x="80" y="993"/>
                    <a:pt x="123" y="784"/>
                    <a:pt x="123" y="553"/>
                  </a:cubicBezTo>
                  <a:cubicBezTo>
                    <a:pt x="123" y="394"/>
                    <a:pt x="101" y="227"/>
                    <a:pt x="43" y="18"/>
                  </a:cubicBezTo>
                  <a:cubicBezTo>
                    <a:pt x="43" y="7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1"/>
            <p:cNvSpPr/>
            <p:nvPr/>
          </p:nvSpPr>
          <p:spPr>
            <a:xfrm>
              <a:off x="2062475" y="5023075"/>
              <a:ext cx="4700" cy="142925"/>
            </a:xfrm>
            <a:custGeom>
              <a:avLst/>
              <a:gdLst/>
              <a:ahLst/>
              <a:cxnLst/>
              <a:rect l="l" t="t" r="r" b="b"/>
              <a:pathLst>
                <a:path w="188" h="5717" extrusionOk="0">
                  <a:moveTo>
                    <a:pt x="162" y="0"/>
                  </a:moveTo>
                  <a:cubicBezTo>
                    <a:pt x="159" y="0"/>
                    <a:pt x="155" y="1"/>
                    <a:pt x="151" y="3"/>
                  </a:cubicBezTo>
                  <a:cubicBezTo>
                    <a:pt x="144" y="3"/>
                    <a:pt x="137" y="11"/>
                    <a:pt x="137" y="25"/>
                  </a:cubicBezTo>
                  <a:cubicBezTo>
                    <a:pt x="144" y="69"/>
                    <a:pt x="151" y="119"/>
                    <a:pt x="151" y="176"/>
                  </a:cubicBezTo>
                  <a:cubicBezTo>
                    <a:pt x="151" y="445"/>
                    <a:pt x="73" y="842"/>
                    <a:pt x="14" y="1072"/>
                  </a:cubicBezTo>
                  <a:cubicBezTo>
                    <a:pt x="14" y="1086"/>
                    <a:pt x="7" y="1109"/>
                    <a:pt x="7" y="1130"/>
                  </a:cubicBezTo>
                  <a:cubicBezTo>
                    <a:pt x="0" y="1195"/>
                    <a:pt x="0" y="1303"/>
                    <a:pt x="0" y="1449"/>
                  </a:cubicBezTo>
                  <a:cubicBezTo>
                    <a:pt x="0" y="2560"/>
                    <a:pt x="151" y="5696"/>
                    <a:pt x="151" y="5696"/>
                  </a:cubicBezTo>
                  <a:cubicBezTo>
                    <a:pt x="151" y="5710"/>
                    <a:pt x="160" y="5716"/>
                    <a:pt x="174" y="5716"/>
                  </a:cubicBezTo>
                  <a:cubicBezTo>
                    <a:pt x="181" y="5716"/>
                    <a:pt x="187" y="5703"/>
                    <a:pt x="187" y="5696"/>
                  </a:cubicBezTo>
                  <a:cubicBezTo>
                    <a:pt x="187" y="5696"/>
                    <a:pt x="187" y="5645"/>
                    <a:pt x="181" y="5559"/>
                  </a:cubicBezTo>
                  <a:cubicBezTo>
                    <a:pt x="151" y="4943"/>
                    <a:pt x="37" y="2423"/>
                    <a:pt x="37" y="1449"/>
                  </a:cubicBezTo>
                  <a:cubicBezTo>
                    <a:pt x="37" y="1355"/>
                    <a:pt x="44" y="1275"/>
                    <a:pt x="44" y="1209"/>
                  </a:cubicBezTo>
                  <a:cubicBezTo>
                    <a:pt x="44" y="1182"/>
                    <a:pt x="44" y="1152"/>
                    <a:pt x="51" y="1130"/>
                  </a:cubicBezTo>
                  <a:lnTo>
                    <a:pt x="51" y="1086"/>
                  </a:lnTo>
                  <a:cubicBezTo>
                    <a:pt x="116" y="849"/>
                    <a:pt x="187" y="452"/>
                    <a:pt x="187" y="176"/>
                  </a:cubicBezTo>
                  <a:cubicBezTo>
                    <a:pt x="187" y="119"/>
                    <a:pt x="187" y="62"/>
                    <a:pt x="181" y="18"/>
                  </a:cubicBezTo>
                  <a:cubicBezTo>
                    <a:pt x="175" y="7"/>
                    <a:pt x="170" y="0"/>
                    <a:pt x="16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1"/>
            <p:cNvSpPr/>
            <p:nvPr/>
          </p:nvSpPr>
          <p:spPr>
            <a:xfrm>
              <a:off x="1949625" y="5058225"/>
              <a:ext cx="202225" cy="24750"/>
            </a:xfrm>
            <a:custGeom>
              <a:avLst/>
              <a:gdLst/>
              <a:ahLst/>
              <a:cxnLst/>
              <a:rect l="l" t="t" r="r" b="b"/>
              <a:pathLst>
                <a:path w="8089" h="990" extrusionOk="0">
                  <a:moveTo>
                    <a:pt x="8068" y="1"/>
                  </a:moveTo>
                  <a:cubicBezTo>
                    <a:pt x="8063" y="1"/>
                    <a:pt x="8058" y="3"/>
                    <a:pt x="8054" y="6"/>
                  </a:cubicBezTo>
                  <a:cubicBezTo>
                    <a:pt x="7888" y="166"/>
                    <a:pt x="7584" y="303"/>
                    <a:pt x="7194" y="417"/>
                  </a:cubicBezTo>
                  <a:cubicBezTo>
                    <a:pt x="6017" y="779"/>
                    <a:pt x="4044" y="953"/>
                    <a:pt x="2405" y="953"/>
                  </a:cubicBezTo>
                  <a:cubicBezTo>
                    <a:pt x="1408" y="953"/>
                    <a:pt x="527" y="887"/>
                    <a:pt x="28" y="757"/>
                  </a:cubicBezTo>
                  <a:cubicBezTo>
                    <a:pt x="21" y="757"/>
                    <a:pt x="7" y="764"/>
                    <a:pt x="7" y="772"/>
                  </a:cubicBezTo>
                  <a:cubicBezTo>
                    <a:pt x="0" y="786"/>
                    <a:pt x="7" y="793"/>
                    <a:pt x="21" y="800"/>
                  </a:cubicBezTo>
                  <a:cubicBezTo>
                    <a:pt x="527" y="923"/>
                    <a:pt x="1408" y="989"/>
                    <a:pt x="2405" y="989"/>
                  </a:cubicBezTo>
                  <a:cubicBezTo>
                    <a:pt x="3504" y="989"/>
                    <a:pt x="4745" y="916"/>
                    <a:pt x="5801" y="757"/>
                  </a:cubicBezTo>
                  <a:cubicBezTo>
                    <a:pt x="6328" y="677"/>
                    <a:pt x="6811" y="576"/>
                    <a:pt x="7201" y="460"/>
                  </a:cubicBezTo>
                  <a:cubicBezTo>
                    <a:pt x="7598" y="339"/>
                    <a:pt x="7902" y="200"/>
                    <a:pt x="8082" y="36"/>
                  </a:cubicBezTo>
                  <a:cubicBezTo>
                    <a:pt x="8089" y="27"/>
                    <a:pt x="8089" y="13"/>
                    <a:pt x="8082" y="6"/>
                  </a:cubicBezTo>
                  <a:cubicBezTo>
                    <a:pt x="8078" y="3"/>
                    <a:pt x="8073" y="1"/>
                    <a:pt x="8068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1"/>
            <p:cNvSpPr/>
            <p:nvPr/>
          </p:nvSpPr>
          <p:spPr>
            <a:xfrm>
              <a:off x="1967850" y="5081950"/>
              <a:ext cx="187650" cy="26275"/>
            </a:xfrm>
            <a:custGeom>
              <a:avLst/>
              <a:gdLst/>
              <a:ahLst/>
              <a:cxnLst/>
              <a:rect l="l" t="t" r="r" b="b"/>
              <a:pathLst>
                <a:path w="7506" h="1051" extrusionOk="0">
                  <a:moveTo>
                    <a:pt x="7477" y="1"/>
                  </a:moveTo>
                  <a:cubicBezTo>
                    <a:pt x="7474" y="1"/>
                    <a:pt x="7471" y="2"/>
                    <a:pt x="7469" y="4"/>
                  </a:cubicBezTo>
                  <a:cubicBezTo>
                    <a:pt x="6833" y="401"/>
                    <a:pt x="5952" y="654"/>
                    <a:pt x="5006" y="805"/>
                  </a:cubicBezTo>
                  <a:cubicBezTo>
                    <a:pt x="4066" y="957"/>
                    <a:pt x="3062" y="1014"/>
                    <a:pt x="2182" y="1014"/>
                  </a:cubicBezTo>
                  <a:cubicBezTo>
                    <a:pt x="1242" y="1014"/>
                    <a:pt x="448" y="950"/>
                    <a:pt x="22" y="891"/>
                  </a:cubicBezTo>
                  <a:cubicBezTo>
                    <a:pt x="15" y="891"/>
                    <a:pt x="1" y="898"/>
                    <a:pt x="1" y="907"/>
                  </a:cubicBezTo>
                  <a:cubicBezTo>
                    <a:pt x="1" y="921"/>
                    <a:pt x="8" y="928"/>
                    <a:pt x="15" y="928"/>
                  </a:cubicBezTo>
                  <a:cubicBezTo>
                    <a:pt x="441" y="994"/>
                    <a:pt x="1242" y="1051"/>
                    <a:pt x="2182" y="1051"/>
                  </a:cubicBezTo>
                  <a:cubicBezTo>
                    <a:pt x="3062" y="1051"/>
                    <a:pt x="4066" y="1000"/>
                    <a:pt x="5013" y="848"/>
                  </a:cubicBezTo>
                  <a:cubicBezTo>
                    <a:pt x="5959" y="697"/>
                    <a:pt x="6848" y="444"/>
                    <a:pt x="7490" y="40"/>
                  </a:cubicBezTo>
                  <a:cubicBezTo>
                    <a:pt x="7498" y="31"/>
                    <a:pt x="7505" y="18"/>
                    <a:pt x="7498" y="11"/>
                  </a:cubicBezTo>
                  <a:cubicBezTo>
                    <a:pt x="7492" y="6"/>
                    <a:pt x="7484" y="1"/>
                    <a:pt x="747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1"/>
            <p:cNvSpPr/>
            <p:nvPr/>
          </p:nvSpPr>
          <p:spPr>
            <a:xfrm>
              <a:off x="1986975" y="5103625"/>
              <a:ext cx="172125" cy="29525"/>
            </a:xfrm>
            <a:custGeom>
              <a:avLst/>
              <a:gdLst/>
              <a:ahLst/>
              <a:cxnLst/>
              <a:rect l="l" t="t" r="r" b="b"/>
              <a:pathLst>
                <a:path w="6885" h="1181" extrusionOk="0">
                  <a:moveTo>
                    <a:pt x="6869" y="1"/>
                  </a:moveTo>
                  <a:cubicBezTo>
                    <a:pt x="6862" y="1"/>
                    <a:pt x="6853" y="5"/>
                    <a:pt x="6848" y="10"/>
                  </a:cubicBezTo>
                  <a:cubicBezTo>
                    <a:pt x="6697" y="205"/>
                    <a:pt x="6401" y="371"/>
                    <a:pt x="6018" y="517"/>
                  </a:cubicBezTo>
                  <a:cubicBezTo>
                    <a:pt x="5440" y="733"/>
                    <a:pt x="4660" y="884"/>
                    <a:pt x="3851" y="985"/>
                  </a:cubicBezTo>
                  <a:cubicBezTo>
                    <a:pt x="3034" y="1094"/>
                    <a:pt x="2197" y="1137"/>
                    <a:pt x="1481" y="1137"/>
                  </a:cubicBezTo>
                  <a:cubicBezTo>
                    <a:pt x="846" y="1137"/>
                    <a:pt x="319" y="1101"/>
                    <a:pt x="23" y="1028"/>
                  </a:cubicBezTo>
                  <a:cubicBezTo>
                    <a:pt x="21" y="1026"/>
                    <a:pt x="19" y="1025"/>
                    <a:pt x="16" y="1025"/>
                  </a:cubicBezTo>
                  <a:cubicBezTo>
                    <a:pt x="9" y="1025"/>
                    <a:pt x="0" y="1032"/>
                    <a:pt x="0" y="1044"/>
                  </a:cubicBezTo>
                  <a:cubicBezTo>
                    <a:pt x="0" y="1050"/>
                    <a:pt x="7" y="1064"/>
                    <a:pt x="16" y="1064"/>
                  </a:cubicBezTo>
                  <a:cubicBezTo>
                    <a:pt x="311" y="1137"/>
                    <a:pt x="846" y="1180"/>
                    <a:pt x="1481" y="1180"/>
                  </a:cubicBezTo>
                  <a:cubicBezTo>
                    <a:pt x="2434" y="1180"/>
                    <a:pt x="3620" y="1094"/>
                    <a:pt x="4653" y="907"/>
                  </a:cubicBezTo>
                  <a:cubicBezTo>
                    <a:pt x="5165" y="820"/>
                    <a:pt x="5641" y="697"/>
                    <a:pt x="6031" y="551"/>
                  </a:cubicBezTo>
                  <a:cubicBezTo>
                    <a:pt x="6415" y="407"/>
                    <a:pt x="6718" y="241"/>
                    <a:pt x="6877" y="31"/>
                  </a:cubicBezTo>
                  <a:cubicBezTo>
                    <a:pt x="6884" y="24"/>
                    <a:pt x="6884" y="10"/>
                    <a:pt x="6877" y="3"/>
                  </a:cubicBezTo>
                  <a:cubicBezTo>
                    <a:pt x="6875" y="1"/>
                    <a:pt x="6873" y="1"/>
                    <a:pt x="6869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1"/>
            <p:cNvSpPr/>
            <p:nvPr/>
          </p:nvSpPr>
          <p:spPr>
            <a:xfrm>
              <a:off x="1896150" y="5069200"/>
              <a:ext cx="274125" cy="96275"/>
            </a:xfrm>
            <a:custGeom>
              <a:avLst/>
              <a:gdLst/>
              <a:ahLst/>
              <a:cxnLst/>
              <a:rect l="l" t="t" r="r" b="b"/>
              <a:pathLst>
                <a:path w="10965" h="3851" extrusionOk="0">
                  <a:moveTo>
                    <a:pt x="709" y="1"/>
                  </a:moveTo>
                  <a:cubicBezTo>
                    <a:pt x="492" y="1488"/>
                    <a:pt x="0" y="3851"/>
                    <a:pt x="0" y="3851"/>
                  </a:cubicBezTo>
                  <a:lnTo>
                    <a:pt x="10965" y="3851"/>
                  </a:lnTo>
                  <a:cubicBezTo>
                    <a:pt x="10965" y="3851"/>
                    <a:pt x="10503" y="1611"/>
                    <a:pt x="10280" y="117"/>
                  </a:cubicBezTo>
                  <a:cubicBezTo>
                    <a:pt x="9630" y="918"/>
                    <a:pt x="8777" y="1604"/>
                    <a:pt x="7073" y="1965"/>
                  </a:cubicBezTo>
                  <a:cubicBezTo>
                    <a:pt x="6651" y="2056"/>
                    <a:pt x="6048" y="2123"/>
                    <a:pt x="5376" y="2123"/>
                  </a:cubicBezTo>
                  <a:cubicBezTo>
                    <a:pt x="3638" y="2123"/>
                    <a:pt x="1438" y="1671"/>
                    <a:pt x="709" y="1"/>
                  </a:cubicBezTo>
                  <a:close/>
                </a:path>
              </a:pathLst>
            </a:custGeom>
            <a:solidFill>
              <a:srgbClr val="21252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1"/>
            <p:cNvSpPr/>
            <p:nvPr/>
          </p:nvSpPr>
          <p:spPr>
            <a:xfrm>
              <a:off x="1918025" y="5014950"/>
              <a:ext cx="233825" cy="31175"/>
            </a:xfrm>
            <a:custGeom>
              <a:avLst/>
              <a:gdLst/>
              <a:ahLst/>
              <a:cxnLst/>
              <a:rect l="l" t="t" r="r" b="b"/>
              <a:pathLst>
                <a:path w="9353" h="1247" extrusionOk="0">
                  <a:moveTo>
                    <a:pt x="9335" y="1"/>
                  </a:moveTo>
                  <a:cubicBezTo>
                    <a:pt x="9328" y="1"/>
                    <a:pt x="9323" y="6"/>
                    <a:pt x="9318" y="11"/>
                  </a:cubicBezTo>
                  <a:cubicBezTo>
                    <a:pt x="9216" y="184"/>
                    <a:pt x="8978" y="350"/>
                    <a:pt x="8652" y="494"/>
                  </a:cubicBezTo>
                  <a:cubicBezTo>
                    <a:pt x="8155" y="711"/>
                    <a:pt x="7446" y="891"/>
                    <a:pt x="6645" y="1014"/>
                  </a:cubicBezTo>
                  <a:cubicBezTo>
                    <a:pt x="5835" y="1137"/>
                    <a:pt x="4941" y="1210"/>
                    <a:pt x="4066" y="1210"/>
                  </a:cubicBezTo>
                  <a:cubicBezTo>
                    <a:pt x="3155" y="1210"/>
                    <a:pt x="2275" y="1137"/>
                    <a:pt x="1561" y="971"/>
                  </a:cubicBezTo>
                  <a:cubicBezTo>
                    <a:pt x="1198" y="891"/>
                    <a:pt x="881" y="784"/>
                    <a:pt x="628" y="661"/>
                  </a:cubicBezTo>
                  <a:cubicBezTo>
                    <a:pt x="368" y="531"/>
                    <a:pt x="165" y="380"/>
                    <a:pt x="44" y="206"/>
                  </a:cubicBezTo>
                  <a:cubicBezTo>
                    <a:pt x="39" y="197"/>
                    <a:pt x="32" y="193"/>
                    <a:pt x="25" y="193"/>
                  </a:cubicBezTo>
                  <a:cubicBezTo>
                    <a:pt x="21" y="193"/>
                    <a:pt x="17" y="195"/>
                    <a:pt x="14" y="198"/>
                  </a:cubicBezTo>
                  <a:cubicBezTo>
                    <a:pt x="7" y="206"/>
                    <a:pt x="0" y="220"/>
                    <a:pt x="7" y="227"/>
                  </a:cubicBezTo>
                  <a:cubicBezTo>
                    <a:pt x="137" y="408"/>
                    <a:pt x="347" y="567"/>
                    <a:pt x="607" y="697"/>
                  </a:cubicBezTo>
                  <a:cubicBezTo>
                    <a:pt x="1394" y="1080"/>
                    <a:pt x="2701" y="1247"/>
                    <a:pt x="4066" y="1247"/>
                  </a:cubicBezTo>
                  <a:cubicBezTo>
                    <a:pt x="5229" y="1247"/>
                    <a:pt x="6442" y="1130"/>
                    <a:pt x="7418" y="914"/>
                  </a:cubicBezTo>
                  <a:cubicBezTo>
                    <a:pt x="7909" y="805"/>
                    <a:pt x="8335" y="683"/>
                    <a:pt x="8668" y="531"/>
                  </a:cubicBezTo>
                  <a:cubicBezTo>
                    <a:pt x="8999" y="387"/>
                    <a:pt x="9238" y="220"/>
                    <a:pt x="9353" y="33"/>
                  </a:cubicBezTo>
                  <a:cubicBezTo>
                    <a:pt x="9353" y="24"/>
                    <a:pt x="9353" y="11"/>
                    <a:pt x="9346" y="4"/>
                  </a:cubicBezTo>
                  <a:cubicBezTo>
                    <a:pt x="9342" y="2"/>
                    <a:pt x="9338" y="1"/>
                    <a:pt x="9335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1"/>
            <p:cNvSpPr/>
            <p:nvPr/>
          </p:nvSpPr>
          <p:spPr>
            <a:xfrm>
              <a:off x="1916375" y="4969875"/>
              <a:ext cx="233875" cy="54750"/>
            </a:xfrm>
            <a:custGeom>
              <a:avLst/>
              <a:gdLst/>
              <a:ahLst/>
              <a:cxnLst/>
              <a:rect l="l" t="t" r="r" b="b"/>
              <a:pathLst>
                <a:path w="9355" h="2190" extrusionOk="0">
                  <a:moveTo>
                    <a:pt x="4674" y="0"/>
                  </a:moveTo>
                  <a:cubicBezTo>
                    <a:pt x="2095" y="0"/>
                    <a:pt x="1" y="493"/>
                    <a:pt x="1" y="1099"/>
                  </a:cubicBezTo>
                  <a:cubicBezTo>
                    <a:pt x="1" y="1697"/>
                    <a:pt x="2095" y="2190"/>
                    <a:pt x="4674" y="2190"/>
                  </a:cubicBezTo>
                  <a:cubicBezTo>
                    <a:pt x="7261" y="2190"/>
                    <a:pt x="9355" y="1697"/>
                    <a:pt x="9355" y="1099"/>
                  </a:cubicBezTo>
                  <a:cubicBezTo>
                    <a:pt x="9355" y="493"/>
                    <a:pt x="7261" y="0"/>
                    <a:pt x="4674" y="0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1"/>
            <p:cNvSpPr/>
            <p:nvPr/>
          </p:nvSpPr>
          <p:spPr>
            <a:xfrm>
              <a:off x="1812200" y="4503300"/>
              <a:ext cx="499500" cy="521400"/>
            </a:xfrm>
            <a:custGeom>
              <a:avLst/>
              <a:gdLst/>
              <a:ahLst/>
              <a:cxnLst/>
              <a:rect l="l" t="t" r="r" b="b"/>
              <a:pathLst>
                <a:path w="19980" h="20856" extrusionOk="0">
                  <a:moveTo>
                    <a:pt x="17559" y="0"/>
                  </a:moveTo>
                  <a:lnTo>
                    <a:pt x="2391" y="1004"/>
                  </a:lnTo>
                  <a:cubicBezTo>
                    <a:pt x="174" y="2601"/>
                    <a:pt x="0" y="4976"/>
                    <a:pt x="3358" y="6428"/>
                  </a:cubicBezTo>
                  <a:cubicBezTo>
                    <a:pt x="550" y="7706"/>
                    <a:pt x="1040" y="11636"/>
                    <a:pt x="3358" y="12365"/>
                  </a:cubicBezTo>
                  <a:cubicBezTo>
                    <a:pt x="2692" y="13397"/>
                    <a:pt x="3230" y="14836"/>
                    <a:pt x="4563" y="14836"/>
                  </a:cubicBezTo>
                  <a:cubicBezTo>
                    <a:pt x="4705" y="14836"/>
                    <a:pt x="4855" y="14820"/>
                    <a:pt x="5014" y="14785"/>
                  </a:cubicBezTo>
                  <a:lnTo>
                    <a:pt x="5014" y="14785"/>
                  </a:lnTo>
                  <a:cubicBezTo>
                    <a:pt x="4124" y="15609"/>
                    <a:pt x="4428" y="16410"/>
                    <a:pt x="5525" y="17205"/>
                  </a:cubicBezTo>
                  <a:cubicBezTo>
                    <a:pt x="5489" y="17203"/>
                    <a:pt x="5455" y="17201"/>
                    <a:pt x="5421" y="17201"/>
                  </a:cubicBezTo>
                  <a:cubicBezTo>
                    <a:pt x="4390" y="17201"/>
                    <a:pt x="4279" y="18455"/>
                    <a:pt x="5041" y="19119"/>
                  </a:cubicBezTo>
                  <a:cubicBezTo>
                    <a:pt x="4840" y="19920"/>
                    <a:pt x="5244" y="20440"/>
                    <a:pt x="6248" y="20672"/>
                  </a:cubicBezTo>
                  <a:cubicBezTo>
                    <a:pt x="7078" y="20796"/>
                    <a:pt x="7921" y="20856"/>
                    <a:pt x="8773" y="20856"/>
                  </a:cubicBezTo>
                  <a:cubicBezTo>
                    <a:pt x="9714" y="20856"/>
                    <a:pt x="10666" y="20783"/>
                    <a:pt x="11629" y="20643"/>
                  </a:cubicBezTo>
                  <a:cubicBezTo>
                    <a:pt x="13565" y="20484"/>
                    <a:pt x="12554" y="17623"/>
                    <a:pt x="12554" y="17623"/>
                  </a:cubicBezTo>
                  <a:cubicBezTo>
                    <a:pt x="13341" y="17110"/>
                    <a:pt x="13269" y="16496"/>
                    <a:pt x="12821" y="15833"/>
                  </a:cubicBezTo>
                  <a:cubicBezTo>
                    <a:pt x="14432" y="15723"/>
                    <a:pt x="14822" y="13962"/>
                    <a:pt x="14049" y="13232"/>
                  </a:cubicBezTo>
                  <a:cubicBezTo>
                    <a:pt x="17653" y="12365"/>
                    <a:pt x="18882" y="9079"/>
                    <a:pt x="17061" y="6522"/>
                  </a:cubicBezTo>
                  <a:cubicBezTo>
                    <a:pt x="18636" y="6248"/>
                    <a:pt x="19249" y="3719"/>
                    <a:pt x="17559" y="3011"/>
                  </a:cubicBezTo>
                  <a:cubicBezTo>
                    <a:pt x="17559" y="3011"/>
                    <a:pt x="19979" y="390"/>
                    <a:pt x="17559" y="0"/>
                  </a:cubicBezTo>
                  <a:close/>
                </a:path>
              </a:pathLst>
            </a:custGeom>
            <a:solidFill>
              <a:srgbClr val="002416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1"/>
            <p:cNvSpPr/>
            <p:nvPr/>
          </p:nvSpPr>
          <p:spPr>
            <a:xfrm>
              <a:off x="1779125" y="4925850"/>
              <a:ext cx="104025" cy="302650"/>
            </a:xfrm>
            <a:custGeom>
              <a:avLst/>
              <a:gdLst/>
              <a:ahLst/>
              <a:cxnLst/>
              <a:rect l="l" t="t" r="r" b="b"/>
              <a:pathLst>
                <a:path w="4161" h="12106" extrusionOk="0">
                  <a:moveTo>
                    <a:pt x="659" y="0"/>
                  </a:moveTo>
                  <a:lnTo>
                    <a:pt x="1" y="12105"/>
                  </a:lnTo>
                  <a:lnTo>
                    <a:pt x="4161" y="12105"/>
                  </a:lnTo>
                  <a:lnTo>
                    <a:pt x="35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1"/>
            <p:cNvSpPr/>
            <p:nvPr/>
          </p:nvSpPr>
          <p:spPr>
            <a:xfrm>
              <a:off x="1790350" y="4969525"/>
              <a:ext cx="81625" cy="67575"/>
            </a:xfrm>
            <a:custGeom>
              <a:avLst/>
              <a:gdLst/>
              <a:ahLst/>
              <a:cxnLst/>
              <a:rect l="l" t="t" r="r" b="b"/>
              <a:pathLst>
                <a:path w="3265" h="2703" extrusionOk="0">
                  <a:moveTo>
                    <a:pt x="115" y="0"/>
                  </a:moveTo>
                  <a:lnTo>
                    <a:pt x="0" y="2138"/>
                  </a:lnTo>
                  <a:cubicBezTo>
                    <a:pt x="0" y="2514"/>
                    <a:pt x="817" y="2702"/>
                    <a:pt x="1633" y="2702"/>
                  </a:cubicBezTo>
                  <a:cubicBezTo>
                    <a:pt x="2449" y="2702"/>
                    <a:pt x="3265" y="2514"/>
                    <a:pt x="3265" y="2138"/>
                  </a:cubicBezTo>
                  <a:lnTo>
                    <a:pt x="3149" y="0"/>
                  </a:lnTo>
                  <a:cubicBezTo>
                    <a:pt x="3149" y="314"/>
                    <a:pt x="2390" y="471"/>
                    <a:pt x="1632" y="471"/>
                  </a:cubicBezTo>
                  <a:cubicBezTo>
                    <a:pt x="873" y="471"/>
                    <a:pt x="115" y="314"/>
                    <a:pt x="115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1"/>
            <p:cNvSpPr/>
            <p:nvPr/>
          </p:nvSpPr>
          <p:spPr>
            <a:xfrm>
              <a:off x="1784550" y="5076050"/>
              <a:ext cx="93200" cy="78700"/>
            </a:xfrm>
            <a:custGeom>
              <a:avLst/>
              <a:gdLst/>
              <a:ahLst/>
              <a:cxnLst/>
              <a:rect l="l" t="t" r="r" b="b"/>
              <a:pathLst>
                <a:path w="3728" h="3148" extrusionOk="0">
                  <a:moveTo>
                    <a:pt x="116" y="0"/>
                  </a:moveTo>
                  <a:lnTo>
                    <a:pt x="0" y="2140"/>
                  </a:lnTo>
                  <a:cubicBezTo>
                    <a:pt x="0" y="2811"/>
                    <a:pt x="932" y="3147"/>
                    <a:pt x="1864" y="3147"/>
                  </a:cubicBezTo>
                  <a:cubicBezTo>
                    <a:pt x="2796" y="3147"/>
                    <a:pt x="3727" y="2811"/>
                    <a:pt x="3727" y="2140"/>
                  </a:cubicBezTo>
                  <a:lnTo>
                    <a:pt x="3613" y="0"/>
                  </a:lnTo>
                  <a:cubicBezTo>
                    <a:pt x="3613" y="514"/>
                    <a:pt x="2739" y="770"/>
                    <a:pt x="1865" y="770"/>
                  </a:cubicBezTo>
                  <a:cubicBezTo>
                    <a:pt x="990" y="770"/>
                    <a:pt x="116" y="514"/>
                    <a:pt x="116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1"/>
            <p:cNvSpPr/>
            <p:nvPr/>
          </p:nvSpPr>
          <p:spPr>
            <a:xfrm>
              <a:off x="1807500" y="5008525"/>
              <a:ext cx="75650" cy="219975"/>
            </a:xfrm>
            <a:custGeom>
              <a:avLst/>
              <a:gdLst/>
              <a:ahLst/>
              <a:cxnLst/>
              <a:rect l="l" t="t" r="r" b="b"/>
              <a:pathLst>
                <a:path w="3026" h="8799" extrusionOk="0">
                  <a:moveTo>
                    <a:pt x="2549" y="1"/>
                  </a:moveTo>
                  <a:cubicBezTo>
                    <a:pt x="1582" y="1055"/>
                    <a:pt x="1329" y="6834"/>
                    <a:pt x="1" y="8798"/>
                  </a:cubicBezTo>
                  <a:lnTo>
                    <a:pt x="3026" y="8798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1"/>
            <p:cNvSpPr/>
            <p:nvPr/>
          </p:nvSpPr>
          <p:spPr>
            <a:xfrm>
              <a:off x="1795600" y="4913925"/>
              <a:ext cx="71125" cy="23650"/>
            </a:xfrm>
            <a:custGeom>
              <a:avLst/>
              <a:gdLst/>
              <a:ahLst/>
              <a:cxnLst/>
              <a:rect l="l" t="t" r="r" b="b"/>
              <a:pathLst>
                <a:path w="2845" h="946" extrusionOk="0">
                  <a:moveTo>
                    <a:pt x="1422" y="0"/>
                  </a:moveTo>
                  <a:cubicBezTo>
                    <a:pt x="635" y="0"/>
                    <a:pt x="0" y="217"/>
                    <a:pt x="0" y="477"/>
                  </a:cubicBezTo>
                  <a:cubicBezTo>
                    <a:pt x="0" y="737"/>
                    <a:pt x="635" y="945"/>
                    <a:pt x="1422" y="945"/>
                  </a:cubicBezTo>
                  <a:cubicBezTo>
                    <a:pt x="2210" y="945"/>
                    <a:pt x="2845" y="737"/>
                    <a:pt x="2845" y="477"/>
                  </a:cubicBezTo>
                  <a:cubicBezTo>
                    <a:pt x="2845" y="217"/>
                    <a:pt x="2210" y="0"/>
                    <a:pt x="1422" y="0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1"/>
            <p:cNvSpPr/>
            <p:nvPr/>
          </p:nvSpPr>
          <p:spPr>
            <a:xfrm>
              <a:off x="1795025" y="4932950"/>
              <a:ext cx="70450" cy="11500"/>
            </a:xfrm>
            <a:custGeom>
              <a:avLst/>
              <a:gdLst/>
              <a:ahLst/>
              <a:cxnLst/>
              <a:rect l="l" t="t" r="r" b="b"/>
              <a:pathLst>
                <a:path w="2818" h="460" extrusionOk="0">
                  <a:moveTo>
                    <a:pt x="23" y="1"/>
                  </a:moveTo>
                  <a:cubicBezTo>
                    <a:pt x="20" y="1"/>
                    <a:pt x="17" y="2"/>
                    <a:pt x="15" y="4"/>
                  </a:cubicBezTo>
                  <a:cubicBezTo>
                    <a:pt x="1" y="11"/>
                    <a:pt x="1" y="26"/>
                    <a:pt x="8" y="33"/>
                  </a:cubicBezTo>
                  <a:cubicBezTo>
                    <a:pt x="110" y="184"/>
                    <a:pt x="304" y="293"/>
                    <a:pt x="543" y="357"/>
                  </a:cubicBezTo>
                  <a:cubicBezTo>
                    <a:pt x="774" y="423"/>
                    <a:pt x="1063" y="460"/>
                    <a:pt x="1351" y="460"/>
                  </a:cubicBezTo>
                  <a:cubicBezTo>
                    <a:pt x="1641" y="460"/>
                    <a:pt x="1937" y="423"/>
                    <a:pt x="2190" y="373"/>
                  </a:cubicBezTo>
                  <a:cubicBezTo>
                    <a:pt x="2450" y="314"/>
                    <a:pt x="2667" y="227"/>
                    <a:pt x="2811" y="120"/>
                  </a:cubicBezTo>
                  <a:cubicBezTo>
                    <a:pt x="2818" y="113"/>
                    <a:pt x="2818" y="97"/>
                    <a:pt x="2811" y="91"/>
                  </a:cubicBezTo>
                  <a:cubicBezTo>
                    <a:pt x="2807" y="87"/>
                    <a:pt x="2804" y="85"/>
                    <a:pt x="2799" y="85"/>
                  </a:cubicBezTo>
                  <a:cubicBezTo>
                    <a:pt x="2795" y="85"/>
                    <a:pt x="2789" y="87"/>
                    <a:pt x="2781" y="91"/>
                  </a:cubicBezTo>
                  <a:cubicBezTo>
                    <a:pt x="2651" y="193"/>
                    <a:pt x="2435" y="271"/>
                    <a:pt x="2181" y="330"/>
                  </a:cubicBezTo>
                  <a:cubicBezTo>
                    <a:pt x="1930" y="387"/>
                    <a:pt x="1641" y="416"/>
                    <a:pt x="1351" y="416"/>
                  </a:cubicBezTo>
                  <a:cubicBezTo>
                    <a:pt x="1063" y="416"/>
                    <a:pt x="781" y="387"/>
                    <a:pt x="550" y="323"/>
                  </a:cubicBezTo>
                  <a:cubicBezTo>
                    <a:pt x="318" y="250"/>
                    <a:pt x="131" y="149"/>
                    <a:pt x="44" y="11"/>
                  </a:cubicBezTo>
                  <a:cubicBezTo>
                    <a:pt x="39" y="6"/>
                    <a:pt x="31" y="1"/>
                    <a:pt x="23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1"/>
            <p:cNvSpPr/>
            <p:nvPr/>
          </p:nvSpPr>
          <p:spPr>
            <a:xfrm>
              <a:off x="1616825" y="4497500"/>
              <a:ext cx="461000" cy="440475"/>
            </a:xfrm>
            <a:custGeom>
              <a:avLst/>
              <a:gdLst/>
              <a:ahLst/>
              <a:cxnLst/>
              <a:rect l="l" t="t" r="r" b="b"/>
              <a:pathLst>
                <a:path w="18440" h="17619" extrusionOk="0">
                  <a:moveTo>
                    <a:pt x="3105" y="0"/>
                  </a:moveTo>
                  <a:cubicBezTo>
                    <a:pt x="1691" y="383"/>
                    <a:pt x="1351" y="2189"/>
                    <a:pt x="2651" y="2600"/>
                  </a:cubicBezTo>
                  <a:cubicBezTo>
                    <a:pt x="0" y="6126"/>
                    <a:pt x="1214" y="9514"/>
                    <a:pt x="4522" y="9838"/>
                  </a:cubicBezTo>
                  <a:cubicBezTo>
                    <a:pt x="3686" y="11000"/>
                    <a:pt x="4346" y="12256"/>
                    <a:pt x="5895" y="12256"/>
                  </a:cubicBezTo>
                  <a:cubicBezTo>
                    <a:pt x="5954" y="12256"/>
                    <a:pt x="6014" y="12254"/>
                    <a:pt x="6075" y="12251"/>
                  </a:cubicBezTo>
                  <a:lnTo>
                    <a:pt x="6075" y="12251"/>
                  </a:lnTo>
                  <a:cubicBezTo>
                    <a:pt x="5794" y="13117"/>
                    <a:pt x="6308" y="13950"/>
                    <a:pt x="7161" y="13950"/>
                  </a:cubicBezTo>
                  <a:cubicBezTo>
                    <a:pt x="7296" y="13950"/>
                    <a:pt x="7441" y="13929"/>
                    <a:pt x="7592" y="13884"/>
                  </a:cubicBezTo>
                  <a:lnTo>
                    <a:pt x="7592" y="13884"/>
                  </a:lnTo>
                  <a:cubicBezTo>
                    <a:pt x="6959" y="14453"/>
                    <a:pt x="7264" y="15220"/>
                    <a:pt x="8167" y="15220"/>
                  </a:cubicBezTo>
                  <a:cubicBezTo>
                    <a:pt x="8192" y="15220"/>
                    <a:pt x="8216" y="15220"/>
                    <a:pt x="8242" y="15219"/>
                  </a:cubicBezTo>
                  <a:lnTo>
                    <a:pt x="8242" y="15219"/>
                  </a:lnTo>
                  <a:cubicBezTo>
                    <a:pt x="7526" y="15711"/>
                    <a:pt x="6739" y="16512"/>
                    <a:pt x="7635" y="17488"/>
                  </a:cubicBezTo>
                  <a:cubicBezTo>
                    <a:pt x="7909" y="17578"/>
                    <a:pt x="8243" y="17619"/>
                    <a:pt x="8571" y="17619"/>
                  </a:cubicBezTo>
                  <a:cubicBezTo>
                    <a:pt x="9288" y="17619"/>
                    <a:pt x="9982" y="17425"/>
                    <a:pt x="9996" y="17134"/>
                  </a:cubicBezTo>
                  <a:cubicBezTo>
                    <a:pt x="10892" y="16808"/>
                    <a:pt x="11123" y="16065"/>
                    <a:pt x="10653" y="15349"/>
                  </a:cubicBezTo>
                  <a:cubicBezTo>
                    <a:pt x="11476" y="15017"/>
                    <a:pt x="11485" y="14411"/>
                    <a:pt x="10892" y="13601"/>
                  </a:cubicBezTo>
                  <a:lnTo>
                    <a:pt x="10892" y="13601"/>
                  </a:lnTo>
                  <a:cubicBezTo>
                    <a:pt x="10946" y="13603"/>
                    <a:pt x="10999" y="13604"/>
                    <a:pt x="11050" y="13604"/>
                  </a:cubicBezTo>
                  <a:cubicBezTo>
                    <a:pt x="13033" y="13604"/>
                    <a:pt x="13235" y="12384"/>
                    <a:pt x="13340" y="11088"/>
                  </a:cubicBezTo>
                  <a:cubicBezTo>
                    <a:pt x="13655" y="11187"/>
                    <a:pt x="13947" y="11233"/>
                    <a:pt x="14216" y="11233"/>
                  </a:cubicBezTo>
                  <a:cubicBezTo>
                    <a:pt x="16165" y="11233"/>
                    <a:pt x="16855" y="8826"/>
                    <a:pt x="15732" y="7194"/>
                  </a:cubicBezTo>
                  <a:cubicBezTo>
                    <a:pt x="18440" y="5520"/>
                    <a:pt x="17523" y="1446"/>
                    <a:pt x="14562" y="730"/>
                  </a:cubicBezTo>
                  <a:lnTo>
                    <a:pt x="3105" y="0"/>
                  </a:lnTo>
                  <a:close/>
                </a:path>
              </a:pathLst>
            </a:custGeom>
            <a:solidFill>
              <a:srgbClr val="002416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1"/>
            <p:cNvSpPr/>
            <p:nvPr/>
          </p:nvSpPr>
          <p:spPr>
            <a:xfrm>
              <a:off x="2257825" y="5124925"/>
              <a:ext cx="98400" cy="101650"/>
            </a:xfrm>
            <a:custGeom>
              <a:avLst/>
              <a:gdLst/>
              <a:ahLst/>
              <a:cxnLst/>
              <a:rect l="l" t="t" r="r" b="b"/>
              <a:pathLst>
                <a:path w="3936" h="4066" extrusionOk="0">
                  <a:moveTo>
                    <a:pt x="2129" y="0"/>
                  </a:moveTo>
                  <a:cubicBezTo>
                    <a:pt x="1922" y="0"/>
                    <a:pt x="1690" y="103"/>
                    <a:pt x="1468" y="342"/>
                  </a:cubicBezTo>
                  <a:cubicBezTo>
                    <a:pt x="1468" y="342"/>
                    <a:pt x="1260" y="223"/>
                    <a:pt x="1013" y="223"/>
                  </a:cubicBezTo>
                  <a:cubicBezTo>
                    <a:pt x="765" y="223"/>
                    <a:pt x="476" y="345"/>
                    <a:pt x="320" y="835"/>
                  </a:cubicBezTo>
                  <a:cubicBezTo>
                    <a:pt x="1" y="1816"/>
                    <a:pt x="594" y="2005"/>
                    <a:pt x="594" y="2005"/>
                  </a:cubicBezTo>
                  <a:cubicBezTo>
                    <a:pt x="594" y="2005"/>
                    <a:pt x="181" y="3080"/>
                    <a:pt x="991" y="3196"/>
                  </a:cubicBezTo>
                  <a:cubicBezTo>
                    <a:pt x="991" y="3196"/>
                    <a:pt x="997" y="4066"/>
                    <a:pt x="1721" y="4066"/>
                  </a:cubicBezTo>
                  <a:cubicBezTo>
                    <a:pt x="1747" y="4066"/>
                    <a:pt x="1773" y="4065"/>
                    <a:pt x="1800" y="4062"/>
                  </a:cubicBezTo>
                  <a:cubicBezTo>
                    <a:pt x="2551" y="3990"/>
                    <a:pt x="2594" y="2915"/>
                    <a:pt x="2594" y="2915"/>
                  </a:cubicBezTo>
                  <a:cubicBezTo>
                    <a:pt x="2688" y="2952"/>
                    <a:pt x="2778" y="2969"/>
                    <a:pt x="2863" y="2969"/>
                  </a:cubicBezTo>
                  <a:cubicBezTo>
                    <a:pt x="3611" y="2969"/>
                    <a:pt x="3936" y="1635"/>
                    <a:pt x="2768" y="1181"/>
                  </a:cubicBezTo>
                  <a:cubicBezTo>
                    <a:pt x="2948" y="533"/>
                    <a:pt x="2602" y="0"/>
                    <a:pt x="2129" y="0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1"/>
            <p:cNvSpPr/>
            <p:nvPr/>
          </p:nvSpPr>
          <p:spPr>
            <a:xfrm>
              <a:off x="2257825" y="5127150"/>
              <a:ext cx="86200" cy="99425"/>
            </a:xfrm>
            <a:custGeom>
              <a:avLst/>
              <a:gdLst/>
              <a:ahLst/>
              <a:cxnLst/>
              <a:rect l="l" t="t" r="r" b="b"/>
              <a:pathLst>
                <a:path w="3448" h="3977" extrusionOk="0">
                  <a:moveTo>
                    <a:pt x="1800" y="0"/>
                  </a:moveTo>
                  <a:cubicBezTo>
                    <a:pt x="1684" y="52"/>
                    <a:pt x="1577" y="139"/>
                    <a:pt x="1468" y="253"/>
                  </a:cubicBezTo>
                  <a:cubicBezTo>
                    <a:pt x="1468" y="253"/>
                    <a:pt x="1260" y="134"/>
                    <a:pt x="1013" y="134"/>
                  </a:cubicBezTo>
                  <a:cubicBezTo>
                    <a:pt x="765" y="134"/>
                    <a:pt x="476" y="256"/>
                    <a:pt x="320" y="746"/>
                  </a:cubicBezTo>
                  <a:cubicBezTo>
                    <a:pt x="1" y="1727"/>
                    <a:pt x="594" y="1916"/>
                    <a:pt x="594" y="1916"/>
                  </a:cubicBezTo>
                  <a:cubicBezTo>
                    <a:pt x="594" y="1916"/>
                    <a:pt x="181" y="2991"/>
                    <a:pt x="991" y="3107"/>
                  </a:cubicBezTo>
                  <a:cubicBezTo>
                    <a:pt x="991" y="3107"/>
                    <a:pt x="997" y="3977"/>
                    <a:pt x="1721" y="3977"/>
                  </a:cubicBezTo>
                  <a:cubicBezTo>
                    <a:pt x="1747" y="3977"/>
                    <a:pt x="1773" y="3976"/>
                    <a:pt x="1800" y="3973"/>
                  </a:cubicBezTo>
                  <a:cubicBezTo>
                    <a:pt x="2551" y="3901"/>
                    <a:pt x="2594" y="2826"/>
                    <a:pt x="2594" y="2826"/>
                  </a:cubicBezTo>
                  <a:cubicBezTo>
                    <a:pt x="2689" y="2863"/>
                    <a:pt x="2779" y="2880"/>
                    <a:pt x="2864" y="2880"/>
                  </a:cubicBezTo>
                  <a:cubicBezTo>
                    <a:pt x="3124" y="2880"/>
                    <a:pt x="3332" y="2720"/>
                    <a:pt x="3447" y="2486"/>
                  </a:cubicBezTo>
                  <a:cubicBezTo>
                    <a:pt x="3418" y="2457"/>
                    <a:pt x="3381" y="2436"/>
                    <a:pt x="3354" y="2406"/>
                  </a:cubicBezTo>
                  <a:cubicBezTo>
                    <a:pt x="2724" y="1857"/>
                    <a:pt x="2277" y="1200"/>
                    <a:pt x="2010" y="427"/>
                  </a:cubicBezTo>
                  <a:cubicBezTo>
                    <a:pt x="1930" y="283"/>
                    <a:pt x="1858" y="146"/>
                    <a:pt x="1800" y="0"/>
                  </a:cubicBezTo>
                  <a:close/>
                </a:path>
              </a:pathLst>
            </a:custGeom>
            <a:solidFill>
              <a:srgbClr val="212529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1"/>
            <p:cNvSpPr/>
            <p:nvPr/>
          </p:nvSpPr>
          <p:spPr>
            <a:xfrm>
              <a:off x="2178725" y="5043975"/>
              <a:ext cx="120475" cy="126475"/>
            </a:xfrm>
            <a:custGeom>
              <a:avLst/>
              <a:gdLst/>
              <a:ahLst/>
              <a:cxnLst/>
              <a:rect l="l" t="t" r="r" b="b"/>
              <a:pathLst>
                <a:path w="4819" h="5059" extrusionOk="0">
                  <a:moveTo>
                    <a:pt x="1577" y="1"/>
                  </a:moveTo>
                  <a:cubicBezTo>
                    <a:pt x="693" y="1"/>
                    <a:pt x="0" y="1093"/>
                    <a:pt x="948" y="1854"/>
                  </a:cubicBezTo>
                  <a:cubicBezTo>
                    <a:pt x="404" y="2559"/>
                    <a:pt x="779" y="3126"/>
                    <a:pt x="1453" y="3126"/>
                  </a:cubicBezTo>
                  <a:cubicBezTo>
                    <a:pt x="1540" y="3126"/>
                    <a:pt x="1632" y="3117"/>
                    <a:pt x="1728" y="3097"/>
                  </a:cubicBezTo>
                  <a:lnTo>
                    <a:pt x="1728" y="3097"/>
                  </a:lnTo>
                  <a:cubicBezTo>
                    <a:pt x="1090" y="3666"/>
                    <a:pt x="1431" y="4488"/>
                    <a:pt x="2214" y="4488"/>
                  </a:cubicBezTo>
                  <a:cubicBezTo>
                    <a:pt x="2247" y="4488"/>
                    <a:pt x="2280" y="4486"/>
                    <a:pt x="2314" y="4484"/>
                  </a:cubicBezTo>
                  <a:lnTo>
                    <a:pt x="2314" y="4484"/>
                  </a:lnTo>
                  <a:cubicBezTo>
                    <a:pt x="2231" y="4874"/>
                    <a:pt x="2459" y="5058"/>
                    <a:pt x="2695" y="5058"/>
                  </a:cubicBezTo>
                  <a:cubicBezTo>
                    <a:pt x="2855" y="5058"/>
                    <a:pt x="3020" y="4973"/>
                    <a:pt x="3094" y="4809"/>
                  </a:cubicBezTo>
                  <a:cubicBezTo>
                    <a:pt x="3178" y="4949"/>
                    <a:pt x="3306" y="5008"/>
                    <a:pt x="3448" y="5008"/>
                  </a:cubicBezTo>
                  <a:cubicBezTo>
                    <a:pt x="3971" y="5008"/>
                    <a:pt x="4678" y="4200"/>
                    <a:pt x="4047" y="3683"/>
                  </a:cubicBezTo>
                  <a:cubicBezTo>
                    <a:pt x="4819" y="3241"/>
                    <a:pt x="4784" y="2157"/>
                    <a:pt x="3815" y="2036"/>
                  </a:cubicBezTo>
                  <a:cubicBezTo>
                    <a:pt x="4463" y="1223"/>
                    <a:pt x="3873" y="437"/>
                    <a:pt x="3194" y="437"/>
                  </a:cubicBezTo>
                  <a:cubicBezTo>
                    <a:pt x="3010" y="437"/>
                    <a:pt x="2819" y="495"/>
                    <a:pt x="2645" y="626"/>
                  </a:cubicBezTo>
                  <a:cubicBezTo>
                    <a:pt x="2321" y="178"/>
                    <a:pt x="1934" y="1"/>
                    <a:pt x="1577" y="1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1"/>
            <p:cNvSpPr/>
            <p:nvPr/>
          </p:nvSpPr>
          <p:spPr>
            <a:xfrm>
              <a:off x="2131250" y="5083450"/>
              <a:ext cx="163275" cy="226875"/>
            </a:xfrm>
            <a:custGeom>
              <a:avLst/>
              <a:gdLst/>
              <a:ahLst/>
              <a:cxnLst/>
              <a:rect l="l" t="t" r="r" b="b"/>
              <a:pathLst>
                <a:path w="6531" h="9075" extrusionOk="0">
                  <a:moveTo>
                    <a:pt x="4754" y="1"/>
                  </a:moveTo>
                  <a:lnTo>
                    <a:pt x="4754" y="1"/>
                  </a:lnTo>
                  <a:cubicBezTo>
                    <a:pt x="4754" y="1"/>
                    <a:pt x="4371" y="485"/>
                    <a:pt x="4133" y="1265"/>
                  </a:cubicBezTo>
                  <a:cubicBezTo>
                    <a:pt x="3887" y="2045"/>
                    <a:pt x="4024" y="3438"/>
                    <a:pt x="4241" y="4652"/>
                  </a:cubicBezTo>
                  <a:cubicBezTo>
                    <a:pt x="4457" y="5874"/>
                    <a:pt x="2254" y="5475"/>
                    <a:pt x="0" y="7484"/>
                  </a:cubicBezTo>
                  <a:lnTo>
                    <a:pt x="233" y="8778"/>
                  </a:lnTo>
                  <a:lnTo>
                    <a:pt x="1640" y="8466"/>
                  </a:lnTo>
                  <a:cubicBezTo>
                    <a:pt x="1640" y="8466"/>
                    <a:pt x="1918" y="9074"/>
                    <a:pt x="2600" y="9074"/>
                  </a:cubicBezTo>
                  <a:cubicBezTo>
                    <a:pt x="3040" y="9074"/>
                    <a:pt x="3648" y="8821"/>
                    <a:pt x="4457" y="7989"/>
                  </a:cubicBezTo>
                  <a:cubicBezTo>
                    <a:pt x="6466" y="5917"/>
                    <a:pt x="6466" y="3837"/>
                    <a:pt x="6531" y="3230"/>
                  </a:cubicBezTo>
                  <a:lnTo>
                    <a:pt x="6531" y="3230"/>
                  </a:lnTo>
                  <a:cubicBezTo>
                    <a:pt x="6530" y="3231"/>
                    <a:pt x="5924" y="4862"/>
                    <a:pt x="5418" y="5995"/>
                  </a:cubicBezTo>
                  <a:cubicBezTo>
                    <a:pt x="5164" y="6574"/>
                    <a:pt x="4929" y="6771"/>
                    <a:pt x="4778" y="6771"/>
                  </a:cubicBezTo>
                  <a:cubicBezTo>
                    <a:pt x="4632" y="6771"/>
                    <a:pt x="4563" y="6588"/>
                    <a:pt x="4631" y="6385"/>
                  </a:cubicBezTo>
                  <a:cubicBezTo>
                    <a:pt x="4768" y="5975"/>
                    <a:pt x="4776" y="5779"/>
                    <a:pt x="4733" y="4992"/>
                  </a:cubicBezTo>
                  <a:cubicBezTo>
                    <a:pt x="4696" y="4205"/>
                    <a:pt x="4487" y="3664"/>
                    <a:pt x="4820" y="2977"/>
                  </a:cubicBezTo>
                  <a:cubicBezTo>
                    <a:pt x="5151" y="2291"/>
                    <a:pt x="5071" y="1778"/>
                    <a:pt x="5071" y="1778"/>
                  </a:cubicBezTo>
                  <a:lnTo>
                    <a:pt x="5071" y="1778"/>
                  </a:lnTo>
                  <a:cubicBezTo>
                    <a:pt x="5071" y="1778"/>
                    <a:pt x="4787" y="2395"/>
                    <a:pt x="4581" y="2395"/>
                  </a:cubicBezTo>
                  <a:cubicBezTo>
                    <a:pt x="4491" y="2395"/>
                    <a:pt x="4417" y="2279"/>
                    <a:pt x="4386" y="1944"/>
                  </a:cubicBezTo>
                  <a:cubicBezTo>
                    <a:pt x="4284" y="831"/>
                    <a:pt x="4754" y="1"/>
                    <a:pt x="4754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1"/>
            <p:cNvSpPr/>
            <p:nvPr/>
          </p:nvSpPr>
          <p:spPr>
            <a:xfrm>
              <a:off x="1695875" y="4967200"/>
              <a:ext cx="135525" cy="113650"/>
            </a:xfrm>
            <a:custGeom>
              <a:avLst/>
              <a:gdLst/>
              <a:ahLst/>
              <a:cxnLst/>
              <a:rect l="l" t="t" r="r" b="b"/>
              <a:pathLst>
                <a:path w="5421" h="4546" extrusionOk="0">
                  <a:moveTo>
                    <a:pt x="3426" y="1"/>
                  </a:moveTo>
                  <a:cubicBezTo>
                    <a:pt x="3037" y="1"/>
                    <a:pt x="2632" y="318"/>
                    <a:pt x="2493" y="844"/>
                  </a:cubicBezTo>
                  <a:cubicBezTo>
                    <a:pt x="2244" y="650"/>
                    <a:pt x="1915" y="551"/>
                    <a:pt x="1593" y="551"/>
                  </a:cubicBezTo>
                  <a:cubicBezTo>
                    <a:pt x="775" y="551"/>
                    <a:pt x="0" y="1188"/>
                    <a:pt x="696" y="2520"/>
                  </a:cubicBezTo>
                  <a:cubicBezTo>
                    <a:pt x="188" y="3387"/>
                    <a:pt x="678" y="4361"/>
                    <a:pt x="1495" y="4361"/>
                  </a:cubicBezTo>
                  <a:cubicBezTo>
                    <a:pt x="1795" y="4361"/>
                    <a:pt x="2139" y="4230"/>
                    <a:pt x="2493" y="3914"/>
                  </a:cubicBezTo>
                  <a:cubicBezTo>
                    <a:pt x="2859" y="4362"/>
                    <a:pt x="3231" y="4545"/>
                    <a:pt x="3547" y="4545"/>
                  </a:cubicBezTo>
                  <a:cubicBezTo>
                    <a:pt x="4175" y="4545"/>
                    <a:pt x="4582" y="3825"/>
                    <a:pt x="4284" y="3018"/>
                  </a:cubicBezTo>
                  <a:lnTo>
                    <a:pt x="4284" y="3018"/>
                  </a:lnTo>
                  <a:cubicBezTo>
                    <a:pt x="4289" y="3018"/>
                    <a:pt x="4295" y="3018"/>
                    <a:pt x="4300" y="3018"/>
                  </a:cubicBezTo>
                  <a:cubicBezTo>
                    <a:pt x="5354" y="3018"/>
                    <a:pt x="5421" y="1486"/>
                    <a:pt x="4284" y="1257"/>
                  </a:cubicBezTo>
                  <a:cubicBezTo>
                    <a:pt x="4254" y="374"/>
                    <a:pt x="3849" y="1"/>
                    <a:pt x="3426" y="1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1"/>
            <p:cNvSpPr/>
            <p:nvPr/>
          </p:nvSpPr>
          <p:spPr>
            <a:xfrm>
              <a:off x="1700575" y="4999300"/>
              <a:ext cx="130650" cy="81550"/>
            </a:xfrm>
            <a:custGeom>
              <a:avLst/>
              <a:gdLst/>
              <a:ahLst/>
              <a:cxnLst/>
              <a:rect l="l" t="t" r="r" b="b"/>
              <a:pathLst>
                <a:path w="5226" h="3262" extrusionOk="0">
                  <a:moveTo>
                    <a:pt x="4219" y="0"/>
                  </a:moveTo>
                  <a:lnTo>
                    <a:pt x="4219" y="0"/>
                  </a:lnTo>
                  <a:cubicBezTo>
                    <a:pt x="4118" y="30"/>
                    <a:pt x="4009" y="52"/>
                    <a:pt x="3895" y="73"/>
                  </a:cubicBezTo>
                  <a:cubicBezTo>
                    <a:pt x="3293" y="300"/>
                    <a:pt x="2672" y="416"/>
                    <a:pt x="2035" y="416"/>
                  </a:cubicBezTo>
                  <a:cubicBezTo>
                    <a:pt x="1738" y="416"/>
                    <a:pt x="1438" y="391"/>
                    <a:pt x="1135" y="340"/>
                  </a:cubicBezTo>
                  <a:cubicBezTo>
                    <a:pt x="832" y="297"/>
                    <a:pt x="535" y="240"/>
                    <a:pt x="248" y="160"/>
                  </a:cubicBezTo>
                  <a:lnTo>
                    <a:pt x="248" y="160"/>
                  </a:lnTo>
                  <a:cubicBezTo>
                    <a:pt x="218" y="449"/>
                    <a:pt x="282" y="803"/>
                    <a:pt x="508" y="1236"/>
                  </a:cubicBezTo>
                  <a:cubicBezTo>
                    <a:pt x="0" y="2103"/>
                    <a:pt x="490" y="3077"/>
                    <a:pt x="1307" y="3077"/>
                  </a:cubicBezTo>
                  <a:cubicBezTo>
                    <a:pt x="1607" y="3077"/>
                    <a:pt x="1951" y="2946"/>
                    <a:pt x="2305" y="2630"/>
                  </a:cubicBezTo>
                  <a:cubicBezTo>
                    <a:pt x="2671" y="3078"/>
                    <a:pt x="3043" y="3261"/>
                    <a:pt x="3359" y="3261"/>
                  </a:cubicBezTo>
                  <a:cubicBezTo>
                    <a:pt x="3987" y="3261"/>
                    <a:pt x="4394" y="2541"/>
                    <a:pt x="4096" y="1734"/>
                  </a:cubicBezTo>
                  <a:lnTo>
                    <a:pt x="4096" y="1734"/>
                  </a:lnTo>
                  <a:cubicBezTo>
                    <a:pt x="4102" y="1734"/>
                    <a:pt x="4107" y="1734"/>
                    <a:pt x="4113" y="1734"/>
                  </a:cubicBezTo>
                  <a:cubicBezTo>
                    <a:pt x="5123" y="1734"/>
                    <a:pt x="5226" y="318"/>
                    <a:pt x="4219" y="0"/>
                  </a:cubicBezTo>
                  <a:close/>
                </a:path>
              </a:pathLst>
            </a:custGeom>
            <a:solidFill>
              <a:srgbClr val="212529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1"/>
            <p:cNvSpPr/>
            <p:nvPr/>
          </p:nvSpPr>
          <p:spPr>
            <a:xfrm>
              <a:off x="1655700" y="5036125"/>
              <a:ext cx="95950" cy="86525"/>
            </a:xfrm>
            <a:custGeom>
              <a:avLst/>
              <a:gdLst/>
              <a:ahLst/>
              <a:cxnLst/>
              <a:rect l="l" t="t" r="r" b="b"/>
              <a:pathLst>
                <a:path w="3838" h="3461" extrusionOk="0">
                  <a:moveTo>
                    <a:pt x="1989" y="1"/>
                  </a:moveTo>
                  <a:cubicBezTo>
                    <a:pt x="1681" y="1"/>
                    <a:pt x="1350" y="271"/>
                    <a:pt x="1226" y="833"/>
                  </a:cubicBezTo>
                  <a:cubicBezTo>
                    <a:pt x="1077" y="744"/>
                    <a:pt x="935" y="706"/>
                    <a:pt x="810" y="706"/>
                  </a:cubicBezTo>
                  <a:cubicBezTo>
                    <a:pt x="244" y="706"/>
                    <a:pt x="1" y="1477"/>
                    <a:pt x="800" y="1778"/>
                  </a:cubicBezTo>
                  <a:cubicBezTo>
                    <a:pt x="66" y="2207"/>
                    <a:pt x="402" y="3058"/>
                    <a:pt x="1097" y="3058"/>
                  </a:cubicBezTo>
                  <a:cubicBezTo>
                    <a:pt x="1211" y="3058"/>
                    <a:pt x="1334" y="3035"/>
                    <a:pt x="1464" y="2984"/>
                  </a:cubicBezTo>
                  <a:cubicBezTo>
                    <a:pt x="1535" y="3306"/>
                    <a:pt x="1778" y="3461"/>
                    <a:pt x="2023" y="3461"/>
                  </a:cubicBezTo>
                  <a:cubicBezTo>
                    <a:pt x="2300" y="3461"/>
                    <a:pt x="2578" y="3260"/>
                    <a:pt x="2606" y="2877"/>
                  </a:cubicBezTo>
                  <a:cubicBezTo>
                    <a:pt x="2746" y="2962"/>
                    <a:pt x="2866" y="2997"/>
                    <a:pt x="2967" y="2997"/>
                  </a:cubicBezTo>
                  <a:cubicBezTo>
                    <a:pt x="3380" y="2997"/>
                    <a:pt x="3455" y="2403"/>
                    <a:pt x="3147" y="2211"/>
                  </a:cubicBezTo>
                  <a:cubicBezTo>
                    <a:pt x="3837" y="1920"/>
                    <a:pt x="3726" y="1026"/>
                    <a:pt x="3054" y="1026"/>
                  </a:cubicBezTo>
                  <a:cubicBezTo>
                    <a:pt x="2925" y="1026"/>
                    <a:pt x="2775" y="1059"/>
                    <a:pt x="2606" y="1136"/>
                  </a:cubicBezTo>
                  <a:cubicBezTo>
                    <a:pt x="2696" y="391"/>
                    <a:pt x="2358" y="1"/>
                    <a:pt x="1989" y="1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1"/>
            <p:cNvSpPr/>
            <p:nvPr/>
          </p:nvSpPr>
          <p:spPr>
            <a:xfrm>
              <a:off x="1701500" y="5013600"/>
              <a:ext cx="91400" cy="266725"/>
            </a:xfrm>
            <a:custGeom>
              <a:avLst/>
              <a:gdLst/>
              <a:ahLst/>
              <a:cxnLst/>
              <a:rect l="l" t="t" r="r" b="b"/>
              <a:pathLst>
                <a:path w="3656" h="10669" extrusionOk="0">
                  <a:moveTo>
                    <a:pt x="2254" y="0"/>
                  </a:moveTo>
                  <a:cubicBezTo>
                    <a:pt x="2254" y="0"/>
                    <a:pt x="2254" y="1481"/>
                    <a:pt x="1979" y="2375"/>
                  </a:cubicBezTo>
                  <a:cubicBezTo>
                    <a:pt x="1705" y="3279"/>
                    <a:pt x="1857" y="4102"/>
                    <a:pt x="1951" y="4768"/>
                  </a:cubicBezTo>
                  <a:cubicBezTo>
                    <a:pt x="1978" y="4977"/>
                    <a:pt x="1938" y="5065"/>
                    <a:pt x="1853" y="5065"/>
                  </a:cubicBezTo>
                  <a:cubicBezTo>
                    <a:pt x="1665" y="5065"/>
                    <a:pt x="1260" y="4636"/>
                    <a:pt x="881" y="4138"/>
                  </a:cubicBezTo>
                  <a:cubicBezTo>
                    <a:pt x="341" y="3416"/>
                    <a:pt x="1" y="2585"/>
                    <a:pt x="1" y="2585"/>
                  </a:cubicBezTo>
                  <a:lnTo>
                    <a:pt x="1" y="2585"/>
                  </a:lnTo>
                  <a:cubicBezTo>
                    <a:pt x="1" y="2585"/>
                    <a:pt x="304" y="4586"/>
                    <a:pt x="1762" y="6414"/>
                  </a:cubicBezTo>
                  <a:cubicBezTo>
                    <a:pt x="3229" y="8242"/>
                    <a:pt x="2435" y="10062"/>
                    <a:pt x="2435" y="10062"/>
                  </a:cubicBezTo>
                  <a:lnTo>
                    <a:pt x="3655" y="10668"/>
                  </a:lnTo>
                  <a:cubicBezTo>
                    <a:pt x="3655" y="10668"/>
                    <a:pt x="3655" y="8602"/>
                    <a:pt x="3258" y="7692"/>
                  </a:cubicBezTo>
                  <a:cubicBezTo>
                    <a:pt x="2861" y="6775"/>
                    <a:pt x="1705" y="2514"/>
                    <a:pt x="3106" y="238"/>
                  </a:cubicBezTo>
                  <a:lnTo>
                    <a:pt x="3106" y="238"/>
                  </a:lnTo>
                  <a:cubicBezTo>
                    <a:pt x="3105" y="238"/>
                    <a:pt x="2818" y="391"/>
                    <a:pt x="2615" y="722"/>
                  </a:cubicBezTo>
                  <a:cubicBezTo>
                    <a:pt x="2588" y="767"/>
                    <a:pt x="2562" y="787"/>
                    <a:pt x="2537" y="787"/>
                  </a:cubicBezTo>
                  <a:cubicBezTo>
                    <a:pt x="2378" y="787"/>
                    <a:pt x="2254" y="0"/>
                    <a:pt x="2254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1"/>
            <p:cNvSpPr/>
            <p:nvPr/>
          </p:nvSpPr>
          <p:spPr>
            <a:xfrm>
              <a:off x="1756200" y="5437575"/>
              <a:ext cx="470250" cy="28925"/>
            </a:xfrm>
            <a:custGeom>
              <a:avLst/>
              <a:gdLst/>
              <a:ahLst/>
              <a:cxnLst/>
              <a:rect l="l" t="t" r="r" b="b"/>
              <a:pathLst>
                <a:path w="18810" h="1157" extrusionOk="0">
                  <a:moveTo>
                    <a:pt x="0" y="0"/>
                  </a:moveTo>
                  <a:lnTo>
                    <a:pt x="0" y="1157"/>
                  </a:lnTo>
                  <a:lnTo>
                    <a:pt x="18809" y="1157"/>
                  </a:lnTo>
                  <a:lnTo>
                    <a:pt x="18809" y="0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1"/>
            <p:cNvSpPr/>
            <p:nvPr/>
          </p:nvSpPr>
          <p:spPr>
            <a:xfrm>
              <a:off x="2205150" y="5424000"/>
              <a:ext cx="21300" cy="13600"/>
            </a:xfrm>
            <a:custGeom>
              <a:avLst/>
              <a:gdLst/>
              <a:ahLst/>
              <a:cxnLst/>
              <a:rect l="l" t="t" r="r" b="b"/>
              <a:pathLst>
                <a:path w="852" h="544" extrusionOk="0">
                  <a:moveTo>
                    <a:pt x="0" y="1"/>
                  </a:moveTo>
                  <a:lnTo>
                    <a:pt x="310" y="543"/>
                  </a:lnTo>
                  <a:lnTo>
                    <a:pt x="851" y="5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1"/>
            <p:cNvSpPr/>
            <p:nvPr/>
          </p:nvSpPr>
          <p:spPr>
            <a:xfrm>
              <a:off x="1756600" y="5424000"/>
              <a:ext cx="21300" cy="13425"/>
            </a:xfrm>
            <a:custGeom>
              <a:avLst/>
              <a:gdLst/>
              <a:ahLst/>
              <a:cxnLst/>
              <a:rect l="l" t="t" r="r" b="b"/>
              <a:pathLst>
                <a:path w="852" h="537" extrusionOk="0">
                  <a:moveTo>
                    <a:pt x="851" y="1"/>
                  </a:moveTo>
                  <a:lnTo>
                    <a:pt x="0" y="536"/>
                  </a:lnTo>
                  <a:lnTo>
                    <a:pt x="534" y="536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1"/>
            <p:cNvSpPr/>
            <p:nvPr/>
          </p:nvSpPr>
          <p:spPr>
            <a:xfrm>
              <a:off x="1746100" y="5211875"/>
              <a:ext cx="489750" cy="225725"/>
            </a:xfrm>
            <a:custGeom>
              <a:avLst/>
              <a:gdLst/>
              <a:ahLst/>
              <a:cxnLst/>
              <a:rect l="l" t="t" r="r" b="b"/>
              <a:pathLst>
                <a:path w="19590" h="9029" extrusionOk="0">
                  <a:moveTo>
                    <a:pt x="1" y="0"/>
                  </a:moveTo>
                  <a:lnTo>
                    <a:pt x="918" y="9028"/>
                  </a:lnTo>
                  <a:lnTo>
                    <a:pt x="18672" y="9028"/>
                  </a:lnTo>
                  <a:lnTo>
                    <a:pt x="19589" y="0"/>
                  </a:lnTo>
                  <a:close/>
                </a:path>
              </a:pathLst>
            </a:custGeom>
            <a:solidFill>
              <a:srgbClr val="DA9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1"/>
            <p:cNvSpPr/>
            <p:nvPr/>
          </p:nvSpPr>
          <p:spPr>
            <a:xfrm>
              <a:off x="1819425" y="5284250"/>
              <a:ext cx="91900" cy="153350"/>
            </a:xfrm>
            <a:custGeom>
              <a:avLst/>
              <a:gdLst/>
              <a:ahLst/>
              <a:cxnLst/>
              <a:rect l="l" t="t" r="r" b="b"/>
              <a:pathLst>
                <a:path w="3676" h="6134" extrusionOk="0">
                  <a:moveTo>
                    <a:pt x="1" y="0"/>
                  </a:moveTo>
                  <a:lnTo>
                    <a:pt x="1" y="6133"/>
                  </a:lnTo>
                  <a:lnTo>
                    <a:pt x="3676" y="6133"/>
                  </a:lnTo>
                  <a:lnTo>
                    <a:pt x="3676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1"/>
            <p:cNvSpPr/>
            <p:nvPr/>
          </p:nvSpPr>
          <p:spPr>
            <a:xfrm>
              <a:off x="1893450" y="5342050"/>
              <a:ext cx="9425" cy="28375"/>
            </a:xfrm>
            <a:custGeom>
              <a:avLst/>
              <a:gdLst/>
              <a:ahLst/>
              <a:cxnLst/>
              <a:rect l="l" t="t" r="r" b="b"/>
              <a:pathLst>
                <a:path w="377" h="1135" extrusionOk="0">
                  <a:moveTo>
                    <a:pt x="188" y="1"/>
                  </a:moveTo>
                  <a:cubicBezTo>
                    <a:pt x="87" y="1"/>
                    <a:pt x="1" y="80"/>
                    <a:pt x="1" y="181"/>
                  </a:cubicBezTo>
                  <a:lnTo>
                    <a:pt x="1" y="1134"/>
                  </a:lnTo>
                  <a:lnTo>
                    <a:pt x="377" y="1134"/>
                  </a:lnTo>
                  <a:lnTo>
                    <a:pt x="377" y="181"/>
                  </a:lnTo>
                  <a:cubicBezTo>
                    <a:pt x="377" y="80"/>
                    <a:pt x="290" y="1"/>
                    <a:pt x="188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1"/>
            <p:cNvSpPr/>
            <p:nvPr/>
          </p:nvSpPr>
          <p:spPr>
            <a:xfrm>
              <a:off x="1934625" y="5284250"/>
              <a:ext cx="99700" cy="47175"/>
            </a:xfrm>
            <a:custGeom>
              <a:avLst/>
              <a:gdLst/>
              <a:ahLst/>
              <a:cxnLst/>
              <a:rect l="l" t="t" r="r" b="b"/>
              <a:pathLst>
                <a:path w="3988" h="1887" extrusionOk="0">
                  <a:moveTo>
                    <a:pt x="0" y="0"/>
                  </a:moveTo>
                  <a:lnTo>
                    <a:pt x="0" y="1886"/>
                  </a:lnTo>
                  <a:lnTo>
                    <a:pt x="3987" y="1886"/>
                  </a:lnTo>
                  <a:lnTo>
                    <a:pt x="3987" y="0"/>
                  </a:lnTo>
                  <a:close/>
                </a:path>
              </a:pathLst>
            </a:custGeom>
            <a:solidFill>
              <a:srgbClr val="D2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1"/>
            <p:cNvSpPr/>
            <p:nvPr/>
          </p:nvSpPr>
          <p:spPr>
            <a:xfrm>
              <a:off x="1934625" y="5290225"/>
              <a:ext cx="99700" cy="41200"/>
            </a:xfrm>
            <a:custGeom>
              <a:avLst/>
              <a:gdLst/>
              <a:ahLst/>
              <a:cxnLst/>
              <a:rect l="l" t="t" r="r" b="b"/>
              <a:pathLst>
                <a:path w="3988" h="1648" extrusionOk="0">
                  <a:moveTo>
                    <a:pt x="0" y="0"/>
                  </a:moveTo>
                  <a:lnTo>
                    <a:pt x="0" y="1647"/>
                  </a:lnTo>
                  <a:lnTo>
                    <a:pt x="3987" y="1647"/>
                  </a:lnTo>
                  <a:lnTo>
                    <a:pt x="3987" y="897"/>
                  </a:lnTo>
                  <a:cubicBezTo>
                    <a:pt x="2621" y="730"/>
                    <a:pt x="1214" y="455"/>
                    <a:pt x="0" y="0"/>
                  </a:cubicBezTo>
                  <a:close/>
                </a:path>
              </a:pathLst>
            </a:custGeom>
            <a:solidFill>
              <a:srgbClr val="21252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1"/>
            <p:cNvSpPr/>
            <p:nvPr/>
          </p:nvSpPr>
          <p:spPr>
            <a:xfrm>
              <a:off x="2055400" y="5284250"/>
              <a:ext cx="99925" cy="47175"/>
            </a:xfrm>
            <a:custGeom>
              <a:avLst/>
              <a:gdLst/>
              <a:ahLst/>
              <a:cxnLst/>
              <a:rect l="l" t="t" r="r" b="b"/>
              <a:pathLst>
                <a:path w="3997" h="1887" extrusionOk="0">
                  <a:moveTo>
                    <a:pt x="1" y="0"/>
                  </a:moveTo>
                  <a:lnTo>
                    <a:pt x="1" y="1886"/>
                  </a:lnTo>
                  <a:lnTo>
                    <a:pt x="3996" y="1886"/>
                  </a:lnTo>
                  <a:lnTo>
                    <a:pt x="3996" y="0"/>
                  </a:lnTo>
                  <a:close/>
                </a:path>
              </a:pathLst>
            </a:custGeom>
            <a:solidFill>
              <a:srgbClr val="D2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1"/>
            <p:cNvSpPr/>
            <p:nvPr/>
          </p:nvSpPr>
          <p:spPr>
            <a:xfrm>
              <a:off x="2055400" y="5296000"/>
              <a:ext cx="99925" cy="35425"/>
            </a:xfrm>
            <a:custGeom>
              <a:avLst/>
              <a:gdLst/>
              <a:ahLst/>
              <a:cxnLst/>
              <a:rect l="l" t="t" r="r" b="b"/>
              <a:pathLst>
                <a:path w="3997" h="1417" extrusionOk="0">
                  <a:moveTo>
                    <a:pt x="1" y="0"/>
                  </a:moveTo>
                  <a:lnTo>
                    <a:pt x="1" y="1416"/>
                  </a:lnTo>
                  <a:lnTo>
                    <a:pt x="3996" y="1416"/>
                  </a:lnTo>
                  <a:lnTo>
                    <a:pt x="3996" y="709"/>
                  </a:lnTo>
                  <a:cubicBezTo>
                    <a:pt x="2674" y="593"/>
                    <a:pt x="1266" y="376"/>
                    <a:pt x="1" y="0"/>
                  </a:cubicBezTo>
                  <a:close/>
                </a:path>
              </a:pathLst>
            </a:custGeom>
            <a:solidFill>
              <a:srgbClr val="21252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1"/>
            <p:cNvSpPr/>
            <p:nvPr/>
          </p:nvSpPr>
          <p:spPr>
            <a:xfrm>
              <a:off x="1746100" y="5211875"/>
              <a:ext cx="489750" cy="107800"/>
            </a:xfrm>
            <a:custGeom>
              <a:avLst/>
              <a:gdLst/>
              <a:ahLst/>
              <a:cxnLst/>
              <a:rect l="l" t="t" r="r" b="b"/>
              <a:pathLst>
                <a:path w="19590" h="4312" extrusionOk="0">
                  <a:moveTo>
                    <a:pt x="1" y="0"/>
                  </a:moveTo>
                  <a:lnTo>
                    <a:pt x="434" y="4312"/>
                  </a:lnTo>
                  <a:cubicBezTo>
                    <a:pt x="6798" y="2968"/>
                    <a:pt x="14952" y="2101"/>
                    <a:pt x="19416" y="1690"/>
                  </a:cubicBezTo>
                  <a:lnTo>
                    <a:pt x="19589" y="0"/>
                  </a:lnTo>
                  <a:close/>
                </a:path>
              </a:pathLst>
            </a:custGeom>
            <a:solidFill>
              <a:srgbClr val="21252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1"/>
            <p:cNvSpPr/>
            <p:nvPr/>
          </p:nvSpPr>
          <p:spPr>
            <a:xfrm>
              <a:off x="1711425" y="5188200"/>
              <a:ext cx="560700" cy="36300"/>
            </a:xfrm>
            <a:custGeom>
              <a:avLst/>
              <a:gdLst/>
              <a:ahLst/>
              <a:cxnLst/>
              <a:rect l="l" t="t" r="r" b="b"/>
              <a:pathLst>
                <a:path w="22428" h="1452" extrusionOk="0">
                  <a:moveTo>
                    <a:pt x="1" y="1"/>
                  </a:moveTo>
                  <a:lnTo>
                    <a:pt x="1" y="1452"/>
                  </a:lnTo>
                  <a:lnTo>
                    <a:pt x="22427" y="1452"/>
                  </a:lnTo>
                  <a:lnTo>
                    <a:pt x="22427" y="1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1"/>
            <p:cNvSpPr/>
            <p:nvPr/>
          </p:nvSpPr>
          <p:spPr>
            <a:xfrm>
              <a:off x="1711425" y="5128450"/>
              <a:ext cx="560700" cy="59775"/>
            </a:xfrm>
            <a:custGeom>
              <a:avLst/>
              <a:gdLst/>
              <a:ahLst/>
              <a:cxnLst/>
              <a:rect l="l" t="t" r="r" b="b"/>
              <a:pathLst>
                <a:path w="22428" h="2391" extrusionOk="0">
                  <a:moveTo>
                    <a:pt x="3258" y="0"/>
                  </a:moveTo>
                  <a:lnTo>
                    <a:pt x="1" y="2391"/>
                  </a:lnTo>
                  <a:lnTo>
                    <a:pt x="22427" y="2391"/>
                  </a:lnTo>
                  <a:lnTo>
                    <a:pt x="19076" y="0"/>
                  </a:ln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1"/>
            <p:cNvSpPr/>
            <p:nvPr/>
          </p:nvSpPr>
          <p:spPr>
            <a:xfrm>
              <a:off x="2109575" y="5112700"/>
              <a:ext cx="55500" cy="55475"/>
            </a:xfrm>
            <a:custGeom>
              <a:avLst/>
              <a:gdLst/>
              <a:ahLst/>
              <a:cxnLst/>
              <a:rect l="l" t="t" r="r" b="b"/>
              <a:pathLst>
                <a:path w="2220" h="2219" extrusionOk="0">
                  <a:moveTo>
                    <a:pt x="1" y="1"/>
                  </a:moveTo>
                  <a:lnTo>
                    <a:pt x="1" y="2218"/>
                  </a:lnTo>
                  <a:lnTo>
                    <a:pt x="2220" y="2218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rgbClr val="186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1"/>
            <p:cNvSpPr/>
            <p:nvPr/>
          </p:nvSpPr>
          <p:spPr>
            <a:xfrm>
              <a:off x="2096800" y="5106950"/>
              <a:ext cx="12800" cy="61225"/>
            </a:xfrm>
            <a:custGeom>
              <a:avLst/>
              <a:gdLst/>
              <a:ahLst/>
              <a:cxnLst/>
              <a:rect l="l" t="t" r="r" b="b"/>
              <a:pathLst>
                <a:path w="512" h="2449" extrusionOk="0">
                  <a:moveTo>
                    <a:pt x="122" y="0"/>
                  </a:moveTo>
                  <a:lnTo>
                    <a:pt x="0" y="1770"/>
                  </a:lnTo>
                  <a:lnTo>
                    <a:pt x="512" y="2448"/>
                  </a:lnTo>
                  <a:lnTo>
                    <a:pt x="512" y="23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1"/>
            <p:cNvSpPr/>
            <p:nvPr/>
          </p:nvSpPr>
          <p:spPr>
            <a:xfrm>
              <a:off x="2092800" y="5098100"/>
              <a:ext cx="82375" cy="30375"/>
            </a:xfrm>
            <a:custGeom>
              <a:avLst/>
              <a:gdLst/>
              <a:ahLst/>
              <a:cxnLst/>
              <a:rect l="l" t="t" r="r" b="b"/>
              <a:pathLst>
                <a:path w="3295" h="1215" extrusionOk="0">
                  <a:moveTo>
                    <a:pt x="1" y="1"/>
                  </a:moveTo>
                  <a:lnTo>
                    <a:pt x="1" y="585"/>
                  </a:lnTo>
                  <a:lnTo>
                    <a:pt x="672" y="1214"/>
                  </a:lnTo>
                  <a:lnTo>
                    <a:pt x="3294" y="1214"/>
                  </a:lnTo>
                  <a:lnTo>
                    <a:pt x="3251" y="412"/>
                  </a:lnTo>
                  <a:lnTo>
                    <a:pt x="2565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1"/>
            <p:cNvSpPr/>
            <p:nvPr/>
          </p:nvSpPr>
          <p:spPr>
            <a:xfrm>
              <a:off x="2105975" y="5100975"/>
              <a:ext cx="55850" cy="7775"/>
            </a:xfrm>
            <a:custGeom>
              <a:avLst/>
              <a:gdLst/>
              <a:ahLst/>
              <a:cxnLst/>
              <a:rect l="l" t="t" r="r" b="b"/>
              <a:pathLst>
                <a:path w="2234" h="311" extrusionOk="0">
                  <a:moveTo>
                    <a:pt x="1" y="0"/>
                  </a:moveTo>
                  <a:lnTo>
                    <a:pt x="514" y="311"/>
                  </a:lnTo>
                  <a:lnTo>
                    <a:pt x="2233" y="311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1"/>
            <p:cNvSpPr/>
            <p:nvPr/>
          </p:nvSpPr>
          <p:spPr>
            <a:xfrm>
              <a:off x="2106900" y="4574250"/>
              <a:ext cx="355225" cy="534500"/>
            </a:xfrm>
            <a:custGeom>
              <a:avLst/>
              <a:gdLst/>
              <a:ahLst/>
              <a:cxnLst/>
              <a:rect l="l" t="t" r="r" b="b"/>
              <a:pathLst>
                <a:path w="14209" h="21380" extrusionOk="0">
                  <a:moveTo>
                    <a:pt x="2687" y="0"/>
                  </a:moveTo>
                  <a:cubicBezTo>
                    <a:pt x="2687" y="0"/>
                    <a:pt x="1654" y="2687"/>
                    <a:pt x="3257" y="5561"/>
                  </a:cubicBezTo>
                  <a:cubicBezTo>
                    <a:pt x="4854" y="8437"/>
                    <a:pt x="4811" y="11724"/>
                    <a:pt x="3987" y="13138"/>
                  </a:cubicBezTo>
                  <a:cubicBezTo>
                    <a:pt x="3164" y="14555"/>
                    <a:pt x="0" y="18953"/>
                    <a:pt x="173" y="21199"/>
                  </a:cubicBezTo>
                  <a:lnTo>
                    <a:pt x="477" y="21380"/>
                  </a:lnTo>
                  <a:lnTo>
                    <a:pt x="1936" y="21380"/>
                  </a:lnTo>
                  <a:cubicBezTo>
                    <a:pt x="1950" y="20579"/>
                    <a:pt x="2405" y="18476"/>
                    <a:pt x="4868" y="16382"/>
                  </a:cubicBezTo>
                  <a:cubicBezTo>
                    <a:pt x="7331" y="14281"/>
                    <a:pt x="9737" y="11037"/>
                    <a:pt x="9831" y="7751"/>
                  </a:cubicBezTo>
                  <a:cubicBezTo>
                    <a:pt x="9918" y="4471"/>
                    <a:pt x="13298" y="3923"/>
                    <a:pt x="13752" y="2370"/>
                  </a:cubicBezTo>
                  <a:cubicBezTo>
                    <a:pt x="14208" y="817"/>
                    <a:pt x="13932" y="0"/>
                    <a:pt x="13932" y="0"/>
                  </a:cubicBezTo>
                  <a:close/>
                </a:path>
              </a:pathLst>
            </a:custGeom>
            <a:solidFill>
              <a:srgbClr val="002416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1"/>
            <p:cNvSpPr/>
            <p:nvPr/>
          </p:nvSpPr>
          <p:spPr>
            <a:xfrm>
              <a:off x="2095150" y="5099825"/>
              <a:ext cx="78025" cy="13250"/>
            </a:xfrm>
            <a:custGeom>
              <a:avLst/>
              <a:gdLst/>
              <a:ahLst/>
              <a:cxnLst/>
              <a:rect l="l" t="t" r="r" b="b"/>
              <a:pathLst>
                <a:path w="3121" h="530" extrusionOk="0">
                  <a:moveTo>
                    <a:pt x="29" y="0"/>
                  </a:moveTo>
                  <a:cubicBezTo>
                    <a:pt x="21" y="0"/>
                    <a:pt x="12" y="5"/>
                    <a:pt x="7" y="10"/>
                  </a:cubicBezTo>
                  <a:cubicBezTo>
                    <a:pt x="0" y="18"/>
                    <a:pt x="0" y="32"/>
                    <a:pt x="7" y="39"/>
                  </a:cubicBezTo>
                  <a:lnTo>
                    <a:pt x="564" y="530"/>
                  </a:lnTo>
                  <a:lnTo>
                    <a:pt x="3107" y="530"/>
                  </a:lnTo>
                  <a:cubicBezTo>
                    <a:pt x="3114" y="530"/>
                    <a:pt x="3121" y="523"/>
                    <a:pt x="3121" y="516"/>
                  </a:cubicBezTo>
                  <a:cubicBezTo>
                    <a:pt x="3121" y="502"/>
                    <a:pt x="3114" y="495"/>
                    <a:pt x="3107" y="495"/>
                  </a:cubicBezTo>
                  <a:lnTo>
                    <a:pt x="586" y="495"/>
                  </a:lnTo>
                  <a:lnTo>
                    <a:pt x="37" y="3"/>
                  </a:ln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1"/>
            <p:cNvSpPr/>
            <p:nvPr/>
          </p:nvSpPr>
          <p:spPr>
            <a:xfrm>
              <a:off x="2109050" y="5112200"/>
              <a:ext cx="1125" cy="16800"/>
            </a:xfrm>
            <a:custGeom>
              <a:avLst/>
              <a:gdLst/>
              <a:ahLst/>
              <a:cxnLst/>
              <a:rect l="l" t="t" r="r" b="b"/>
              <a:pathLst>
                <a:path w="45" h="672" extrusionOk="0">
                  <a:moveTo>
                    <a:pt x="22" y="0"/>
                  </a:moveTo>
                  <a:cubicBezTo>
                    <a:pt x="15" y="0"/>
                    <a:pt x="1" y="7"/>
                    <a:pt x="1" y="21"/>
                  </a:cubicBezTo>
                  <a:lnTo>
                    <a:pt x="1" y="650"/>
                  </a:lnTo>
                  <a:cubicBezTo>
                    <a:pt x="1" y="664"/>
                    <a:pt x="15" y="671"/>
                    <a:pt x="22" y="671"/>
                  </a:cubicBezTo>
                  <a:cubicBezTo>
                    <a:pt x="37" y="671"/>
                    <a:pt x="44" y="664"/>
                    <a:pt x="44" y="650"/>
                  </a:cubicBezTo>
                  <a:lnTo>
                    <a:pt x="44" y="21"/>
                  </a:lnTo>
                  <a:cubicBezTo>
                    <a:pt x="44" y="7"/>
                    <a:pt x="37" y="0"/>
                    <a:pt x="2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C4B3AB76-BA94-A853-7296-DF17F004E723}"/>
              </a:ext>
            </a:extLst>
          </p:cNvPr>
          <p:cNvSpPr/>
          <p:nvPr/>
        </p:nvSpPr>
        <p:spPr>
          <a:xfrm>
            <a:off x="3205677" y="1059842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13137BB-C06E-C795-7A26-BD28E00D1A5A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7A4C95-688A-F0DC-1BA8-3E7D2CFF89DA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68AE47-D0B4-99C9-B477-37DD66CCA51F}"/>
              </a:ext>
            </a:extLst>
          </p:cNvPr>
          <p:cNvSpPr txBox="1"/>
          <p:nvPr/>
        </p:nvSpPr>
        <p:spPr>
          <a:xfrm>
            <a:off x="3225471" y="97684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2986" y="45465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</a:t>
            </a:r>
            <a:r>
              <a:rPr lang="en-US" sz="12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3126116" y="211575"/>
            <a:ext cx="4636151" cy="3389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543470" y="228052"/>
            <a:ext cx="1415556" cy="329534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xmlns="" id="{34895CAF-A551-06C4-B3D1-5A39876C7A56}"/>
              </a:ext>
            </a:extLst>
          </p:cNvPr>
          <p:cNvSpPr/>
          <p:nvPr/>
        </p:nvSpPr>
        <p:spPr>
          <a:xfrm>
            <a:off x="806973" y="866578"/>
            <a:ext cx="1472994" cy="5227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6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12" name="Rounded Rectangle 22">
            <a:extLst>
              <a:ext uri="{FF2B5EF4-FFF2-40B4-BE49-F238E27FC236}">
                <a16:creationId xmlns:a16="http://schemas.microsoft.com/office/drawing/2014/main" xmlns="" id="{1E059C05-FE2E-0D33-A0EF-FA65CD021716}"/>
              </a:ext>
            </a:extLst>
          </p:cNvPr>
          <p:cNvSpPr/>
          <p:nvPr/>
        </p:nvSpPr>
        <p:spPr>
          <a:xfrm>
            <a:off x="2317369" y="1801670"/>
            <a:ext cx="1820072" cy="5227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6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EVERYDAY ENGLISH</a:t>
            </a: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xmlns="" id="{996D037F-1DA5-550B-950C-AD8AEEF99D8C}"/>
              </a:ext>
            </a:extLst>
          </p:cNvPr>
          <p:cNvSpPr/>
          <p:nvPr/>
        </p:nvSpPr>
        <p:spPr>
          <a:xfrm>
            <a:off x="853640" y="2950542"/>
            <a:ext cx="1525358" cy="5664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6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CLIL</a:t>
            </a:r>
            <a:endParaRPr lang="en-GB" sz="16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14" name="Curved Connector 27">
            <a:extLst>
              <a:ext uri="{FF2B5EF4-FFF2-40B4-BE49-F238E27FC236}">
                <a16:creationId xmlns:a16="http://schemas.microsoft.com/office/drawing/2014/main" xmlns="" id="{F220C3C7-7B88-49DE-88EF-CAE63722135D}"/>
              </a:ext>
            </a:extLst>
          </p:cNvPr>
          <p:cNvCxnSpPr>
            <a:stCxn id="11" idx="3"/>
            <a:endCxn id="12" idx="0"/>
          </p:cNvCxnSpPr>
          <p:nvPr/>
        </p:nvCxnSpPr>
        <p:spPr>
          <a:xfrm>
            <a:off x="2279967" y="1127961"/>
            <a:ext cx="947438" cy="6737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urved Connector 28">
            <a:extLst>
              <a:ext uri="{FF2B5EF4-FFF2-40B4-BE49-F238E27FC236}">
                <a16:creationId xmlns:a16="http://schemas.microsoft.com/office/drawing/2014/main" xmlns="" id="{AAC98F71-956F-E7A9-AB82-D347DC9BF74A}"/>
              </a:ext>
            </a:extLst>
          </p:cNvPr>
          <p:cNvCxnSpPr>
            <a:stCxn id="12" idx="1"/>
            <a:endCxn id="13" idx="0"/>
          </p:cNvCxnSpPr>
          <p:nvPr/>
        </p:nvCxnSpPr>
        <p:spPr>
          <a:xfrm rot="10800000" flipV="1">
            <a:off x="1616319" y="2063052"/>
            <a:ext cx="701050" cy="88748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urved Connector 34">
            <a:extLst>
              <a:ext uri="{FF2B5EF4-FFF2-40B4-BE49-F238E27FC236}">
                <a16:creationId xmlns:a16="http://schemas.microsoft.com/office/drawing/2014/main" xmlns="" id="{36475DED-6F0E-0F5C-44B3-9E1CA716E7D0}"/>
              </a:ext>
            </a:extLst>
          </p:cNvPr>
          <p:cNvCxnSpPr>
            <a:cxnSpLocks/>
            <a:stCxn id="13" idx="3"/>
            <a:endCxn id="19" idx="0"/>
          </p:cNvCxnSpPr>
          <p:nvPr/>
        </p:nvCxnSpPr>
        <p:spPr>
          <a:xfrm>
            <a:off x="2378998" y="3233781"/>
            <a:ext cx="725739" cy="90934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xmlns="" id="{3DE74A84-0018-C4F3-F29A-62EEE0773396}"/>
              </a:ext>
            </a:extLst>
          </p:cNvPr>
          <p:cNvSpPr/>
          <p:nvPr/>
        </p:nvSpPr>
        <p:spPr>
          <a:xfrm>
            <a:off x="2251248" y="4143126"/>
            <a:ext cx="1706977" cy="5313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6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A1C7CA0-26BD-A909-A648-DC326A3FDB65}"/>
              </a:ext>
            </a:extLst>
          </p:cNvPr>
          <p:cNvSpPr/>
          <p:nvPr/>
        </p:nvSpPr>
        <p:spPr>
          <a:xfrm>
            <a:off x="4505770" y="866578"/>
            <a:ext cx="3659537" cy="5765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1200" noProof="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Watch a video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E023E1F-9D7C-A4CE-41F9-225F9C2BEFEB}"/>
              </a:ext>
            </a:extLst>
          </p:cNvPr>
          <p:cNvSpPr/>
          <p:nvPr/>
        </p:nvSpPr>
        <p:spPr>
          <a:xfrm>
            <a:off x="4505769" y="1707649"/>
            <a:ext cx="3659538" cy="7113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 </a:t>
            </a: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omplete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conversation. </a:t>
            </a: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conversations.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07D4369-D630-A16E-68DC-C94BEF2A75B7}"/>
              </a:ext>
            </a:extLst>
          </p:cNvPr>
          <p:cNvSpPr/>
          <p:nvPr/>
        </p:nvSpPr>
        <p:spPr>
          <a:xfrm>
            <a:off x="4505769" y="2950541"/>
            <a:ext cx="3659539" cy="7195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 Read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tick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pictures.</a:t>
            </a: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GB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Discussion.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89E1AABB-3078-9E63-AB97-F1DB2A4FEDBD}"/>
              </a:ext>
            </a:extLst>
          </p:cNvPr>
          <p:cNvSpPr/>
          <p:nvPr/>
        </p:nvSpPr>
        <p:spPr>
          <a:xfrm>
            <a:off x="4505769" y="4181063"/>
            <a:ext cx="3659537" cy="5313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xmlns="" id="{CC2DF625-4275-6371-DC4C-6F1D39CBAA73}"/>
              </a:ext>
            </a:extLst>
          </p:cNvPr>
          <p:cNvSpPr/>
          <p:nvPr/>
        </p:nvSpPr>
        <p:spPr>
          <a:xfrm>
            <a:off x="382970" y="1339802"/>
            <a:ext cx="8378060" cy="3433189"/>
          </a:xfrm>
          <a:prstGeom prst="roundRect">
            <a:avLst>
              <a:gd name="adj" fmla="val 26305"/>
            </a:avLst>
          </a:prstGeom>
          <a:solidFill>
            <a:srgbClr val="FFE685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 animals contribute less to the emission of CO2 than vehicles. True or False?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en-US" sz="280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</a:t>
            </a:r>
            <a:r>
              <a:rPr lang="en-US" sz="280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kilograms </a:t>
            </a: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plant protein are used in order to produce 1kg of animal protein?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can we do to reduce greenhouse gas?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CA0560-9CB0-915B-A375-DF72DCCE6618}"/>
              </a:ext>
            </a:extLst>
          </p:cNvPr>
          <p:cNvSpPr txBox="1"/>
          <p:nvPr/>
        </p:nvSpPr>
        <p:spPr>
          <a:xfrm>
            <a:off x="237067" y="669901"/>
            <a:ext cx="86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 AND ANSWER THE QUESTIONS</a:t>
            </a:r>
            <a:endParaRPr lang="en-GB" sz="28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47156" y="1108614"/>
            <a:ext cx="5644243" cy="3272342"/>
          </a:xfrm>
          <a:prstGeom prst="roundRect">
            <a:avLst>
              <a:gd name="adj" fmla="val 6188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56035A-8B53-14C0-7F7E-5749FF5FD217}"/>
              </a:ext>
            </a:extLst>
          </p:cNvPr>
          <p:cNvSpPr txBox="1"/>
          <p:nvPr/>
        </p:nvSpPr>
        <p:spPr>
          <a:xfrm>
            <a:off x="3141430" y="600783"/>
            <a:ext cx="28556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7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27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6411" y="1201566"/>
            <a:ext cx="5565732" cy="31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8650C0-C08A-5780-80ED-642AE3B5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C867225-91C6-A39E-0B5F-1F4DC3004A23}"/>
              </a:ext>
            </a:extLst>
          </p:cNvPr>
          <p:cNvSpPr/>
          <p:nvPr/>
        </p:nvSpPr>
        <p:spPr>
          <a:xfrm>
            <a:off x="370829" y="3445124"/>
            <a:ext cx="8579556" cy="585123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A4D44A7-EA0B-1377-406D-E6C72DF343FE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0E6FF7-BD21-78B8-0E56-AF2DA029D3F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FDC61740-4034-3B82-E7F4-8BB03172489D}"/>
              </a:ext>
            </a:extLst>
          </p:cNvPr>
          <p:cNvSpPr/>
          <p:nvPr/>
        </p:nvSpPr>
        <p:spPr>
          <a:xfrm>
            <a:off x="382970" y="953157"/>
            <a:ext cx="8378060" cy="1591733"/>
          </a:xfrm>
          <a:prstGeom prst="roundRect">
            <a:avLst>
              <a:gd name="adj" fmla="val 26305"/>
            </a:avLst>
          </a:prstGeom>
          <a:solidFill>
            <a:srgbClr val="FFE685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 animals contribute less to the emission of CO2 than vehicles. True or False?</a:t>
            </a:r>
          </a:p>
        </p:txBody>
      </p:sp>
    </p:spTree>
    <p:extLst>
      <p:ext uri="{BB962C8B-B14F-4D97-AF65-F5344CB8AC3E}">
        <p14:creationId xmlns:p14="http://schemas.microsoft.com/office/powerpoint/2010/main" val="238272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8650C0-C08A-5780-80ED-642AE3B5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C867225-91C6-A39E-0B5F-1F4DC3004A23}"/>
              </a:ext>
            </a:extLst>
          </p:cNvPr>
          <p:cNvSpPr/>
          <p:nvPr/>
        </p:nvSpPr>
        <p:spPr>
          <a:xfrm>
            <a:off x="259644" y="3435887"/>
            <a:ext cx="8579556" cy="585123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kilograms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A4D44A7-EA0B-1377-406D-E6C72DF343FE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0E6FF7-BD21-78B8-0E56-AF2DA029D3F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FDC61740-4034-3B82-E7F4-8BB03172489D}"/>
              </a:ext>
            </a:extLst>
          </p:cNvPr>
          <p:cNvSpPr/>
          <p:nvPr/>
        </p:nvSpPr>
        <p:spPr>
          <a:xfrm>
            <a:off x="382970" y="953157"/>
            <a:ext cx="8378060" cy="1591733"/>
          </a:xfrm>
          <a:prstGeom prst="roundRect">
            <a:avLst>
              <a:gd name="adj" fmla="val 26305"/>
            </a:avLst>
          </a:prstGeom>
          <a:solidFill>
            <a:srgbClr val="FFE685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How many </a:t>
            </a:r>
            <a:r>
              <a:rPr lang="en-US" sz="2800" dirty="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kilograms </a:t>
            </a: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plant protein are used in order to produce </a:t>
            </a:r>
            <a:r>
              <a:rPr lang="en-US" sz="2800" dirty="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kilogram </a:t>
            </a: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animal protein?</a:t>
            </a:r>
          </a:p>
        </p:txBody>
      </p:sp>
    </p:spTree>
    <p:extLst>
      <p:ext uri="{BB962C8B-B14F-4D97-AF65-F5344CB8AC3E}">
        <p14:creationId xmlns:p14="http://schemas.microsoft.com/office/powerpoint/2010/main" val="260628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8650C0-C08A-5780-80ED-642AE3B5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C867225-91C6-A39E-0B5F-1F4DC3004A23}"/>
              </a:ext>
            </a:extLst>
          </p:cNvPr>
          <p:cNvSpPr/>
          <p:nvPr/>
        </p:nvSpPr>
        <p:spPr>
          <a:xfrm>
            <a:off x="210814" y="3522134"/>
            <a:ext cx="8579556" cy="995588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can consume fewer animal products or even go meat free.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A4D44A7-EA0B-1377-406D-E6C72DF343FE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0E6FF7-BD21-78B8-0E56-AF2DA029D3F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FDC61740-4034-3B82-E7F4-8BB03172489D}"/>
              </a:ext>
            </a:extLst>
          </p:cNvPr>
          <p:cNvSpPr/>
          <p:nvPr/>
        </p:nvSpPr>
        <p:spPr>
          <a:xfrm>
            <a:off x="382970" y="953157"/>
            <a:ext cx="8378060" cy="1591733"/>
          </a:xfrm>
          <a:prstGeom prst="roundRect">
            <a:avLst>
              <a:gd name="adj" fmla="val 26305"/>
            </a:avLst>
          </a:prstGeom>
          <a:solidFill>
            <a:srgbClr val="FFE685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What can we do to reduce greenhouse gas?</a:t>
            </a:r>
          </a:p>
        </p:txBody>
      </p:sp>
    </p:spTree>
    <p:extLst>
      <p:ext uri="{BB962C8B-B14F-4D97-AF65-F5344CB8AC3E}">
        <p14:creationId xmlns:p14="http://schemas.microsoft.com/office/powerpoint/2010/main" val="344533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45224" y="94723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854" y="87550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1</a:t>
            </a:r>
            <a:endParaRPr lang="en-US" sz="3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74206" y="783459"/>
            <a:ext cx="77000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complete the conversation with the expressions in the box. Then </a:t>
            </a:r>
            <a:r>
              <a:rPr lang="en-US" sz="2100" b="1" dirty="0" err="1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in pairs.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2" name="Track 38">
            <a:hlinkClick r:id="" action="ppaction://media"/>
            <a:extLst>
              <a:ext uri="{FF2B5EF4-FFF2-40B4-BE49-F238E27FC236}">
                <a16:creationId xmlns:a16="http://schemas.microsoft.com/office/drawing/2014/main" xmlns="" id="{068257AE-BAC4-49ED-84A1-C941B0398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0615" y="1135795"/>
            <a:ext cx="406400" cy="4750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0829" y="1682414"/>
            <a:ext cx="8630779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Jane: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</a:t>
            </a:r>
            <a:r>
              <a:rPr lang="en-US" sz="24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Is that a coal-burning stove?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Hi. Yes, my dad bought it last week. It heats up our 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 very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quickly. Let me put in some more coal.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Jane: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24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You’re too close and will burn yourself!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 </a:t>
            </a:r>
            <a:r>
              <a:rPr lang="en-US" sz="24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very careful.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Jane: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it feels very warm, but (3) </a:t>
            </a:r>
            <a:r>
              <a:rPr lang="en-US" sz="24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burning 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 produces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soot.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 no, I didn’t know that. (4) </a:t>
            </a:r>
            <a:r>
              <a:rPr lang="en-US" sz="24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I’ll tell my dad.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80A4126-D62B-4727-A8E7-984B34EDB9E2}"/>
              </a:ext>
            </a:extLst>
          </p:cNvPr>
          <p:cNvSpPr txBox="1"/>
          <p:nvPr/>
        </p:nvSpPr>
        <p:spPr>
          <a:xfrm>
            <a:off x="1526990" y="2790410"/>
            <a:ext cx="18174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out</a:t>
            </a:r>
            <a:endParaRPr lang="en-US" sz="25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C621909-589E-4EED-8E8F-408948F4ECF0}"/>
              </a:ext>
            </a:extLst>
          </p:cNvPr>
          <p:cNvSpPr txBox="1"/>
          <p:nvPr/>
        </p:nvSpPr>
        <p:spPr>
          <a:xfrm>
            <a:off x="1426782" y="3167337"/>
            <a:ext cx="22648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worry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8951ED6-0CCD-4AC3-85DA-B9CA4B0339CF}"/>
              </a:ext>
            </a:extLst>
          </p:cNvPr>
          <p:cNvSpPr txBox="1"/>
          <p:nvPr/>
        </p:nvSpPr>
        <p:spPr>
          <a:xfrm>
            <a:off x="4936774" y="3520205"/>
            <a:ext cx="3630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must warn you</a:t>
            </a:r>
            <a:endParaRPr lang="en-US" sz="25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460D23D-FCB0-4E7E-9D8F-35F42274F27E}"/>
              </a:ext>
            </a:extLst>
          </p:cNvPr>
          <p:cNvSpPr txBox="1"/>
          <p:nvPr/>
        </p:nvSpPr>
        <p:spPr>
          <a:xfrm>
            <a:off x="4722312" y="4260937"/>
            <a:ext cx="3598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 so much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3" grpId="0" animBg="1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Causes of Global Warming Lesson for Middle School by Slidesgo">
  <a:themeElements>
    <a:clrScheme name="Simple Light">
      <a:dk1>
        <a:srgbClr val="064947"/>
      </a:dk1>
      <a:lt1>
        <a:srgbClr val="D2EDEE"/>
      </a:lt1>
      <a:dk2>
        <a:srgbClr val="B8DEE0"/>
      </a:dk2>
      <a:lt2>
        <a:srgbClr val="DEE8B6"/>
      </a:lt2>
      <a:accent1>
        <a:srgbClr val="73925D"/>
      </a:accent1>
      <a:accent2>
        <a:srgbClr val="18664E"/>
      </a:accent2>
      <a:accent3>
        <a:srgbClr val="FFD534"/>
      </a:accent3>
      <a:accent4>
        <a:srgbClr val="DA9F00"/>
      </a:accent4>
      <a:accent5>
        <a:srgbClr val="AB6E4B"/>
      </a:accent5>
      <a:accent6>
        <a:srgbClr val="002416"/>
      </a:accent6>
      <a:hlink>
        <a:srgbClr val="0649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624</Words>
  <PresentationFormat>On-screen Show (16:9)</PresentationFormat>
  <Paragraphs>120</Paragraphs>
  <Slides>21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Bookman Old Style</vt:lpstr>
      <vt:lpstr>Bebas Neue</vt:lpstr>
      <vt:lpstr>Arial</vt:lpstr>
      <vt:lpstr>Adobe Gothic Std B</vt:lpstr>
      <vt:lpstr>Anton</vt:lpstr>
      <vt:lpstr>Calibri</vt:lpstr>
      <vt:lpstr>Lato</vt:lpstr>
      <vt:lpstr>UTM Facebook K&amp;T</vt:lpstr>
      <vt:lpstr>Berlin Sans FB Demi</vt:lpstr>
      <vt:lpstr>Myriad Pro</vt:lpstr>
      <vt:lpstr>UTMAvo-BoldItalic</vt:lpstr>
      <vt:lpstr>Causes of Global Warming Lesson for Middle School by Slidesgo</vt:lpstr>
      <vt:lpstr>PowerPoint Presentation</vt:lpstr>
      <vt:lpstr>GIVING WARNINGS AND RESPONDING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</vt:lpstr>
      <vt:lpstr>Homework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2023-07-04T04:23:16Z</dcterms:modified>
</cp:coreProperties>
</file>