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70" r:id="rId2"/>
    <p:sldId id="256" r:id="rId3"/>
    <p:sldId id="257" r:id="rId4"/>
    <p:sldId id="258" r:id="rId5"/>
    <p:sldId id="274" r:id="rId6"/>
    <p:sldId id="275" r:id="rId7"/>
    <p:sldId id="260" r:id="rId8"/>
    <p:sldId id="272" r:id="rId9"/>
    <p:sldId id="262" r:id="rId10"/>
    <p:sldId id="276" r:id="rId11"/>
    <p:sldId id="277" r:id="rId12"/>
    <p:sldId id="278" r:id="rId13"/>
    <p:sldId id="273" r:id="rId14"/>
    <p:sldId id="264" r:id="rId15"/>
    <p:sldId id="279" r:id="rId16"/>
    <p:sldId id="280" r:id="rId17"/>
    <p:sldId id="281" r:id="rId18"/>
    <p:sldId id="282" r:id="rId19"/>
    <p:sldId id="283" r:id="rId20"/>
    <p:sldId id="284" r:id="rId21"/>
    <p:sldId id="285" r:id="rId22"/>
    <p:sldId id="286" r:id="rId23"/>
    <p:sldId id="268" r:id="rId24"/>
    <p:sldId id="271" r:id="rId25"/>
  </p:sldIdLst>
  <p:sldSz cx="18288000" cy="10287000"/>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4" d="100"/>
          <a:sy n="54" d="100"/>
        </p:scale>
        <p:origin x="754"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10/23/2021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8.svg"/><Relationship Id="rId3" Type="http://schemas.openxmlformats.org/officeDocument/2006/relationships/image" Target="../media/image43.svg"/><Relationship Id="rId7" Type="http://schemas.openxmlformats.org/officeDocument/2006/relationships/image" Target="../media/image10.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7.svg"/><Relationship Id="rId5" Type="http://schemas.openxmlformats.org/officeDocument/2006/relationships/image" Target="../media/image4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6.svg"/></Relationships>
</file>

<file path=ppt/slides/_rels/slide10.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svg"/><Relationship Id="rId3" Type="http://schemas.openxmlformats.org/officeDocument/2006/relationships/image" Target="../media/image57.svg"/><Relationship Id="rId7" Type="http://schemas.openxmlformats.org/officeDocument/2006/relationships/image" Target="../media/image59.svg"/><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10.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61.svg"/></Relationships>
</file>

<file path=ppt/slides/_rels/slide11.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svg"/><Relationship Id="rId3" Type="http://schemas.openxmlformats.org/officeDocument/2006/relationships/image" Target="../media/image57.svg"/><Relationship Id="rId7" Type="http://schemas.openxmlformats.org/officeDocument/2006/relationships/image" Target="../media/image59.svg"/><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10.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61.sv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svg"/><Relationship Id="rId3" Type="http://schemas.openxmlformats.org/officeDocument/2006/relationships/image" Target="../media/image57.svg"/><Relationship Id="rId7" Type="http://schemas.openxmlformats.org/officeDocument/2006/relationships/image" Target="../media/image59.svg"/><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10.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61.svg"/></Relationships>
</file>

<file path=ppt/slides/_rels/slide1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1.png"/><Relationship Id="rId17" Type="http://schemas.openxmlformats.org/officeDocument/2006/relationships/image" Target="../media/image28.svg"/><Relationship Id="rId2" Type="http://schemas.openxmlformats.org/officeDocument/2006/relationships/image" Target="../media/image1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3.png"/></Relationships>
</file>

<file path=ppt/slides/_rels/slide1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16.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1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17" Type="http://schemas.openxmlformats.org/officeDocument/2006/relationships/image" Target="../media/image16.svg"/><Relationship Id="rId2" Type="http://schemas.openxmlformats.org/officeDocument/2006/relationships/image" Target="../media/image7.png"/><Relationship Id="rId16"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3.png"/><Relationship Id="rId4" Type="http://schemas.openxmlformats.org/officeDocument/2006/relationships/image" Target="../media/image8.png"/><Relationship Id="rId9" Type="http://schemas.openxmlformats.org/officeDocument/2006/relationships/image" Target="../media/image8.svg"/><Relationship Id="rId14" Type="http://schemas.openxmlformats.org/officeDocument/2006/relationships/image" Target="../media/image12.png"/></Relationships>
</file>

<file path=ppt/slides/_rels/slide2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2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22.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5.svg"/><Relationship Id="rId7" Type="http://schemas.openxmlformats.org/officeDocument/2006/relationships/image" Target="../media/image12.svg"/><Relationship Id="rId12"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11.png"/><Relationship Id="rId11" Type="http://schemas.openxmlformats.org/officeDocument/2006/relationships/image" Target="../media/image55.svg"/><Relationship Id="rId5" Type="http://schemas.openxmlformats.org/officeDocument/2006/relationships/image" Target="../media/image73.svg"/><Relationship Id="rId10" Type="http://schemas.openxmlformats.org/officeDocument/2006/relationships/image" Target="../media/image25.png"/><Relationship Id="rId9" Type="http://schemas.openxmlformats.org/officeDocument/2006/relationships/image" Target="../media/image10.svg"/></Relationships>
</file>

<file path=ppt/slides/_rels/slide2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04.svg"/><Relationship Id="rId7" Type="http://schemas.openxmlformats.org/officeDocument/2006/relationships/image" Target="../media/image39.svg"/><Relationship Id="rId12" Type="http://schemas.openxmlformats.org/officeDocument/2006/relationships/image" Target="../media/image31.png"/><Relationship Id="rId2" Type="http://schemas.openxmlformats.org/officeDocument/2006/relationships/image" Target="../media/image28.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102.svg"/><Relationship Id="rId5" Type="http://schemas.openxmlformats.org/officeDocument/2006/relationships/image" Target="../media/image83.svg"/><Relationship Id="rId10" Type="http://schemas.openxmlformats.org/officeDocument/2006/relationships/image" Target="../media/image30.png"/><Relationship Id="rId9" Type="http://schemas.openxmlformats.org/officeDocument/2006/relationships/image" Target="../media/image12.sv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108.svg"/><Relationship Id="rId3" Type="http://schemas.openxmlformats.org/officeDocument/2006/relationships/image" Target="../media/image43.svg"/><Relationship Id="rId7" Type="http://schemas.openxmlformats.org/officeDocument/2006/relationships/image" Target="../media/image10.svg"/><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47.svg"/><Relationship Id="rId5" Type="http://schemas.openxmlformats.org/officeDocument/2006/relationships/image" Target="../media/image45.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26.sv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1.png"/><Relationship Id="rId17" Type="http://schemas.openxmlformats.org/officeDocument/2006/relationships/image" Target="../media/image28.svg"/><Relationship Id="rId2" Type="http://schemas.openxmlformats.org/officeDocument/2006/relationships/image" Target="../media/image1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0.sv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7.svg"/><Relationship Id="rId3" Type="http://schemas.openxmlformats.org/officeDocument/2006/relationships/image" Target="../media/image31.svg"/><Relationship Id="rId7" Type="http://schemas.openxmlformats.org/officeDocument/2006/relationships/image" Target="../media/image45.svg"/><Relationship Id="rId12" Type="http://schemas.openxmlformats.org/officeDocument/2006/relationships/image" Target="../media/image5.png"/><Relationship Id="rId2" Type="http://schemas.openxmlformats.org/officeDocument/2006/relationships/image" Target="../media/image20.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6.svg"/><Relationship Id="rId5" Type="http://schemas.openxmlformats.org/officeDocument/2006/relationships/image" Target="../media/image43.svg"/><Relationship Id="rId15" Type="http://schemas.openxmlformats.org/officeDocument/2006/relationships/image" Target="../media/image49.svg"/><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image" Target="../media/image10.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2.svg"/><Relationship Id="rId3" Type="http://schemas.openxmlformats.org/officeDocument/2006/relationships/image" Target="../media/image18.svg"/><Relationship Id="rId7" Type="http://schemas.openxmlformats.org/officeDocument/2006/relationships/image" Target="../media/image22.svg"/><Relationship Id="rId12" Type="http://schemas.openxmlformats.org/officeDocument/2006/relationships/image" Target="../media/image11.png"/><Relationship Id="rId17" Type="http://schemas.openxmlformats.org/officeDocument/2006/relationships/image" Target="../media/image28.svg"/><Relationship Id="rId2" Type="http://schemas.openxmlformats.org/officeDocument/2006/relationships/image" Target="../media/image14.png"/><Relationship Id="rId16"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6.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10.svg"/><Relationship Id="rId10" Type="http://schemas.openxmlformats.org/officeDocument/2006/relationships/image" Target="../media/image4.png"/><Relationship Id="rId4" Type="http://schemas.openxmlformats.org/officeDocument/2006/relationships/image" Target="../media/image15.png"/><Relationship Id="rId9" Type="http://schemas.openxmlformats.org/officeDocument/2006/relationships/image" Target="../media/image24.svg"/><Relationship Id="rId14"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svg"/><Relationship Id="rId3" Type="http://schemas.openxmlformats.org/officeDocument/2006/relationships/image" Target="../media/image57.svg"/><Relationship Id="rId7" Type="http://schemas.openxmlformats.org/officeDocument/2006/relationships/image" Target="../media/image59.svg"/><Relationship Id="rId12" Type="http://schemas.openxmlformats.org/officeDocument/2006/relationships/image" Target="../media/image18.png"/><Relationship Id="rId2" Type="http://schemas.openxmlformats.org/officeDocument/2006/relationships/image" Target="../media/image22.png"/><Relationship Id="rId1" Type="http://schemas.openxmlformats.org/officeDocument/2006/relationships/slideLayout" Target="../slideLayouts/slideLayout7.xml"/><Relationship Id="rId6" Type="http://schemas.openxmlformats.org/officeDocument/2006/relationships/image" Target="../media/image23.png"/><Relationship Id="rId11" Type="http://schemas.openxmlformats.org/officeDocument/2006/relationships/image" Target="../media/image55.svg"/><Relationship Id="rId5" Type="http://schemas.openxmlformats.org/officeDocument/2006/relationships/image" Target="../media/image10.svg"/><Relationship Id="rId10" Type="http://schemas.openxmlformats.org/officeDocument/2006/relationships/image" Target="../media/image25.png"/><Relationship Id="rId4" Type="http://schemas.openxmlformats.org/officeDocument/2006/relationships/image" Target="../media/image3.png"/><Relationship Id="rId9" Type="http://schemas.openxmlformats.org/officeDocument/2006/relationships/image" Target="../media/image6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85994">
            <a:off x="15107720" y="6427851"/>
            <a:ext cx="5841431" cy="6045466"/>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185095" flipH="1">
            <a:off x="-3125181" y="-365378"/>
            <a:ext cx="5192177"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0" y="1272517"/>
            <a:ext cx="1749789" cy="1920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24840" y="-647690"/>
            <a:ext cx="1749789" cy="192020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17828" y="7011791"/>
            <a:ext cx="3290169" cy="75673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8981" y="1689970"/>
            <a:ext cx="1123931" cy="177696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9914" y="5316296"/>
            <a:ext cx="2719750" cy="4904467"/>
          </a:xfrm>
          <a:prstGeom prst="rect">
            <a:avLst/>
          </a:prstGeom>
        </p:spPr>
      </p:pic>
      <p:sp>
        <p:nvSpPr>
          <p:cNvPr id="9" name="TextBox 9"/>
          <p:cNvSpPr txBox="1"/>
          <p:nvPr/>
        </p:nvSpPr>
        <p:spPr>
          <a:xfrm>
            <a:off x="2438400" y="3192725"/>
            <a:ext cx="13929240" cy="3118674"/>
          </a:xfrm>
          <a:prstGeom prst="rect">
            <a:avLst/>
          </a:prstGeom>
        </p:spPr>
        <p:txBody>
          <a:bodyPr wrap="square" lIns="0" tIns="0" rIns="0" bIns="0" rtlCol="0" anchor="t">
            <a:spAutoFit/>
          </a:bodyPr>
          <a:lstStyle/>
          <a:p>
            <a:pPr algn="ctr">
              <a:lnSpc>
                <a:spcPct val="150000"/>
              </a:lnSpc>
            </a:pPr>
            <a:r>
              <a:rPr lang="en-US" sz="7200" b="1" dirty="0" smtClean="0">
                <a:solidFill>
                  <a:srgbClr val="E84B5F"/>
                </a:solidFill>
                <a:latin typeface="Arial" panose="020B0604020202020204" pitchFamily="34" charset="0"/>
                <a:cs typeface="Arial" panose="020B0604020202020204" pitchFamily="34" charset="0"/>
              </a:rPr>
              <a:t>CHÀO MỪNG CÁC EM ĐẾN VỚI BÀI HỌC NGÀY HÔM NAY!</a:t>
            </a:r>
            <a:endParaRPr lang="en-US" sz="7200" b="1" dirty="0">
              <a:solidFill>
                <a:srgbClr val="E84B5F"/>
              </a:solidFill>
              <a:latin typeface="Arial" panose="020B0604020202020204" pitchFamily="34" charset="0"/>
              <a:cs typeface="Arial" panose="020B0604020202020204" pitchFamily="34" charset="0"/>
            </a:endParaRPr>
          </a:p>
        </p:txBody>
      </p:sp>
    </p:spTree>
  </p:cSld>
  <p:clrMapOvr>
    <a:masterClrMapping/>
  </p:clrMapOvr>
  <p:transition spd="slow">
    <p:randomBar dir="ver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2. </a:t>
            </a:r>
            <a:r>
              <a:rPr lang="en-US" sz="4800" b="1" i="1" dirty="0" err="1" smtClean="0">
                <a:solidFill>
                  <a:srgbClr val="E84B5F"/>
                </a:solidFill>
                <a:latin typeface="Arial" panose="020B0604020202020204" pitchFamily="34" charset="0"/>
                <a:cs typeface="Arial" panose="020B0604020202020204" pitchFamily="34" charset="0"/>
              </a:rPr>
              <a:t>Vì</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sao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phải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hướng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dẫn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chú</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cần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vụ</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trồng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19618"/>
            <a:ext cx="13716000" cy="5062411"/>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4200" dirty="0">
                <a:ea typeface="Calibri" panose="020F0502020204030204" pitchFamily="34" charset="0"/>
                <a:cs typeface="Arial" panose="020B0604020202020204" pitchFamily="34" charset="0"/>
              </a:rPr>
              <a:t>Bác Hồ phải hướng dẫn chú cần vụ trồng lại chiếc rễ đa vì chú cần vụ chỉ định vùi chiếc rễ đa xuống đất. Bác hướng dẫn chú trồng lại để có một cây đa mọc vòng tròn, sau này, làm chỗ chơi cho thiếu nhi. </a:t>
            </a:r>
            <a:endParaRPr lang="en-US" sz="42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563812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3. </a:t>
            </a:r>
            <a:r>
              <a:rPr lang="en-US" sz="4800" b="1" i="1" dirty="0" err="1" smtClean="0">
                <a:solidFill>
                  <a:srgbClr val="E84B5F"/>
                </a:solidFill>
                <a:latin typeface="Arial" panose="020B0604020202020204" pitchFamily="34" charset="0"/>
                <a:cs typeface="Arial" panose="020B0604020202020204" pitchFamily="34" charset="0"/>
              </a:rPr>
              <a:t>Về</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sau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ấy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trở</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thành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một</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như</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thế</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nào</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19618"/>
            <a:ext cx="13491161" cy="2677656"/>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4200" dirty="0">
                <a:ea typeface="Calibri" panose="020F0502020204030204" pitchFamily="34" charset="0"/>
                <a:cs typeface="Arial" panose="020B0604020202020204" pitchFamily="34" charset="0"/>
              </a:rPr>
              <a:t>Về sau, chiếc rễ đa ấy trở thành một cây đa con có vòng lá tròn lớn.</a:t>
            </a:r>
            <a:endParaRPr lang="en-US" sz="42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07356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4. </a:t>
            </a:r>
            <a:r>
              <a:rPr lang="en-US" sz="4800" b="1" i="1" dirty="0" err="1" smtClean="0">
                <a:solidFill>
                  <a:srgbClr val="E84B5F"/>
                </a:solidFill>
                <a:latin typeface="Arial" panose="020B0604020202020204" pitchFamily="34" charset="0"/>
                <a:cs typeface="Arial" panose="020B0604020202020204" pitchFamily="34" charset="0"/>
              </a:rPr>
              <a:t>Các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bạn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nhỏ</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vào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thăm</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vườn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thích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trò</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gì</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bên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ấy</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19618"/>
            <a:ext cx="13491161" cy="2477088"/>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vi-VN" sz="4200" dirty="0">
                <a:ea typeface="Calibri" panose="020F0502020204030204" pitchFamily="34" charset="0"/>
                <a:cs typeface="Arial" panose="020B0604020202020204" pitchFamily="34" charset="0"/>
              </a:rPr>
              <a:t>Các bạn nhỏ vào thăm vườn Bác thích chơi trò chui qua chui lại vòng lá tròn được tạo nên từ chiếc rễ đa.</a:t>
            </a:r>
            <a:endParaRPr lang="en-US" sz="4200" dirty="0" smtClean="0">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1226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215">
            <a:off x="5918662" y="1143000"/>
            <a:ext cx="6450676"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34185" y="4322740"/>
            <a:ext cx="4636421" cy="40969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669704" y="5454530"/>
            <a:ext cx="3455141" cy="43189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421799" y="5478343"/>
            <a:ext cx="3046806" cy="43189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6658" y="8167161"/>
            <a:ext cx="3550715" cy="816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84417" y="5143500"/>
            <a:ext cx="3550715" cy="81666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51639" y="-772849"/>
            <a:ext cx="1822483" cy="199998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185711">
            <a:off x="1369041" y="1123891"/>
            <a:ext cx="1438355" cy="916952"/>
          </a:xfrm>
          <a:prstGeom prst="rect">
            <a:avLst/>
          </a:prstGeom>
        </p:spPr>
      </p:pic>
      <p:sp>
        <p:nvSpPr>
          <p:cNvPr id="10" name="TextBox 10"/>
          <p:cNvSpPr txBox="1"/>
          <p:nvPr/>
        </p:nvSpPr>
        <p:spPr>
          <a:xfrm>
            <a:off x="5104151" y="1582367"/>
            <a:ext cx="7896488" cy="1866858"/>
          </a:xfrm>
          <a:prstGeom prst="rect">
            <a:avLst/>
          </a:prstGeom>
        </p:spPr>
        <p:txBody>
          <a:bodyPr lIns="0" tIns="0" rIns="0" bIns="0" rtlCol="0" anchor="t">
            <a:spAutoFit/>
          </a:bodyPr>
          <a:lstStyle/>
          <a:p>
            <a:pPr algn="ctr">
              <a:lnSpc>
                <a:spcPts val="16756"/>
              </a:lnSpc>
            </a:pPr>
            <a:r>
              <a:rPr lang="en-US" sz="8600" b="1" spc="718" dirty="0" smtClean="0">
                <a:solidFill>
                  <a:srgbClr val="E84B5F"/>
                </a:solidFill>
                <a:latin typeface="Arial" panose="020B0604020202020204" pitchFamily="34" charset="0"/>
                <a:cs typeface="Arial" panose="020B0604020202020204" pitchFamily="34" charset="0"/>
              </a:rPr>
              <a:t>LUYỆN TẬP</a:t>
            </a:r>
            <a:endParaRPr lang="en-US" sz="8600" b="1" spc="718" dirty="0">
              <a:solidFill>
                <a:srgbClr val="E84B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6745588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1. </a:t>
            </a:r>
            <a:r>
              <a:rPr lang="en-US" sz="4800" b="1" i="1" dirty="0" err="1" smtClean="0">
                <a:solidFill>
                  <a:srgbClr val="E84B5F"/>
                </a:solidFill>
                <a:latin typeface="Arial" panose="020B0604020202020204" pitchFamily="34" charset="0"/>
                <a:cs typeface="Arial" panose="020B0604020202020204" pitchFamily="34" charset="0"/>
              </a:rPr>
              <a:t>Hãy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nói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cách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trồng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theo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hướng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dẫn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của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sp>
        <p:nvSpPr>
          <p:cNvPr id="14" name="TextBox 13"/>
          <p:cNvSpPr txBox="1"/>
          <p:nvPr/>
        </p:nvSpPr>
        <p:spPr>
          <a:xfrm>
            <a:off x="4299116" y="3575056"/>
            <a:ext cx="9753600" cy="5062411"/>
          </a:xfrm>
          <a:prstGeom prst="rect">
            <a:avLst/>
          </a:prstGeom>
          <a:noFill/>
        </p:spPr>
        <p:txBody>
          <a:bodyPr wrap="square" rtlCol="0">
            <a:spAutoFit/>
          </a:bodyPr>
          <a:lstStyle/>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Cuộn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chiếc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rễ</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Đóng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hai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cái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cọc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xuống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đất</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Buộc</a:t>
            </a:r>
            <a:r>
              <a:rPr lang="en-US" sz="4200" dirty="0" smtClean="0">
                <a:latin typeface="Arial" panose="020B0604020202020204" pitchFamily="34" charset="0"/>
                <a:cs typeface="Arial" panose="020B0604020202020204" pitchFamily="34" charset="0"/>
              </a:rPr>
              <a:t>…</a:t>
            </a:r>
          </a:p>
          <a:p>
            <a:pPr marL="342900" indent="-342900">
              <a:lnSpc>
                <a:spcPct val="200000"/>
              </a:lnSpc>
              <a:buAutoNum type="alphaLcPeriod"/>
            </a:pPr>
            <a:r>
              <a:rPr lang="en-US" sz="4200" dirty="0" err="1" smtClean="0">
                <a:latin typeface="Arial" panose="020B0604020202020204" pitchFamily="34" charset="0"/>
                <a:cs typeface="Arial" panose="020B0604020202020204" pitchFamily="34" charset="0"/>
              </a:rPr>
              <a:t>Vùi</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1. </a:t>
            </a:r>
            <a:r>
              <a:rPr lang="en-US" sz="4800" b="1" i="1" dirty="0" err="1" smtClean="0">
                <a:solidFill>
                  <a:srgbClr val="E84B5F"/>
                </a:solidFill>
                <a:latin typeface="Arial" panose="020B0604020202020204" pitchFamily="34" charset="0"/>
                <a:cs typeface="Arial" panose="020B0604020202020204" pitchFamily="34" charset="0"/>
              </a:rPr>
              <a:t>Hãy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nói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cách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trồng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theo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hướng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dẫn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của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sp>
        <p:nvSpPr>
          <p:cNvPr id="14" name="TextBox 13"/>
          <p:cNvSpPr txBox="1"/>
          <p:nvPr/>
        </p:nvSpPr>
        <p:spPr>
          <a:xfrm>
            <a:off x="3744630" y="3710822"/>
            <a:ext cx="11779084" cy="2677656"/>
          </a:xfrm>
          <a:prstGeom prst="rect">
            <a:avLst/>
          </a:prstGeom>
          <a:noFill/>
        </p:spPr>
        <p:txBody>
          <a:bodyPr wrap="square" rtlCol="0">
            <a:spAutoFit/>
          </a:bodyPr>
          <a:lstStyle/>
          <a:p>
            <a:pPr marL="342900" indent="-342900">
              <a:lnSpc>
                <a:spcPct val="200000"/>
              </a:lnSpc>
              <a:buAutoNum type="alphaLcPeriod"/>
            </a:pPr>
            <a:r>
              <a:rPr lang="en-US" sz="4200" b="1" dirty="0" err="1" smtClean="0">
                <a:latin typeface="Arial" panose="020B0604020202020204" pitchFamily="34" charset="0"/>
                <a:cs typeface="Arial" panose="020B0604020202020204" pitchFamily="34" charset="0"/>
              </a:rPr>
              <a:t>Cuộn</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chiếc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rễ</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đa</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thành</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vòng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tròn</a:t>
            </a:r>
            <a:endParaRPr lang="en-US" sz="4200" b="1" dirty="0" smtClean="0">
              <a:latin typeface="Arial" panose="020B0604020202020204" pitchFamily="34" charset="0"/>
              <a:cs typeface="Arial" panose="020B0604020202020204" pitchFamily="34" charset="0"/>
            </a:endParaRPr>
          </a:p>
          <a:p>
            <a:pPr marL="571500" indent="-571500">
              <a:lnSpc>
                <a:spcPct val="200000"/>
              </a:lnSpc>
              <a:buFont typeface="Symbol" panose="05050102010706020507" pitchFamily="18" charset="2"/>
              <a:buChar char="Þ"/>
            </a:pPr>
            <a:r>
              <a:rPr lang="en-US" sz="4200" dirty="0" err="1" smtClean="0">
                <a:latin typeface="Arial" panose="020B0604020202020204" pitchFamily="34" charset="0"/>
                <a:cs typeface="Arial" panose="020B0604020202020204" pitchFamily="34" charset="0"/>
              </a:rPr>
              <a:t>Bạn</a:t>
            </a:r>
            <a:r>
              <a:rPr lang="en-US" sz="4200" dirty="0" smtClean="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cuộn</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chiếc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thành</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vòng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tròn</a:t>
            </a:r>
            <a:r>
              <a:rPr lang="en-US" sz="4200" dirty="0" smtClean="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203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1. </a:t>
            </a:r>
            <a:r>
              <a:rPr lang="en-US" sz="4800" b="1" i="1" dirty="0" err="1" smtClean="0">
                <a:solidFill>
                  <a:srgbClr val="E84B5F"/>
                </a:solidFill>
                <a:latin typeface="Arial" panose="020B0604020202020204" pitchFamily="34" charset="0"/>
                <a:cs typeface="Arial" panose="020B0604020202020204" pitchFamily="34" charset="0"/>
              </a:rPr>
              <a:t>Hãy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nói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cách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trồng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theo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hướng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dẫn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của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sp>
        <p:nvSpPr>
          <p:cNvPr id="14" name="TextBox 13"/>
          <p:cNvSpPr txBox="1"/>
          <p:nvPr/>
        </p:nvSpPr>
        <p:spPr>
          <a:xfrm>
            <a:off x="3744630" y="3710822"/>
            <a:ext cx="11779084" cy="2677656"/>
          </a:xfrm>
          <a:prstGeom prst="rect">
            <a:avLst/>
          </a:prstGeom>
          <a:noFill/>
        </p:spPr>
        <p:txBody>
          <a:bodyPr wrap="square" rtlCol="0">
            <a:spAutoFit/>
          </a:bodyPr>
          <a:lstStyle/>
          <a:p>
            <a:pPr>
              <a:lnSpc>
                <a:spcPct val="200000"/>
              </a:lnSpc>
            </a:pPr>
            <a:r>
              <a:rPr lang="en-US" sz="4200" b="1" dirty="0" smtClean="0">
                <a:latin typeface="Arial" panose="020B0604020202020204" pitchFamily="34" charset="0"/>
                <a:cs typeface="Arial" panose="020B0604020202020204" pitchFamily="34" charset="0"/>
              </a:rPr>
              <a:t>b. </a:t>
            </a:r>
            <a:r>
              <a:rPr lang="en-US" sz="4200" b="1" dirty="0" err="1" smtClean="0">
                <a:latin typeface="Arial" panose="020B0604020202020204" pitchFamily="34" charset="0"/>
                <a:cs typeface="Arial" panose="020B0604020202020204" pitchFamily="34" charset="0"/>
              </a:rPr>
              <a:t>Đóng</a:t>
            </a:r>
            <a:r>
              <a:rPr lang="en-US" sz="4200" b="1" dirty="0" smtClean="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hai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cọc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xuống</a:t>
            </a:r>
            <a:r>
              <a:rPr lang="en-US" sz="4200" b="1" dirty="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đất</a:t>
            </a:r>
            <a:endParaRPr lang="en-US" sz="4200" b="1" dirty="0" smtClean="0">
              <a:latin typeface="Arial" panose="020B0604020202020204" pitchFamily="34" charset="0"/>
              <a:cs typeface="Arial" panose="020B0604020202020204" pitchFamily="34" charset="0"/>
            </a:endParaRPr>
          </a:p>
          <a:p>
            <a:pPr marL="571500" indent="-571500">
              <a:lnSpc>
                <a:spcPct val="200000"/>
              </a:lnSpc>
              <a:buFont typeface="Symbol" panose="05050102010706020507" pitchFamily="18" charset="2"/>
              <a:buChar char="Þ"/>
            </a:pP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Hãy</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cọc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a:t>
            </a:r>
            <a:endParaRPr lang="en-US" sz="4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4408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1. </a:t>
            </a:r>
            <a:r>
              <a:rPr lang="en-US" sz="4800" b="1" i="1" dirty="0" err="1" smtClean="0">
                <a:solidFill>
                  <a:srgbClr val="E84B5F"/>
                </a:solidFill>
                <a:latin typeface="Arial" panose="020B0604020202020204" pitchFamily="34" charset="0"/>
                <a:cs typeface="Arial" panose="020B0604020202020204" pitchFamily="34" charset="0"/>
              </a:rPr>
              <a:t>Hãy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nói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cách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trồng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theo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hướng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dẫn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của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sp>
        <p:nvSpPr>
          <p:cNvPr id="14" name="TextBox 13"/>
          <p:cNvSpPr txBox="1"/>
          <p:nvPr/>
        </p:nvSpPr>
        <p:spPr>
          <a:xfrm>
            <a:off x="2745009" y="3799055"/>
            <a:ext cx="13171872" cy="2677656"/>
          </a:xfrm>
          <a:prstGeom prst="rect">
            <a:avLst/>
          </a:prstGeom>
          <a:noFill/>
        </p:spPr>
        <p:txBody>
          <a:bodyPr wrap="square" rtlCol="0">
            <a:spAutoFit/>
          </a:bodyPr>
          <a:lstStyle/>
          <a:p>
            <a:pPr>
              <a:lnSpc>
                <a:spcPct val="200000"/>
              </a:lnSpc>
            </a:pPr>
            <a:r>
              <a:rPr lang="en-US" sz="4200" b="1" dirty="0">
                <a:latin typeface="Arial" panose="020B0604020202020204" pitchFamily="34" charset="0"/>
                <a:cs typeface="Arial" panose="020B0604020202020204" pitchFamily="34" charset="0"/>
              </a:rPr>
              <a:t>c. </a:t>
            </a:r>
            <a:r>
              <a:rPr lang="en-US" sz="4200" b="1" dirty="0" err="1">
                <a:latin typeface="Arial" panose="020B0604020202020204" pitchFamily="34" charset="0"/>
                <a:cs typeface="Arial" panose="020B0604020202020204" pitchFamily="34" charset="0"/>
              </a:rPr>
              <a:t>Buộc</a:t>
            </a:r>
            <a:r>
              <a:rPr lang="en-US" sz="4200" b="1" dirty="0">
                <a:latin typeface="Arial" panose="020B0604020202020204" pitchFamily="34" charset="0"/>
                <a:cs typeface="Arial" panose="020B0604020202020204" pitchFamily="34" charset="0"/>
              </a:rPr>
              <a:t> 2 </a:t>
            </a:r>
            <a:r>
              <a:rPr lang="en-US" sz="4200" b="1" dirty="0" err="1">
                <a:latin typeface="Arial" panose="020B0604020202020204" pitchFamily="34" charset="0"/>
                <a:cs typeface="Arial" panose="020B0604020202020204" pitchFamily="34" charset="0"/>
              </a:rPr>
              <a:t>đầu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tựa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vào</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hai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cái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cọc</a:t>
            </a:r>
            <a:r>
              <a:rPr lang="en-US" sz="4200" b="1" dirty="0">
                <a:latin typeface="Arial" panose="020B0604020202020204" pitchFamily="34" charset="0"/>
                <a:cs typeface="Arial" panose="020B0604020202020204" pitchFamily="34" charset="0"/>
              </a:rPr>
              <a:t>. </a:t>
            </a:r>
          </a:p>
          <a:p>
            <a:pPr marL="571500" indent="-571500">
              <a:lnSpc>
                <a:spcPct val="200000"/>
              </a:lnSpc>
              <a:buFont typeface="Symbol" panose="05050102010706020507" pitchFamily="18" charset="2"/>
              <a:buChar char="Þ"/>
            </a:pP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Sau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đó</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buộc</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mỗi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tựa</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vào</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một</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cái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cọc</a:t>
            </a:r>
            <a:r>
              <a:rPr lang="en-US" sz="4200" dirty="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7678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1. </a:t>
            </a:r>
            <a:r>
              <a:rPr lang="en-US" sz="4800" b="1" i="1" dirty="0" err="1" smtClean="0">
                <a:solidFill>
                  <a:srgbClr val="E84B5F"/>
                </a:solidFill>
                <a:latin typeface="Arial" panose="020B0604020202020204" pitchFamily="34" charset="0"/>
                <a:cs typeface="Arial" panose="020B0604020202020204" pitchFamily="34" charset="0"/>
              </a:rPr>
              <a:t>Hãy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nói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lại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cách</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trồng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theo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hướng</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dẫn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của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sp>
        <p:nvSpPr>
          <p:cNvPr id="14" name="TextBox 13"/>
          <p:cNvSpPr txBox="1"/>
          <p:nvPr/>
        </p:nvSpPr>
        <p:spPr>
          <a:xfrm>
            <a:off x="3446425" y="3690217"/>
            <a:ext cx="10361391" cy="2677656"/>
          </a:xfrm>
          <a:prstGeom prst="rect">
            <a:avLst/>
          </a:prstGeom>
          <a:noFill/>
        </p:spPr>
        <p:txBody>
          <a:bodyPr wrap="square" rtlCol="0">
            <a:spAutoFit/>
          </a:bodyPr>
          <a:lstStyle/>
          <a:p>
            <a:pPr>
              <a:lnSpc>
                <a:spcPct val="200000"/>
              </a:lnSpc>
            </a:pPr>
            <a:r>
              <a:rPr lang="en-US" sz="4200" b="1" dirty="0" smtClean="0">
                <a:latin typeface="Arial" panose="020B0604020202020204" pitchFamily="34" charset="0"/>
                <a:cs typeface="Arial" panose="020B0604020202020204" pitchFamily="34" charset="0"/>
              </a:rPr>
              <a:t>d. </a:t>
            </a:r>
            <a:r>
              <a:rPr lang="en-US" sz="4200" b="1" dirty="0" err="1" smtClean="0">
                <a:latin typeface="Arial" panose="020B0604020202020204" pitchFamily="34" charset="0"/>
                <a:cs typeface="Arial" panose="020B0604020202020204" pitchFamily="34" charset="0"/>
              </a:rPr>
              <a:t>Vùi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hai</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đầu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xuống</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đất</a:t>
            </a:r>
            <a:r>
              <a:rPr lang="en-US" sz="4200" b="1" dirty="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Rồi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vui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hai</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đầu</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rễ</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xuống</a:t>
            </a:r>
            <a:r>
              <a:rPr lang="en-US" sz="4200" dirty="0">
                <a:latin typeface="Arial" panose="020B0604020202020204" pitchFamily="34" charset="0"/>
                <a:cs typeface="Arial" panose="020B0604020202020204" pitchFamily="34" charset="0"/>
              </a:rPr>
              <a:t> </a:t>
            </a:r>
            <a:r>
              <a:rPr lang="en-US" sz="4200" dirty="0" err="1">
                <a:latin typeface="Arial" panose="020B0604020202020204" pitchFamily="34" charset="0"/>
                <a:cs typeface="Arial" panose="020B0604020202020204" pitchFamily="34" charset="0"/>
              </a:rPr>
              <a:t>đất</a:t>
            </a:r>
            <a:r>
              <a:rPr lang="en-US" sz="4200" dirty="0">
                <a:latin typeface="Arial" panose="020B0604020202020204" pitchFamily="34" charset="0"/>
                <a:cs typeface="Arial" panose="020B0604020202020204" pitchFamily="34" charset="0"/>
              </a:rPr>
              <a:t>. </a:t>
            </a:r>
            <a:endParaRPr lang="en-US" sz="4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200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2. </a:t>
            </a:r>
            <a:r>
              <a:rPr lang="en-US" sz="4800" b="1" i="1" dirty="0" err="1" smtClean="0">
                <a:solidFill>
                  <a:srgbClr val="E84B5F"/>
                </a:solidFill>
                <a:latin typeface="Arial" panose="020B0604020202020204" pitchFamily="34" charset="0"/>
                <a:cs typeface="Arial" panose="020B0604020202020204" pitchFamily="34" charset="0"/>
              </a:rPr>
              <a:t>Tìm</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bộ</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phận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trả</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hỏi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Khi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2694260" y="3494544"/>
            <a:ext cx="13559086" cy="3970318"/>
          </a:xfrm>
          <a:prstGeom prst="rect">
            <a:avLst/>
          </a:prstGeom>
          <a:noFill/>
        </p:spPr>
        <p:txBody>
          <a:bodyPr wrap="square" rtlCol="0">
            <a:spAutoFit/>
          </a:bodyPr>
          <a:lstStyle/>
          <a:p>
            <a:pPr>
              <a:lnSpc>
                <a:spcPct val="200000"/>
              </a:lnSpc>
            </a:pPr>
            <a:r>
              <a:rPr lang="en-US" sz="4200" dirty="0" smtClean="0">
                <a:latin typeface="Arial" panose="020B0604020202020204" pitchFamily="34" charset="0"/>
                <a:cs typeface="Arial" panose="020B0604020202020204" pitchFamily="34" charset="0"/>
              </a:rPr>
              <a:t>a. </a:t>
            </a:r>
            <a:r>
              <a:rPr lang="en-US" sz="4200" dirty="0" err="1" smtClean="0">
                <a:latin typeface="Arial" panose="020B0604020202020204" pitchFamily="34" charset="0"/>
                <a:cs typeface="Arial" panose="020B0604020202020204" pitchFamily="34" charset="0"/>
              </a:rPr>
              <a:t>Sau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khi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tập</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thể</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dục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Hồ</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dạo</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trong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vườn</a:t>
            </a:r>
            <a:r>
              <a:rPr lang="en-US" sz="4200" dirty="0" smtClean="0">
                <a:latin typeface="Arial" panose="020B0604020202020204" pitchFamily="34" charset="0"/>
                <a:cs typeface="Arial" panose="020B0604020202020204" pitchFamily="34" charset="0"/>
              </a:rPr>
              <a:t>.</a:t>
            </a:r>
          </a:p>
          <a:p>
            <a:pPr>
              <a:lnSpc>
                <a:spcPct val="200000"/>
              </a:lnSpc>
            </a:pPr>
            <a:r>
              <a:rPr lang="en-US" sz="4200" dirty="0" smtClean="0">
                <a:latin typeface="Arial" panose="020B0604020202020204" pitchFamily="34" charset="0"/>
                <a:cs typeface="Arial" panose="020B0604020202020204" pitchFamily="34" charset="0"/>
              </a:rPr>
              <a:t>b. </a:t>
            </a:r>
            <a:r>
              <a:rPr lang="en-US" sz="4200" dirty="0" err="1" smtClean="0">
                <a:latin typeface="Arial" panose="020B0604020202020204" pitchFamily="34" charset="0"/>
                <a:cs typeface="Arial" panose="020B0604020202020204" pitchFamily="34" charset="0"/>
              </a:rPr>
              <a:t>Nhiều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sau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chiếc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rễ</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đã</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thành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một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cây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a:t>
            </a:r>
            <a:r>
              <a:rPr lang="en-US" sz="4200" dirty="0" smtClean="0">
                <a:latin typeface="Arial" panose="020B0604020202020204" pitchFamily="34" charset="0"/>
                <a:cs typeface="Arial" panose="020B0604020202020204" pitchFamily="34" charset="0"/>
              </a:rPr>
              <a:t> con. </a:t>
            </a:r>
          </a:p>
          <a:p>
            <a:pPr>
              <a:lnSpc>
                <a:spcPct val="200000"/>
              </a:lnSpc>
            </a:pPr>
            <a:r>
              <a:rPr lang="en-US" sz="4200" dirty="0" smtClean="0">
                <a:latin typeface="Arial" panose="020B0604020202020204" pitchFamily="34" charset="0"/>
                <a:cs typeface="Arial" panose="020B0604020202020204" pitchFamily="34" charset="0"/>
              </a:rPr>
              <a:t>c. </a:t>
            </a:r>
            <a:r>
              <a:rPr lang="en-US" sz="4200" dirty="0" err="1" smtClean="0">
                <a:latin typeface="Arial" panose="020B0604020202020204" pitchFamily="34" charset="0"/>
                <a:cs typeface="Arial" panose="020B0604020202020204" pitchFamily="34" charset="0"/>
              </a:rPr>
              <a:t>Lúc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mọi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người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mới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hiểu</a:t>
            </a:r>
            <a:r>
              <a:rPr lang="en-US" sz="4200" dirty="0" smtClean="0">
                <a:latin typeface="Arial" panose="020B0604020202020204" pitchFamily="34" charset="0"/>
                <a:cs typeface="Arial" panose="020B0604020202020204" pitchFamily="34" charset="0"/>
              </a:rPr>
              <a:t> ý </a:t>
            </a:r>
            <a:r>
              <a:rPr lang="en-US" sz="4200" dirty="0" err="1" smtClean="0">
                <a:latin typeface="Arial" panose="020B0604020202020204" pitchFamily="34" charset="0"/>
                <a:cs typeface="Arial" panose="020B0604020202020204" pitchFamily="34" charset="0"/>
              </a:rPr>
              <a:t>của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Bác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Hồ</a:t>
            </a:r>
            <a:endParaRPr lang="en-US" sz="42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4430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900" decel="100000" fill="hold"/>
                                        <p:tgtEl>
                                          <p:spTgt spid="13"/>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par>
                                <p:cTn id="11" presetID="37"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1000"/>
                                        <p:tgtEl>
                                          <p:spTgt spid="14"/>
                                        </p:tgtEl>
                                      </p:cBhvr>
                                    </p:animEffect>
                                    <p:anim calcmode="lin" valueType="num">
                                      <p:cBhvr>
                                        <p:cTn id="14" dur="1000" fill="hold"/>
                                        <p:tgtEl>
                                          <p:spTgt spid="14"/>
                                        </p:tgtEl>
                                        <p:attrNameLst>
                                          <p:attrName>ppt_x</p:attrName>
                                        </p:attrNameLst>
                                      </p:cBhvr>
                                      <p:tavLst>
                                        <p:tav tm="0">
                                          <p:val>
                                            <p:strVal val="#ppt_x"/>
                                          </p:val>
                                        </p:tav>
                                        <p:tav tm="100000">
                                          <p:val>
                                            <p:strVal val="#ppt_x"/>
                                          </p:val>
                                        </p:tav>
                                      </p:tavLst>
                                    </p:anim>
                                    <p:anim calcmode="lin" valueType="num">
                                      <p:cBhvr>
                                        <p:cTn id="15" dur="900" decel="100000" fill="hold"/>
                                        <p:tgtEl>
                                          <p:spTgt spid="14"/>
                                        </p:tgtEl>
                                        <p:attrNameLst>
                                          <p:attrName>ppt_y</p:attrName>
                                        </p:attrNameLst>
                                      </p:cBhvr>
                                      <p:tavLst>
                                        <p:tav tm="0">
                                          <p:val>
                                            <p:strVal val="#ppt_y+1"/>
                                          </p:val>
                                        </p:tav>
                                        <p:tav tm="100000">
                                          <p:val>
                                            <p:strVal val="#ppt_y-.03"/>
                                          </p:val>
                                        </p:tav>
                                      </p:tavLst>
                                    </p:anim>
                                    <p:anim calcmode="lin" valueType="num">
                                      <p:cBhvr>
                                        <p:cTn id="16"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flipH="1">
            <a:off x="-2384650" y="4336166"/>
            <a:ext cx="7093216" cy="7340974"/>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752600" y="5192623"/>
            <a:ext cx="5423404" cy="5628060"/>
          </a:xfrm>
          <a:prstGeom prst="rect">
            <a:avLst/>
          </a:prstGeom>
        </p:spPr>
      </p:pic>
      <p:pic>
        <p:nvPicPr>
          <p:cNvPr id="4" name="Picture 4"/>
          <p:cNvPicPr>
            <a:picLocks noChangeAspect="1"/>
          </p:cNvPicPr>
          <p:nvPr/>
        </p:nvPicPr>
        <p:blipFill>
          <a:blip r:embed="rId6">
            <a:alphaModFix amt="19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2601338" flipH="1">
            <a:off x="14028414" y="6573878"/>
            <a:ext cx="5192177" cy="4114800"/>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455790" y="7097891"/>
            <a:ext cx="4247967" cy="4384998"/>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rot="-5400000">
            <a:off x="17017323" y="-138166"/>
            <a:ext cx="2072473" cy="2274319"/>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3270305" y="7031327"/>
            <a:ext cx="2841833" cy="653622"/>
          </a:xfrm>
          <a:prstGeom prst="rect">
            <a:avLst/>
          </a:prstGeom>
        </p:spPr>
      </p:pic>
      <p:sp>
        <p:nvSpPr>
          <p:cNvPr id="8" name="TextBox 8"/>
          <p:cNvSpPr txBox="1"/>
          <p:nvPr/>
        </p:nvSpPr>
        <p:spPr>
          <a:xfrm>
            <a:off x="3340642" y="5261051"/>
            <a:ext cx="12020557" cy="1472904"/>
          </a:xfrm>
          <a:prstGeom prst="rect">
            <a:avLst/>
          </a:prstGeom>
        </p:spPr>
        <p:txBody>
          <a:bodyPr wrap="square" lIns="0" tIns="0" rIns="0" bIns="0" rtlCol="0" anchor="t">
            <a:spAutoFit/>
          </a:bodyPr>
          <a:lstStyle/>
          <a:p>
            <a:pPr>
              <a:lnSpc>
                <a:spcPts val="12374"/>
              </a:lnSpc>
            </a:pPr>
            <a:r>
              <a:rPr lang="en-US" sz="9600" b="1" dirty="0" smtClean="0">
                <a:solidFill>
                  <a:srgbClr val="E84B5F"/>
                </a:solidFill>
                <a:latin typeface="Arial" panose="020B0604020202020204" pitchFamily="34" charset="0"/>
                <a:cs typeface="Arial" panose="020B0604020202020204" pitchFamily="34" charset="0"/>
              </a:rPr>
              <a:t>CHIẾC RỄ ĐA TRÒN</a:t>
            </a:r>
            <a:endParaRPr lang="en-US" sz="9600" b="1" dirty="0">
              <a:solidFill>
                <a:srgbClr val="E84B5F"/>
              </a:solidFill>
              <a:latin typeface="Arial" panose="020B0604020202020204" pitchFamily="34" charset="0"/>
              <a:cs typeface="Arial" panose="020B0604020202020204" pitchFamily="34" charset="0"/>
            </a:endParaRPr>
          </a:p>
        </p:txBody>
      </p:sp>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419537" y="491923"/>
            <a:ext cx="1365906" cy="2159535"/>
          </a:xfrm>
          <a:prstGeom prst="rect">
            <a:avLst/>
          </a:prstGeom>
        </p:spPr>
      </p:pic>
      <p:pic>
        <p:nvPicPr>
          <p:cNvPr id="10" name="Picture 10"/>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a:off x="16272874" y="3077002"/>
            <a:ext cx="853083" cy="1259164"/>
          </a:xfrm>
          <a:prstGeom prst="rect">
            <a:avLst/>
          </a:prstGeom>
        </p:spPr>
      </p:pic>
      <p:sp>
        <p:nvSpPr>
          <p:cNvPr id="11" name="TextBox 11"/>
          <p:cNvSpPr txBox="1"/>
          <p:nvPr/>
        </p:nvSpPr>
        <p:spPr>
          <a:xfrm>
            <a:off x="7522121" y="1866900"/>
            <a:ext cx="3657601" cy="936154"/>
          </a:xfrm>
          <a:prstGeom prst="rect">
            <a:avLst/>
          </a:prstGeom>
        </p:spPr>
        <p:txBody>
          <a:bodyPr wrap="square" lIns="0" tIns="0" rIns="0" bIns="0" rtlCol="0" anchor="t">
            <a:spAutoFit/>
          </a:bodyPr>
          <a:lstStyle/>
          <a:p>
            <a:pPr algn="ctr">
              <a:lnSpc>
                <a:spcPts val="7323"/>
              </a:lnSpc>
            </a:pPr>
            <a:r>
              <a:rPr lang="en-US" sz="7200" dirty="0" smtClean="0">
                <a:solidFill>
                  <a:srgbClr val="F8485E"/>
                </a:solidFill>
                <a:latin typeface="Arial" panose="020B0604020202020204" pitchFamily="34" charset="0"/>
                <a:cs typeface="Arial" panose="020B0604020202020204" pitchFamily="34" charset="0"/>
              </a:rPr>
              <a:t>BÀI 22</a:t>
            </a:r>
            <a:endParaRPr lang="en-US" sz="7200" dirty="0">
              <a:solidFill>
                <a:srgbClr val="F8485E"/>
              </a:solidFill>
              <a:latin typeface="Arial" panose="020B0604020202020204" pitchFamily="34" charset="0"/>
              <a:cs typeface="Arial" panose="020B0604020202020204" pitchFamily="34" charset="0"/>
            </a:endParaRPr>
          </a:p>
        </p:txBody>
      </p:sp>
      <p:sp>
        <p:nvSpPr>
          <p:cNvPr id="12" name="TextBox 11"/>
          <p:cNvSpPr txBox="1"/>
          <p:nvPr/>
        </p:nvSpPr>
        <p:spPr>
          <a:xfrm>
            <a:off x="7211244" y="3400012"/>
            <a:ext cx="4279354" cy="936154"/>
          </a:xfrm>
          <a:prstGeom prst="rect">
            <a:avLst/>
          </a:prstGeom>
        </p:spPr>
        <p:txBody>
          <a:bodyPr wrap="square" lIns="0" tIns="0" rIns="0" bIns="0" rtlCol="0" anchor="t">
            <a:spAutoFit/>
          </a:bodyPr>
          <a:lstStyle/>
          <a:p>
            <a:pPr algn="ctr">
              <a:lnSpc>
                <a:spcPts val="7323"/>
              </a:lnSpc>
            </a:pPr>
            <a:r>
              <a:rPr lang="en-US" sz="6400" b="1" i="1" dirty="0" err="1" smtClean="0">
                <a:solidFill>
                  <a:srgbClr val="F8485E"/>
                </a:solidFill>
                <a:latin typeface="Arial" panose="020B0604020202020204" pitchFamily="34" charset="0"/>
                <a:cs typeface="Arial" panose="020B0604020202020204" pitchFamily="34" charset="0"/>
              </a:rPr>
              <a:t>Bài</a:t>
            </a:r>
            <a:r>
              <a:rPr lang="en-US" sz="6400" b="1" i="1" dirty="0" smtClean="0">
                <a:solidFill>
                  <a:srgbClr val="F8485E"/>
                </a:solidFill>
                <a:latin typeface="Arial" panose="020B0604020202020204" pitchFamily="34" charset="0"/>
                <a:cs typeface="Arial" panose="020B0604020202020204" pitchFamily="34" charset="0"/>
              </a:rPr>
              <a:t> </a:t>
            </a:r>
            <a:r>
              <a:rPr lang="en-US" sz="6400" b="1" i="1" dirty="0" err="1" smtClean="0">
                <a:solidFill>
                  <a:srgbClr val="F8485E"/>
                </a:solidFill>
                <a:latin typeface="Arial" panose="020B0604020202020204" pitchFamily="34" charset="0"/>
                <a:cs typeface="Arial" panose="020B0604020202020204" pitchFamily="34" charset="0"/>
              </a:rPr>
              <a:t>đọc</a:t>
            </a:r>
            <a:r>
              <a:rPr lang="en-US" sz="6400" b="1" i="1" dirty="0" smtClean="0">
                <a:solidFill>
                  <a:srgbClr val="F8485E"/>
                </a:solidFill>
                <a:latin typeface="Arial" panose="020B0604020202020204" pitchFamily="34" charset="0"/>
                <a:cs typeface="Arial" panose="020B0604020202020204" pitchFamily="34" charset="0"/>
              </a:rPr>
              <a:t> 2</a:t>
            </a:r>
            <a:endParaRPr lang="en-US" sz="6400" b="1" i="1" dirty="0">
              <a:solidFill>
                <a:srgbClr val="F8485E"/>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2. </a:t>
            </a:r>
            <a:r>
              <a:rPr lang="en-US" sz="4800" b="1" i="1" dirty="0" err="1" smtClean="0">
                <a:solidFill>
                  <a:srgbClr val="E84B5F"/>
                </a:solidFill>
                <a:latin typeface="Arial" panose="020B0604020202020204" pitchFamily="34" charset="0"/>
                <a:cs typeface="Arial" panose="020B0604020202020204" pitchFamily="34" charset="0"/>
              </a:rPr>
              <a:t>Tìm</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bộ</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phận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trả</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hỏi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Khi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048000" y="3593857"/>
            <a:ext cx="13116818" cy="2677656"/>
          </a:xfrm>
          <a:prstGeom prst="rect">
            <a:avLst/>
          </a:prstGeom>
          <a:noFill/>
        </p:spPr>
        <p:txBody>
          <a:bodyPr wrap="square" rtlCol="0">
            <a:spAutoFit/>
          </a:bodyPr>
          <a:lstStyle/>
          <a:p>
            <a:pPr marL="742950" indent="-742950">
              <a:lnSpc>
                <a:spcPct val="200000"/>
              </a:lnSpc>
              <a:buAutoNum type="alphaLcPeriod"/>
            </a:pPr>
            <a:r>
              <a:rPr lang="en-US" sz="4200" b="1" dirty="0" err="1" smtClean="0">
                <a:latin typeface="Arial" panose="020B0604020202020204" pitchFamily="34" charset="0"/>
                <a:cs typeface="Arial" panose="020B0604020202020204" pitchFamily="34" charset="0"/>
              </a:rPr>
              <a:t>Sau</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khi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tập</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thể</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dục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Bác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Hồ</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đi</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dạo</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trong</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vườn</a:t>
            </a:r>
            <a:r>
              <a:rPr lang="en-US" sz="4200" b="1" dirty="0" smtClean="0">
                <a:latin typeface="Arial" panose="020B0604020202020204" pitchFamily="34" charset="0"/>
                <a:cs typeface="Arial" panose="020B0604020202020204" pitchFamily="34" charset="0"/>
              </a:rPr>
              <a:t>.</a:t>
            </a:r>
          </a:p>
          <a:p>
            <a:pPr marL="571500" indent="-571500">
              <a:lnSpc>
                <a:spcPct val="200000"/>
              </a:lnSpc>
              <a:buFont typeface="Symbol" panose="05050102010706020507" pitchFamily="18" charset="2"/>
              <a:buChar char="Þ"/>
            </a:pPr>
            <a:r>
              <a:rPr lang="vi-VN" sz="4200" dirty="0" smtClean="0">
                <a:cs typeface="Arial" panose="020B0604020202020204" pitchFamily="34" charset="0"/>
              </a:rPr>
              <a:t>Bác </a:t>
            </a:r>
            <a:r>
              <a:rPr lang="vi-VN" sz="4200" dirty="0">
                <a:cs typeface="Arial" panose="020B0604020202020204" pitchFamily="34" charset="0"/>
              </a:rPr>
              <a:t>Hồ đi dạo trong vườn khi nào</a:t>
            </a:r>
            <a:r>
              <a:rPr lang="vi-VN" sz="4200" dirty="0" smtClean="0">
                <a:cs typeface="Arial" panose="020B0604020202020204" pitchFamily="34" charset="0"/>
              </a:rPr>
              <a:t>?</a:t>
            </a:r>
            <a:endParaRPr lang="en-US" sz="4200" dirty="0" smtClean="0">
              <a:cs typeface="Arial" panose="020B0604020202020204" pitchFamily="34" charset="0"/>
            </a:endParaRPr>
          </a:p>
        </p:txBody>
      </p:sp>
    </p:spTree>
    <p:extLst>
      <p:ext uri="{BB962C8B-B14F-4D97-AF65-F5344CB8AC3E}">
        <p14:creationId xmlns:p14="http://schemas.microsoft.com/office/powerpoint/2010/main" val="479584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2. </a:t>
            </a:r>
            <a:r>
              <a:rPr lang="en-US" sz="4800" b="1" i="1" dirty="0" err="1" smtClean="0">
                <a:solidFill>
                  <a:srgbClr val="E84B5F"/>
                </a:solidFill>
                <a:latin typeface="Arial" panose="020B0604020202020204" pitchFamily="34" charset="0"/>
                <a:cs typeface="Arial" panose="020B0604020202020204" pitchFamily="34" charset="0"/>
              </a:rPr>
              <a:t>Tìm</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bộ</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phận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trả</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hỏi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Khi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274273" y="3605912"/>
            <a:ext cx="12113343" cy="3970318"/>
          </a:xfrm>
          <a:prstGeom prst="rect">
            <a:avLst/>
          </a:prstGeom>
          <a:noFill/>
        </p:spPr>
        <p:txBody>
          <a:bodyPr wrap="square" rtlCol="0">
            <a:spAutoFit/>
          </a:bodyPr>
          <a:lstStyle/>
          <a:p>
            <a:pPr>
              <a:lnSpc>
                <a:spcPct val="200000"/>
              </a:lnSpc>
            </a:pPr>
            <a:r>
              <a:rPr lang="en-US" sz="4200" b="1" dirty="0" smtClean="0">
                <a:latin typeface="Arial" panose="020B0604020202020204" pitchFamily="34" charset="0"/>
                <a:cs typeface="Arial" panose="020B0604020202020204" pitchFamily="34" charset="0"/>
              </a:rPr>
              <a:t>b. </a:t>
            </a:r>
            <a:r>
              <a:rPr lang="en-US" sz="4200" b="1" dirty="0" err="1" smtClean="0">
                <a:latin typeface="Arial" panose="020B0604020202020204" pitchFamily="34" charset="0"/>
                <a:cs typeface="Arial" panose="020B0604020202020204" pitchFamily="34" charset="0"/>
              </a:rPr>
              <a:t>Nhiều</a:t>
            </a:r>
            <a:r>
              <a:rPr lang="en-US" sz="4200" b="1" dirty="0" smtClean="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năm</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sau</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chiếc</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rễ</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thành</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một</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cây</a:t>
            </a:r>
            <a:r>
              <a:rPr lang="en-US" sz="4200" b="1" dirty="0">
                <a:latin typeface="Arial" panose="020B0604020202020204" pitchFamily="34" charset="0"/>
                <a:cs typeface="Arial" panose="020B0604020202020204" pitchFamily="34" charset="0"/>
              </a:rPr>
              <a:t> </a:t>
            </a:r>
            <a:r>
              <a:rPr lang="en-US" sz="4200" b="1" dirty="0" err="1">
                <a:latin typeface="Arial" panose="020B0604020202020204" pitchFamily="34" charset="0"/>
                <a:cs typeface="Arial" panose="020B0604020202020204" pitchFamily="34" charset="0"/>
              </a:rPr>
              <a:t>đa</a:t>
            </a:r>
            <a:r>
              <a:rPr lang="en-US" sz="4200" b="1" dirty="0">
                <a:latin typeface="Arial" panose="020B0604020202020204" pitchFamily="34" charset="0"/>
                <a:cs typeface="Arial" panose="020B0604020202020204" pitchFamily="34" charset="0"/>
              </a:rPr>
              <a:t> con. </a:t>
            </a:r>
            <a:endParaRPr lang="en-US" sz="4200" b="1" dirty="0" smtClean="0">
              <a:latin typeface="Arial" panose="020B0604020202020204" pitchFamily="34" charset="0"/>
              <a:cs typeface="Arial" panose="020B0604020202020204" pitchFamily="34" charset="0"/>
            </a:endParaRPr>
          </a:p>
          <a:p>
            <a:pPr marL="571500" indent="-571500">
              <a:lnSpc>
                <a:spcPct val="200000"/>
              </a:lnSpc>
              <a:buFont typeface="Symbol" panose="05050102010706020507" pitchFamily="18" charset="2"/>
              <a:buChar char="Þ"/>
            </a:pPr>
            <a:r>
              <a:rPr lang="vi-VN" sz="4200" dirty="0" smtClean="0">
                <a:cs typeface="Arial" panose="020B0604020202020204" pitchFamily="34" charset="0"/>
              </a:rPr>
              <a:t>Khi </a:t>
            </a:r>
            <a:r>
              <a:rPr lang="vi-VN" sz="4200" dirty="0">
                <a:cs typeface="Arial" panose="020B0604020202020204" pitchFamily="34" charset="0"/>
              </a:rPr>
              <a:t>nào chiếc rễ đa thành một cây đa con</a:t>
            </a:r>
            <a:r>
              <a:rPr lang="vi-VN" sz="4200" dirty="0" smtClean="0">
                <a:cs typeface="Arial" panose="020B0604020202020204" pitchFamily="34" charset="0"/>
              </a:rPr>
              <a:t>?</a:t>
            </a:r>
            <a:endParaRPr lang="en-US" sz="4200" dirty="0" smtClean="0">
              <a:cs typeface="Arial" panose="020B0604020202020204" pitchFamily="34" charset="0"/>
            </a:endParaRPr>
          </a:p>
        </p:txBody>
      </p:sp>
    </p:spTree>
    <p:extLst>
      <p:ext uri="{BB962C8B-B14F-4D97-AF65-F5344CB8AC3E}">
        <p14:creationId xmlns:p14="http://schemas.microsoft.com/office/powerpoint/2010/main" val="2155918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430154" y="1257300"/>
            <a:ext cx="13801583" cy="7761167"/>
            <a:chOff x="0" y="0"/>
            <a:chExt cx="2190909" cy="2065180"/>
          </a:xfrm>
        </p:grpSpPr>
        <p:sp>
          <p:nvSpPr>
            <p:cNvPr id="3" name="Freeform 3"/>
            <p:cNvSpPr/>
            <p:nvPr/>
          </p:nvSpPr>
          <p:spPr>
            <a:xfrm>
              <a:off x="0" y="0"/>
              <a:ext cx="2190909" cy="2065180"/>
            </a:xfrm>
            <a:custGeom>
              <a:avLst/>
              <a:gdLst/>
              <a:ahLst/>
              <a:cxnLst/>
              <a:rect l="l" t="t" r="r" b="b"/>
              <a:pathLst>
                <a:path w="2190909" h="2065180">
                  <a:moveTo>
                    <a:pt x="2066449" y="2065180"/>
                  </a:moveTo>
                  <a:lnTo>
                    <a:pt x="124460" y="2065180"/>
                  </a:lnTo>
                  <a:cubicBezTo>
                    <a:pt x="55880" y="2065180"/>
                    <a:pt x="0" y="2009300"/>
                    <a:pt x="0" y="1940720"/>
                  </a:cubicBezTo>
                  <a:lnTo>
                    <a:pt x="0" y="124460"/>
                  </a:lnTo>
                  <a:cubicBezTo>
                    <a:pt x="0" y="55880"/>
                    <a:pt x="55880" y="0"/>
                    <a:pt x="124460" y="0"/>
                  </a:cubicBezTo>
                  <a:lnTo>
                    <a:pt x="2066449" y="0"/>
                  </a:lnTo>
                  <a:cubicBezTo>
                    <a:pt x="2135029" y="0"/>
                    <a:pt x="2190909" y="55880"/>
                    <a:pt x="2190909" y="124460"/>
                  </a:cubicBezTo>
                  <a:lnTo>
                    <a:pt x="2190909" y="1940720"/>
                  </a:lnTo>
                  <a:cubicBezTo>
                    <a:pt x="2190909" y="2009300"/>
                    <a:pt x="2135029" y="2065180"/>
                    <a:pt x="2066449" y="2065180"/>
                  </a:cubicBezTo>
                  <a:close/>
                </a:path>
              </a:pathLst>
            </a:custGeom>
            <a:solidFill>
              <a:srgbClr val="FFE886">
                <a:alpha val="29804"/>
              </a:srgbClr>
            </a:solidFill>
          </p:spPr>
        </p:sp>
      </p:gr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14824087" y="6172200"/>
            <a:ext cx="3463913" cy="4114800"/>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2725400" y="9182100"/>
            <a:ext cx="2435943" cy="560267"/>
          </a:xfrm>
          <a:prstGeom prst="rect">
            <a:avLst/>
          </a:prstGeom>
        </p:spPr>
      </p:pic>
      <p:pic>
        <p:nvPicPr>
          <p:cNvPr id="10" name="Picture 10"/>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6970126" y="1028700"/>
            <a:ext cx="1822483" cy="1999981"/>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960193" y="7696059"/>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028700" y="1467737"/>
            <a:ext cx="925133" cy="873095"/>
          </a:xfrm>
          <a:prstGeom prst="rect">
            <a:avLst/>
          </a:prstGeom>
        </p:spPr>
      </p:pic>
      <p:sp>
        <p:nvSpPr>
          <p:cNvPr id="13" name="TextBox 6"/>
          <p:cNvSpPr txBox="1"/>
          <p:nvPr/>
        </p:nvSpPr>
        <p:spPr>
          <a:xfrm>
            <a:off x="3114919" y="1501288"/>
            <a:ext cx="12039600" cy="2215991"/>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2. </a:t>
            </a:r>
            <a:r>
              <a:rPr lang="en-US" sz="4800" b="1" i="1" dirty="0" err="1" smtClean="0">
                <a:solidFill>
                  <a:srgbClr val="E84B5F"/>
                </a:solidFill>
                <a:latin typeface="Arial" panose="020B0604020202020204" pitchFamily="34" charset="0"/>
                <a:cs typeface="Arial" panose="020B0604020202020204" pitchFamily="34" charset="0"/>
              </a:rPr>
              <a:t>Tìm</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bộ</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phận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trả</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lời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cho</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câu</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hỏi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Khi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nào</a:t>
            </a:r>
            <a:r>
              <a:rPr lang="en-US" sz="4800" b="1" i="1" dirty="0">
                <a:solidFill>
                  <a:srgbClr val="E84B5F"/>
                </a:solidFill>
                <a:latin typeface="Arial" panose="020B0604020202020204" pitchFamily="34" charset="0"/>
                <a:cs typeface="Arial" panose="020B0604020202020204" pitchFamily="34" charset="0"/>
              </a:rPr>
              <a:t>?</a:t>
            </a:r>
          </a:p>
        </p:txBody>
      </p:sp>
      <p:sp>
        <p:nvSpPr>
          <p:cNvPr id="14" name="TextBox 13"/>
          <p:cNvSpPr txBox="1"/>
          <p:nvPr/>
        </p:nvSpPr>
        <p:spPr>
          <a:xfrm>
            <a:off x="3274273" y="3605912"/>
            <a:ext cx="12113343" cy="2677656"/>
          </a:xfrm>
          <a:prstGeom prst="rect">
            <a:avLst/>
          </a:prstGeom>
          <a:noFill/>
        </p:spPr>
        <p:txBody>
          <a:bodyPr wrap="square" rtlCol="0">
            <a:spAutoFit/>
          </a:bodyPr>
          <a:lstStyle/>
          <a:p>
            <a:pPr>
              <a:lnSpc>
                <a:spcPct val="200000"/>
              </a:lnSpc>
            </a:pPr>
            <a:r>
              <a:rPr lang="en-US" sz="4200" b="1" dirty="0" smtClean="0">
                <a:latin typeface="Arial" panose="020B0604020202020204" pitchFamily="34" charset="0"/>
                <a:cs typeface="Arial" panose="020B0604020202020204" pitchFamily="34" charset="0"/>
              </a:rPr>
              <a:t>c. </a:t>
            </a:r>
            <a:r>
              <a:rPr lang="vi-VN" sz="4200" b="1" dirty="0" smtClean="0">
                <a:cs typeface="Arial" panose="020B0604020202020204" pitchFamily="34" charset="0"/>
              </a:rPr>
              <a:t>Lúc </a:t>
            </a:r>
            <a:r>
              <a:rPr lang="vi-VN" sz="4200" b="1" dirty="0">
                <a:cs typeface="Arial" panose="020B0604020202020204" pitchFamily="34" charset="0"/>
              </a:rPr>
              <a:t>đó, mọi người mới hiểu ý của Bác Hồ. </a:t>
            </a:r>
            <a:endParaRPr lang="en-US" sz="4200" b="1" dirty="0" smtClean="0">
              <a:cs typeface="Arial" panose="020B0604020202020204" pitchFamily="34" charset="0"/>
            </a:endParaRPr>
          </a:p>
          <a:p>
            <a:pPr marL="571500" indent="-571500">
              <a:lnSpc>
                <a:spcPct val="200000"/>
              </a:lnSpc>
              <a:buFont typeface="Symbol" panose="05050102010706020507" pitchFamily="18" charset="2"/>
              <a:buChar char="Þ"/>
            </a:pPr>
            <a:r>
              <a:rPr lang="vi-VN" sz="4200" dirty="0" smtClean="0">
                <a:cs typeface="Arial" panose="020B0604020202020204" pitchFamily="34" charset="0"/>
              </a:rPr>
              <a:t>Khi </a:t>
            </a:r>
            <a:r>
              <a:rPr lang="vi-VN" sz="4200" dirty="0">
                <a:cs typeface="Arial" panose="020B0604020202020204" pitchFamily="34" charset="0"/>
              </a:rPr>
              <a:t>nào mọi người mới hiểu ý của Bác Hồ</a:t>
            </a:r>
            <a:r>
              <a:rPr lang="vi-VN" sz="4200" dirty="0" smtClean="0">
                <a:cs typeface="Arial" panose="020B0604020202020204" pitchFamily="34" charset="0"/>
              </a:rPr>
              <a:t>?</a:t>
            </a:r>
            <a:endParaRPr lang="en-US" sz="4200" dirty="0" smtClean="0">
              <a:cs typeface="Arial" panose="020B0604020202020204" pitchFamily="34" charset="0"/>
            </a:endParaRPr>
          </a:p>
        </p:txBody>
      </p:sp>
    </p:spTree>
    <p:extLst>
      <p:ext uri="{BB962C8B-B14F-4D97-AF65-F5344CB8AC3E}">
        <p14:creationId xmlns:p14="http://schemas.microsoft.com/office/powerpoint/2010/main" val="3909419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 calcmode="lin" valueType="num">
                                      <p:cBhvr additive="base">
                                        <p:cTn id="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xEl>
                                              <p:pRg st="1" end="1"/>
                                            </p:txEl>
                                          </p:spTgt>
                                        </p:tgtEl>
                                        <p:attrNameLst>
                                          <p:attrName>style.visibility</p:attrName>
                                        </p:attrNameLst>
                                      </p:cBhvr>
                                      <p:to>
                                        <p:strVal val="visible"/>
                                      </p:to>
                                    </p:set>
                                    <p:animEffect transition="in" filter="barn(inVertical)">
                                      <p:cBhvr>
                                        <p:cTn id="13" dur="500"/>
                                        <p:tgtEl>
                                          <p:spTgt spid="1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1111360" y="611000"/>
            <a:ext cx="2222720" cy="2439199"/>
          </a:xfrm>
          <a:prstGeom prst="rect">
            <a:avLst/>
          </a:prstGeom>
        </p:spPr>
      </p:pic>
      <p:pic>
        <p:nvPicPr>
          <p:cNvPr id="15" name="Picture 1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381000" y="5202305"/>
            <a:ext cx="4335858" cy="5084695"/>
          </a:xfrm>
          <a:prstGeom prst="rect">
            <a:avLst/>
          </a:prstGeom>
        </p:spPr>
      </p:pic>
      <p:pic>
        <p:nvPicPr>
          <p:cNvPr id="16" name="Picture 1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2649200" y="8648700"/>
            <a:ext cx="3550715" cy="816664"/>
          </a:xfrm>
          <a:prstGeom prst="rect">
            <a:avLst/>
          </a:prstGeom>
        </p:spPr>
      </p:pic>
      <p:pic>
        <p:nvPicPr>
          <p:cNvPr id="17" name="Picture 1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flipH="1">
            <a:off x="15289272" y="5202305"/>
            <a:ext cx="2998728" cy="5138008"/>
          </a:xfrm>
          <a:prstGeom prst="rect">
            <a:avLst/>
          </a:prstGeom>
        </p:spPr>
      </p:pic>
      <p:pic>
        <p:nvPicPr>
          <p:cNvPr id="18" name="Picture 1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1772077">
            <a:off x="12639542" y="117287"/>
            <a:ext cx="1548904" cy="987426"/>
          </a:xfrm>
          <a:prstGeom prst="rect">
            <a:avLst/>
          </a:prstGeom>
        </p:spPr>
      </p:pic>
      <p:sp>
        <p:nvSpPr>
          <p:cNvPr id="20" name="TextBox 7"/>
          <p:cNvSpPr txBox="1"/>
          <p:nvPr/>
        </p:nvSpPr>
        <p:spPr>
          <a:xfrm>
            <a:off x="4919434" y="193020"/>
            <a:ext cx="8099265" cy="2064668"/>
          </a:xfrm>
          <a:prstGeom prst="rect">
            <a:avLst/>
          </a:prstGeom>
        </p:spPr>
        <p:txBody>
          <a:bodyPr wrap="square" lIns="0" tIns="0" rIns="0" bIns="0" rtlCol="0" anchor="t">
            <a:spAutoFit/>
          </a:bodyPr>
          <a:lstStyle/>
          <a:p>
            <a:pPr algn="ctr">
              <a:lnSpc>
                <a:spcPts val="16087"/>
              </a:lnSpc>
            </a:pPr>
            <a:r>
              <a:rPr lang="en-US" sz="6400" b="1" dirty="0" smtClean="0">
                <a:solidFill>
                  <a:srgbClr val="E84B5F"/>
                </a:solidFill>
                <a:latin typeface="Arial" panose="020B0604020202020204" pitchFamily="34" charset="0"/>
                <a:cs typeface="Arial" panose="020B0604020202020204" pitchFamily="34" charset="0"/>
              </a:rPr>
              <a:t>CỦNG CỐ, DẶN DÒ</a:t>
            </a:r>
            <a:endParaRPr lang="en-US" sz="6400" b="1" dirty="0">
              <a:solidFill>
                <a:srgbClr val="E84B5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885994">
            <a:off x="15107720" y="6427851"/>
            <a:ext cx="5841431" cy="6045466"/>
          </a:xfrm>
          <a:prstGeom prst="rect">
            <a:avLst/>
          </a:prstGeom>
        </p:spPr>
      </p:pic>
      <p:pic>
        <p:nvPicPr>
          <p:cNvPr id="3" name="Picture 3"/>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9185095" flipH="1">
            <a:off x="-3125181" y="-365378"/>
            <a:ext cx="5192177" cy="411480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0" y="1272517"/>
            <a:ext cx="1749789" cy="1920208"/>
          </a:xfrm>
          <a:prstGeom prst="rect">
            <a:avLst/>
          </a:prstGeom>
        </p:spPr>
      </p:pic>
      <p:pic>
        <p:nvPicPr>
          <p:cNvPr id="5"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flipH="1">
            <a:off x="16824840" y="-647690"/>
            <a:ext cx="1749789" cy="1920208"/>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5617828" y="7011791"/>
            <a:ext cx="3290169" cy="756739"/>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16138981" y="1689970"/>
            <a:ext cx="1123931" cy="1776967"/>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89914" y="5316296"/>
            <a:ext cx="2719750" cy="4904467"/>
          </a:xfrm>
          <a:prstGeom prst="rect">
            <a:avLst/>
          </a:prstGeom>
        </p:spPr>
      </p:pic>
      <p:sp>
        <p:nvSpPr>
          <p:cNvPr id="9" name="TextBox 9"/>
          <p:cNvSpPr txBox="1"/>
          <p:nvPr/>
        </p:nvSpPr>
        <p:spPr>
          <a:xfrm>
            <a:off x="2438400" y="3192725"/>
            <a:ext cx="13929240" cy="3118674"/>
          </a:xfrm>
          <a:prstGeom prst="rect">
            <a:avLst/>
          </a:prstGeom>
        </p:spPr>
        <p:txBody>
          <a:bodyPr wrap="square" lIns="0" tIns="0" rIns="0" bIns="0" rtlCol="0" anchor="t">
            <a:spAutoFit/>
          </a:bodyPr>
          <a:lstStyle/>
          <a:p>
            <a:pPr algn="ctr">
              <a:lnSpc>
                <a:spcPct val="150000"/>
              </a:lnSpc>
            </a:pPr>
            <a:r>
              <a:rPr lang="en-US" sz="7200" b="1" dirty="0" smtClean="0">
                <a:solidFill>
                  <a:srgbClr val="E84B5F"/>
                </a:solidFill>
                <a:latin typeface="Arial" panose="020B0604020202020204" pitchFamily="34" charset="0"/>
                <a:cs typeface="Arial" panose="020B0604020202020204" pitchFamily="34" charset="0"/>
              </a:rPr>
              <a:t>HẸN GẶP LẠI CÁC EM </a:t>
            </a:r>
          </a:p>
          <a:p>
            <a:pPr algn="ctr">
              <a:lnSpc>
                <a:spcPct val="150000"/>
              </a:lnSpc>
            </a:pPr>
            <a:r>
              <a:rPr lang="en-US" sz="7200" b="1" dirty="0" smtClean="0">
                <a:solidFill>
                  <a:srgbClr val="E84B5F"/>
                </a:solidFill>
                <a:latin typeface="Arial" panose="020B0604020202020204" pitchFamily="34" charset="0"/>
                <a:cs typeface="Arial" panose="020B0604020202020204" pitchFamily="34" charset="0"/>
              </a:rPr>
              <a:t>TRONG BÀI HỌC SAU!</a:t>
            </a:r>
            <a:endParaRPr lang="en-US" sz="7200" b="1" dirty="0">
              <a:solidFill>
                <a:srgbClr val="E84B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24198754"/>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215">
            <a:off x="5918662" y="1143000"/>
            <a:ext cx="6450676"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34185" y="4322740"/>
            <a:ext cx="4636421" cy="40969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669704" y="5454530"/>
            <a:ext cx="3455141" cy="43189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421799" y="5478343"/>
            <a:ext cx="3046806" cy="43189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6658" y="8167161"/>
            <a:ext cx="3550715" cy="816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84417" y="5143500"/>
            <a:ext cx="3550715" cy="81666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51639" y="-772849"/>
            <a:ext cx="1822483" cy="199998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185711">
            <a:off x="1369041" y="1123891"/>
            <a:ext cx="1438355" cy="916952"/>
          </a:xfrm>
          <a:prstGeom prst="rect">
            <a:avLst/>
          </a:prstGeom>
        </p:spPr>
      </p:pic>
      <p:sp>
        <p:nvSpPr>
          <p:cNvPr id="10" name="TextBox 10"/>
          <p:cNvSpPr txBox="1"/>
          <p:nvPr/>
        </p:nvSpPr>
        <p:spPr>
          <a:xfrm>
            <a:off x="5104151" y="1582367"/>
            <a:ext cx="7896488" cy="1866858"/>
          </a:xfrm>
          <a:prstGeom prst="rect">
            <a:avLst/>
          </a:prstGeom>
        </p:spPr>
        <p:txBody>
          <a:bodyPr lIns="0" tIns="0" rIns="0" bIns="0" rtlCol="0" anchor="t">
            <a:spAutoFit/>
          </a:bodyPr>
          <a:lstStyle/>
          <a:p>
            <a:pPr algn="ctr">
              <a:lnSpc>
                <a:spcPts val="16756"/>
              </a:lnSpc>
            </a:pPr>
            <a:r>
              <a:rPr lang="en-US" sz="8600" b="1" spc="718" dirty="0" smtClean="0">
                <a:solidFill>
                  <a:srgbClr val="E84B5F"/>
                </a:solidFill>
                <a:latin typeface="Arial" panose="020B0604020202020204" pitchFamily="34" charset="0"/>
                <a:cs typeface="Arial" panose="020B0604020202020204" pitchFamily="34" charset="0"/>
              </a:rPr>
              <a:t>ĐỌC</a:t>
            </a:r>
            <a:endParaRPr lang="en-US" sz="8600" b="1" spc="718" dirty="0">
              <a:solidFill>
                <a:srgbClr val="E84B5F"/>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5486400" y="419100"/>
            <a:ext cx="6858000" cy="1372171"/>
          </a:xfrm>
          <a:prstGeom prst="rect">
            <a:avLst/>
          </a:prstGeom>
        </p:spPr>
        <p:txBody>
          <a:bodyPr wrap="square" lIns="0" tIns="0" rIns="0" bIns="0" rtlCol="0" anchor="t">
            <a:spAutoFit/>
          </a:bodyPr>
          <a:lstStyle/>
          <a:p>
            <a:pPr algn="ctr">
              <a:lnSpc>
                <a:spcPts val="10655"/>
              </a:lnSpc>
            </a:pPr>
            <a:r>
              <a:rPr lang="en-US" sz="5600" b="1" dirty="0" smtClean="0">
                <a:solidFill>
                  <a:srgbClr val="E84B5F"/>
                </a:solidFill>
                <a:latin typeface="Arial" panose="020B0604020202020204" pitchFamily="34" charset="0"/>
                <a:cs typeface="Arial" panose="020B0604020202020204" pitchFamily="34" charset="0"/>
              </a:rPr>
              <a:t>CHIẾC RỄ ĐA TRÒN</a:t>
            </a:r>
            <a:endParaRPr lang="en-US" sz="5600" b="1" dirty="0">
              <a:solidFill>
                <a:srgbClr val="E84B5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85797" y="-93333"/>
            <a:ext cx="1761844" cy="1933437"/>
          </a:xfrm>
          <a:prstGeom prst="rect">
            <a:avLst/>
          </a:prstGeom>
        </p:spPr>
      </p:pic>
      <p:sp>
        <p:nvSpPr>
          <p:cNvPr id="7" name="TextBox 6"/>
          <p:cNvSpPr txBox="1"/>
          <p:nvPr/>
        </p:nvSpPr>
        <p:spPr>
          <a:xfrm>
            <a:off x="1752600" y="1791271"/>
            <a:ext cx="15163800" cy="7109639"/>
          </a:xfrm>
          <a:prstGeom prst="rect">
            <a:avLst/>
          </a:prstGeom>
          <a:noFill/>
        </p:spPr>
        <p:txBody>
          <a:bodyPr wrap="square" rtlCol="0">
            <a:spAutoFit/>
          </a:bodyPr>
          <a:lstStyle/>
          <a:p>
            <a:pPr marL="742950" indent="-742950" algn="just">
              <a:lnSpc>
                <a:spcPct val="150000"/>
              </a:lnSpc>
              <a:buAutoNum type="arabicPeriod"/>
            </a:pPr>
            <a:r>
              <a:rPr lang="en-US" sz="3800" dirty="0" err="1" smtClean="0">
                <a:latin typeface="Arial" panose="020B0604020202020204" pitchFamily="34" charset="0"/>
                <a:cs typeface="Arial" panose="020B0604020202020204" pitchFamily="34" charset="0"/>
              </a:rPr>
              <a:t>Buổi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sớm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hôm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ấy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sau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tập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thể</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dục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Hồ</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dạo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trong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vườn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Đến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cây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chợt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thấy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một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chiếc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nhỏ</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dài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ngoằn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ngoèo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nằm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mặt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đất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Chắc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trận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gió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đêm</a:t>
            </a:r>
            <a:r>
              <a:rPr lang="en-US" sz="3800" dirty="0" smtClean="0">
                <a:latin typeface="Arial" panose="020B0604020202020204" pitchFamily="34" charset="0"/>
                <a:cs typeface="Arial" panose="020B0604020202020204" pitchFamily="34" charset="0"/>
              </a:rPr>
              <a:t> qua </a:t>
            </a:r>
            <a:r>
              <a:rPr lang="en-US" sz="3800" dirty="0" err="1" smtClean="0">
                <a:latin typeface="Arial" panose="020B0604020202020204" pitchFamily="34" charset="0"/>
                <a:cs typeface="Arial" panose="020B0604020202020204" pitchFamily="34" charset="0"/>
              </a:rPr>
              <a:t>đã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xuống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một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lát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rồi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bảo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vụ</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đứng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đấy</a:t>
            </a:r>
            <a:r>
              <a:rPr lang="en-US" sz="3800" dirty="0" smtClean="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cuốn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rồi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trồng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mọc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tiếp</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nhé</a:t>
            </a:r>
            <a:r>
              <a:rPr lang="en-US" sz="3800" dirty="0" smtClean="0">
                <a:latin typeface="Arial" panose="020B0604020202020204" pitchFamily="34" charset="0"/>
                <a:cs typeface="Arial" panose="020B0604020202020204" pitchFamily="34" charset="0"/>
              </a:rPr>
              <a:t>!</a:t>
            </a:r>
          </a:p>
          <a:p>
            <a:pPr marL="742950" indent="-742950" algn="just">
              <a:lnSpc>
                <a:spcPct val="150000"/>
              </a:lnSpc>
              <a:buAutoNum type="arabicPeriod" startAt="2"/>
            </a:pPr>
            <a:r>
              <a:rPr lang="en-US" sz="3800" dirty="0" smtClean="0">
                <a:latin typeface="Arial" panose="020B0604020202020204" pitchFamily="34" charset="0"/>
                <a:cs typeface="Arial" panose="020B0604020202020204" pitchFamily="34" charset="0"/>
              </a:rPr>
              <a:t>Theo </a:t>
            </a:r>
            <a:r>
              <a:rPr lang="en-US" sz="3800" dirty="0" err="1" smtClean="0">
                <a:latin typeface="Arial" panose="020B0604020202020204" pitchFamily="34" charset="0"/>
                <a:cs typeface="Arial" panose="020B0604020202020204" pitchFamily="34" charset="0"/>
              </a:rPr>
              <a:t>lời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vụ</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đất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vùi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chiếc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xuống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Nhưng</a:t>
            </a:r>
            <a:r>
              <a:rPr lang="en-US" sz="3800" dirty="0" smtClean="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a:t>
            </a:r>
            <a:r>
              <a:rPr lang="en-US" sz="3800" dirty="0" err="1" smtClean="0">
                <a:latin typeface="Arial" panose="020B0604020202020204" pitchFamily="34" charset="0"/>
                <a:cs typeface="Arial" panose="020B0604020202020204" pitchFamily="34" charset="0"/>
              </a:rPr>
              <a:t>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bảo</a:t>
            </a:r>
            <a:r>
              <a:rPr lang="en-US" sz="3800" dirty="0" smtClean="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nên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này</a:t>
            </a:r>
            <a:r>
              <a:rPr lang="en-US" sz="3800" dirty="0" smtClean="0">
                <a:latin typeface="Arial" panose="020B0604020202020204" pitchFamily="34" charset="0"/>
                <a:cs typeface="Arial" panose="020B0604020202020204" pitchFamily="34" charset="0"/>
              </a:rPr>
              <a:t>.</a:t>
            </a:r>
            <a:endParaRPr lang="en-US" sz="38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Effect transition="in" filter="barn(inVertical)">
                                      <p:cBhvr>
                                        <p:cTn id="13" dur="500"/>
                                        <p:tgtEl>
                                          <p:spTgt spid="7">
                                            <p:txEl>
                                              <p:pRg st="0" end="0"/>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1" end="1"/>
                                            </p:txEl>
                                          </p:spTgt>
                                        </p:tgtEl>
                                        <p:attrNameLst>
                                          <p:attrName>style.visibility</p:attrName>
                                        </p:attrNameLst>
                                      </p:cBhvr>
                                      <p:to>
                                        <p:strVal val="visible"/>
                                      </p:to>
                                    </p:set>
                                    <p:animEffect transition="in" filter="barn(inVertical)">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Effect transition="in" filter="barn(inVertical)">
                                      <p:cBhvr>
                                        <p:cTn id="21" dur="500"/>
                                        <p:tgtEl>
                                          <p:spTgt spid="7">
                                            <p:txEl>
                                              <p:pRg st="2" end="2"/>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7">
                                            <p:txEl>
                                              <p:pRg st="3" end="3"/>
                                            </p:txEl>
                                          </p:spTgt>
                                        </p:tgtEl>
                                        <p:attrNameLst>
                                          <p:attrName>style.visibility</p:attrName>
                                        </p:attrNameLst>
                                      </p:cBhvr>
                                      <p:to>
                                        <p:strVal val="visible"/>
                                      </p:to>
                                    </p:set>
                                    <p:animEffect transition="in" filter="barn(inVertical)">
                                      <p:cBhvr>
                                        <p:cTn id="24"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5486400" y="419100"/>
            <a:ext cx="6858000" cy="1372171"/>
          </a:xfrm>
          <a:prstGeom prst="rect">
            <a:avLst/>
          </a:prstGeom>
        </p:spPr>
        <p:txBody>
          <a:bodyPr wrap="square" lIns="0" tIns="0" rIns="0" bIns="0" rtlCol="0" anchor="t">
            <a:spAutoFit/>
          </a:bodyPr>
          <a:lstStyle/>
          <a:p>
            <a:pPr algn="ctr">
              <a:lnSpc>
                <a:spcPts val="10655"/>
              </a:lnSpc>
            </a:pPr>
            <a:r>
              <a:rPr lang="en-US" sz="5600" b="1" dirty="0" smtClean="0">
                <a:solidFill>
                  <a:srgbClr val="E84B5F"/>
                </a:solidFill>
                <a:latin typeface="Arial" panose="020B0604020202020204" pitchFamily="34" charset="0"/>
                <a:cs typeface="Arial" panose="020B0604020202020204" pitchFamily="34" charset="0"/>
              </a:rPr>
              <a:t>CHIẾC RỄ ĐA TRÒN</a:t>
            </a:r>
            <a:endParaRPr lang="en-US" sz="5600" b="1" dirty="0">
              <a:solidFill>
                <a:srgbClr val="E84B5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85797" y="-93333"/>
            <a:ext cx="1761844" cy="1933437"/>
          </a:xfrm>
          <a:prstGeom prst="rect">
            <a:avLst/>
          </a:prstGeom>
        </p:spPr>
      </p:pic>
      <p:sp>
        <p:nvSpPr>
          <p:cNvPr id="7" name="TextBox 6"/>
          <p:cNvSpPr txBox="1"/>
          <p:nvPr/>
        </p:nvSpPr>
        <p:spPr>
          <a:xfrm>
            <a:off x="1752600" y="1791271"/>
            <a:ext cx="15163800" cy="5355312"/>
          </a:xfrm>
          <a:prstGeom prst="rect">
            <a:avLst/>
          </a:prstGeom>
          <a:noFill/>
        </p:spPr>
        <p:txBody>
          <a:bodyPr wrap="square" rtlCol="0">
            <a:spAutoFit/>
          </a:bodyPr>
          <a:lstStyle/>
          <a:p>
            <a:pPr algn="just">
              <a:lnSpc>
                <a:spcPct val="150000"/>
              </a:lnSpc>
            </a:pPr>
            <a:r>
              <a:rPr lang="en-US" sz="3800" dirty="0" err="1" smtClean="0">
                <a:latin typeface="Arial" panose="020B0604020202020204" pitchFamily="34" charset="0"/>
                <a:cs typeface="Arial" panose="020B0604020202020204" pitchFamily="34" charset="0"/>
              </a:rPr>
              <a:t>Nói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rồi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cuộn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chiếc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thành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một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vòng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tròn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bảo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vụ</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buộc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tựa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hai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cọc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sau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vùi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hai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đầu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xuống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đất</a:t>
            </a:r>
            <a:r>
              <a:rPr lang="en-US" sz="3800" dirty="0" smtClean="0">
                <a:latin typeface="Arial" panose="020B0604020202020204" pitchFamily="34" charset="0"/>
                <a:cs typeface="Arial" panose="020B0604020202020204" pitchFamily="34" charset="0"/>
              </a:rPr>
              <a:t>.</a:t>
            </a:r>
          </a:p>
          <a:p>
            <a:pPr algn="just">
              <a:lnSpc>
                <a:spcPct val="150000"/>
              </a:lnSpc>
            </a:pP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cần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vụ</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thắc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mắc</a:t>
            </a:r>
            <a:r>
              <a:rPr lang="en-US" sz="3800" dirty="0" smtClean="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Thưa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để</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làm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gì</a:t>
            </a:r>
            <a:r>
              <a:rPr lang="en-US" sz="3800" dirty="0" smtClean="0">
                <a:latin typeface="Arial" panose="020B0604020202020204" pitchFamily="34" charset="0"/>
                <a:cs typeface="Arial" panose="020B0604020202020204" pitchFamily="34" charset="0"/>
              </a:rPr>
              <a:t> ạ?</a:t>
            </a:r>
          </a:p>
          <a:p>
            <a:pPr algn="just">
              <a:lnSpc>
                <a:spcPct val="150000"/>
              </a:lnSpc>
            </a:pP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khẽ</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cười</a:t>
            </a:r>
            <a:r>
              <a:rPr lang="en-US" sz="3800" dirty="0" smtClean="0">
                <a:latin typeface="Arial" panose="020B0604020202020204" pitchFamily="34" charset="0"/>
                <a:cs typeface="Arial" panose="020B0604020202020204" pitchFamily="34" charset="0"/>
              </a:rPr>
              <a:t>:</a:t>
            </a:r>
          </a:p>
          <a:p>
            <a:pPr algn="just">
              <a:lnSpc>
                <a:spcPct val="150000"/>
              </a:lnSpc>
            </a:pPr>
            <a:r>
              <a:rPr lang="en-US" sz="3800" dirty="0">
                <a:latin typeface="Arial" panose="020B0604020202020204" pitchFamily="34" charset="0"/>
                <a:cs typeface="Arial" panose="020B0604020202020204" pitchFamily="34" charset="0"/>
              </a:rPr>
              <a:t>	</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Rồi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chú</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sẽ</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biết</a:t>
            </a:r>
            <a:r>
              <a:rPr lang="en-US" sz="38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9044376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barn(inVertical)">
                                      <p:cBhvr>
                                        <p:cTn id="7" dur="500"/>
                                        <p:tgtEl>
                                          <p:spTgt spid="7">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7">
                                            <p:txEl>
                                              <p:pRg st="1" end="1"/>
                                            </p:txEl>
                                          </p:spTgt>
                                        </p:tgtEl>
                                        <p:attrNameLst>
                                          <p:attrName>style.visibility</p:attrName>
                                        </p:attrNameLst>
                                      </p:cBhvr>
                                      <p:to>
                                        <p:strVal val="visible"/>
                                      </p:to>
                                    </p:set>
                                    <p:animEffect transition="in" filter="barn(inVertical)">
                                      <p:cBhvr>
                                        <p:cTn id="10" dur="500"/>
                                        <p:tgtEl>
                                          <p:spTgt spid="7">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barn(inVertical)">
                                      <p:cBhvr>
                                        <p:cTn id="13" dur="500"/>
                                        <p:tgtEl>
                                          <p:spTgt spid="7">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7">
                                            <p:txEl>
                                              <p:pRg st="3" end="3"/>
                                            </p:txEl>
                                          </p:spTgt>
                                        </p:tgtEl>
                                        <p:attrNameLst>
                                          <p:attrName>style.visibility</p:attrName>
                                        </p:attrNameLst>
                                      </p:cBhvr>
                                      <p:to>
                                        <p:strVal val="visible"/>
                                      </p:to>
                                    </p:set>
                                    <p:animEffect transition="in" filter="barn(inVertical)">
                                      <p:cBhvr>
                                        <p:cTn id="16" dur="500"/>
                                        <p:tgtEl>
                                          <p:spTgt spid="7">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Effect transition="in" filter="barn(inVertical)">
                                      <p:cBhvr>
                                        <p:cTn id="19"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sp>
        <p:nvSpPr>
          <p:cNvPr id="4" name="TextBox 4"/>
          <p:cNvSpPr txBox="1"/>
          <p:nvPr/>
        </p:nvSpPr>
        <p:spPr>
          <a:xfrm>
            <a:off x="5657566" y="438545"/>
            <a:ext cx="6858000" cy="1372171"/>
          </a:xfrm>
          <a:prstGeom prst="rect">
            <a:avLst/>
          </a:prstGeom>
        </p:spPr>
        <p:txBody>
          <a:bodyPr wrap="square" lIns="0" tIns="0" rIns="0" bIns="0" rtlCol="0" anchor="t">
            <a:spAutoFit/>
          </a:bodyPr>
          <a:lstStyle/>
          <a:p>
            <a:pPr algn="ctr">
              <a:lnSpc>
                <a:spcPts val="10655"/>
              </a:lnSpc>
            </a:pPr>
            <a:r>
              <a:rPr lang="en-US" sz="5600" b="1" dirty="0" smtClean="0">
                <a:solidFill>
                  <a:srgbClr val="E84B5F"/>
                </a:solidFill>
                <a:latin typeface="Arial" panose="020B0604020202020204" pitchFamily="34" charset="0"/>
                <a:cs typeface="Arial" panose="020B0604020202020204" pitchFamily="34" charset="0"/>
              </a:rPr>
              <a:t>CHIẾC RỄ ĐA TRÒN</a:t>
            </a:r>
            <a:endParaRPr lang="en-US" sz="5600" b="1" dirty="0">
              <a:solidFill>
                <a:srgbClr val="E84B5F"/>
              </a:solidFill>
              <a:latin typeface="Arial" panose="020B0604020202020204" pitchFamily="34" charset="0"/>
              <a:cs typeface="Arial" panose="020B0604020202020204" pitchFamily="34" charset="0"/>
            </a:endParaRPr>
          </a:p>
        </p:txBody>
      </p:sp>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4"/>
              </a:ext>
            </a:extLst>
          </a:blip>
          <a:srcRect/>
          <a:stretch>
            <a:fillRect/>
          </a:stretch>
        </p:blipFill>
        <p:spPr>
          <a:xfrm rot="-5400000">
            <a:off x="102856" y="-288171"/>
            <a:ext cx="1761844" cy="1933437"/>
          </a:xfrm>
          <a:prstGeom prst="rect">
            <a:avLst/>
          </a:prstGeom>
        </p:spPr>
      </p:pic>
      <p:sp>
        <p:nvSpPr>
          <p:cNvPr id="7" name="TextBox 6"/>
          <p:cNvSpPr txBox="1"/>
          <p:nvPr/>
        </p:nvSpPr>
        <p:spPr>
          <a:xfrm>
            <a:off x="1676400" y="2061963"/>
            <a:ext cx="8001000" cy="7001276"/>
          </a:xfrm>
          <a:prstGeom prst="rect">
            <a:avLst/>
          </a:prstGeom>
          <a:noFill/>
        </p:spPr>
        <p:txBody>
          <a:bodyPr wrap="square" rtlCol="0">
            <a:spAutoFit/>
          </a:bodyPr>
          <a:lstStyle/>
          <a:p>
            <a:pPr algn="just">
              <a:lnSpc>
                <a:spcPct val="150000"/>
              </a:lnSpc>
            </a:pPr>
            <a:r>
              <a:rPr lang="en-US" sz="3800" dirty="0" smtClean="0">
                <a:latin typeface="Arial" panose="020B0604020202020204" pitchFamily="34" charset="0"/>
                <a:cs typeface="Arial" panose="020B0604020202020204" pitchFamily="34" charset="0"/>
              </a:rPr>
              <a:t>3. </a:t>
            </a:r>
            <a:r>
              <a:rPr lang="en-US" sz="3800" dirty="0" err="1" smtClean="0">
                <a:latin typeface="Arial" panose="020B0604020202020204" pitchFamily="34" charset="0"/>
                <a:cs typeface="Arial" panose="020B0604020202020204" pitchFamily="34" charset="0"/>
              </a:rPr>
              <a:t>Nhiều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năm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sau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chiếc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đã</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bén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đất</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thành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cây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đã</a:t>
            </a:r>
            <a:r>
              <a:rPr lang="en-US" sz="3800" dirty="0" smtClean="0">
                <a:latin typeface="Arial" panose="020B0604020202020204" pitchFamily="34" charset="0"/>
                <a:cs typeface="Arial" panose="020B0604020202020204" pitchFamily="34" charset="0"/>
              </a:rPr>
              <a:t> com </a:t>
            </a:r>
            <a:r>
              <a:rPr lang="en-US" sz="3800" dirty="0" err="1" smtClean="0">
                <a:latin typeface="Arial" panose="020B0604020202020204" pitchFamily="34" charset="0"/>
                <a:cs typeface="Arial" panose="020B0604020202020204" pitchFamily="34" charset="0"/>
              </a:rPr>
              <a:t>có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vòng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tròn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Thiếu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vào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thăm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vườn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em</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nào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cũng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thích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trò</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chui</a:t>
            </a:r>
            <a:r>
              <a:rPr lang="en-US" sz="3800" dirty="0" smtClean="0">
                <a:latin typeface="Arial" panose="020B0604020202020204" pitchFamily="34" charset="0"/>
                <a:cs typeface="Arial" panose="020B0604020202020204" pitchFamily="34" charset="0"/>
              </a:rPr>
              <a:t> qua </a:t>
            </a:r>
            <a:r>
              <a:rPr lang="en-US" sz="3800" dirty="0" err="1" smtClean="0">
                <a:latin typeface="Arial" panose="020B0604020202020204" pitchFamily="34" charset="0"/>
                <a:cs typeface="Arial" panose="020B0604020202020204" pitchFamily="34" charset="0"/>
              </a:rPr>
              <a:t>chui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lại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vòng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lá</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ấy</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Lúc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đó</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mọi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người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mới</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hiểu</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vì</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sao</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Bác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trồng</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chiếc</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rễ</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đa</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thành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hình</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tròn</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như</a:t>
            </a:r>
            <a:r>
              <a:rPr lang="en-US" sz="3800" dirty="0" smtClean="0">
                <a:latin typeface="Arial" panose="020B0604020202020204" pitchFamily="34" charset="0"/>
                <a:cs typeface="Arial" panose="020B0604020202020204" pitchFamily="34" charset="0"/>
              </a:rPr>
              <a:t> </a:t>
            </a:r>
            <a:r>
              <a:rPr lang="en-US" sz="3800" dirty="0" err="1" smtClean="0">
                <a:latin typeface="Arial" panose="020B0604020202020204" pitchFamily="34" charset="0"/>
                <a:cs typeface="Arial" panose="020B0604020202020204" pitchFamily="34" charset="0"/>
              </a:rPr>
              <a:t>thế</a:t>
            </a:r>
            <a:r>
              <a:rPr lang="en-US" sz="3800" dirty="0" smtClean="0">
                <a:latin typeface="Arial" panose="020B0604020202020204" pitchFamily="34" charset="0"/>
                <a:cs typeface="Arial" panose="020B0604020202020204" pitchFamily="34" charset="0"/>
              </a:rPr>
              <a:t>.</a:t>
            </a:r>
          </a:p>
          <a:p>
            <a:pPr algn="r">
              <a:lnSpc>
                <a:spcPct val="150000"/>
              </a:lnSpc>
            </a:pPr>
            <a:r>
              <a:rPr lang="en-US" sz="2800" b="1" dirty="0" smtClean="0">
                <a:latin typeface="Arial" panose="020B0604020202020204" pitchFamily="34" charset="0"/>
                <a:cs typeface="Arial" panose="020B0604020202020204" pitchFamily="34" charset="0"/>
              </a:rPr>
              <a:t>Theo </a:t>
            </a:r>
            <a:r>
              <a:rPr lang="en-US" sz="2800" b="1" dirty="0" err="1" smtClean="0">
                <a:latin typeface="Arial" panose="020B0604020202020204" pitchFamily="34" charset="0"/>
                <a:cs typeface="Arial" panose="020B0604020202020204" pitchFamily="34" charset="0"/>
              </a:rPr>
              <a:t>sách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Bác</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Hồ</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kính</a:t>
            </a:r>
            <a:r>
              <a:rPr lang="en-US" sz="2800" b="1" dirty="0" smtClean="0">
                <a:latin typeface="Arial" panose="020B0604020202020204" pitchFamily="34" charset="0"/>
                <a:cs typeface="Arial" panose="020B0604020202020204" pitchFamily="34" charset="0"/>
              </a:rPr>
              <a:t> </a:t>
            </a:r>
            <a:r>
              <a:rPr lang="en-US" sz="2800" b="1" dirty="0" err="1" smtClean="0">
                <a:latin typeface="Arial" panose="020B0604020202020204" pitchFamily="34" charset="0"/>
                <a:cs typeface="Arial" panose="020B0604020202020204" pitchFamily="34" charset="0"/>
              </a:rPr>
              <a:t>yêu</a:t>
            </a:r>
            <a:endParaRPr lang="en-US" sz="2800" b="1" dirty="0" smtClean="0">
              <a:latin typeface="Arial" panose="020B0604020202020204" pitchFamily="34" charset="0"/>
              <a:cs typeface="Arial" panose="020B0604020202020204" pitchFamily="34"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34600" y="2269231"/>
            <a:ext cx="7162800" cy="5817938"/>
          </a:xfrm>
          <a:prstGeom prst="rect">
            <a:avLst/>
          </a:prstGeom>
        </p:spPr>
      </p:pic>
    </p:spTree>
    <p:extLst>
      <p:ext uri="{BB962C8B-B14F-4D97-AF65-F5344CB8AC3E}">
        <p14:creationId xmlns:p14="http://schemas.microsoft.com/office/powerpoint/2010/main" val="69932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6172200" y="459139"/>
            <a:ext cx="5849324" cy="2398362"/>
          </a:xfrm>
          <a:prstGeom prst="rect">
            <a:avLst/>
          </a:prstGeom>
        </p:spPr>
      </p:pic>
      <p:sp>
        <p:nvSpPr>
          <p:cNvPr id="3" name="TextBox 3"/>
          <p:cNvSpPr txBox="1"/>
          <p:nvPr/>
        </p:nvSpPr>
        <p:spPr>
          <a:xfrm>
            <a:off x="6816906" y="1382082"/>
            <a:ext cx="4559912" cy="738664"/>
          </a:xfrm>
          <a:prstGeom prst="rect">
            <a:avLst/>
          </a:prstGeom>
        </p:spPr>
        <p:txBody>
          <a:bodyPr wrap="square" lIns="0" tIns="0" rIns="0" bIns="0" rtlCol="0" anchor="t">
            <a:spAutoFit/>
          </a:bodyPr>
          <a:lstStyle/>
          <a:p>
            <a:pPr algn="ctr"/>
            <a:r>
              <a:rPr lang="en-US" sz="4800" b="1" dirty="0" smtClean="0">
                <a:solidFill>
                  <a:srgbClr val="E84B5F"/>
                </a:solidFill>
                <a:latin typeface="Arial" panose="020B0604020202020204" pitchFamily="34" charset="0"/>
                <a:cs typeface="Arial" panose="020B0604020202020204" pitchFamily="34" charset="0"/>
              </a:rPr>
              <a:t>CHÚ THÍCH</a:t>
            </a:r>
            <a:endParaRPr lang="en-US" sz="4800" b="1" dirty="0">
              <a:solidFill>
                <a:srgbClr val="E84B5F"/>
              </a:solidFill>
              <a:latin typeface="Arial" panose="020B0604020202020204" pitchFamily="34" charset="0"/>
              <a:cs typeface="Arial" panose="020B0604020202020204" pitchFamily="34" charset="0"/>
            </a:endParaRPr>
          </a:p>
        </p:txBody>
      </p:sp>
      <p:pic>
        <p:nvPicPr>
          <p:cNvPr id="4" name="Picture 4"/>
          <p:cNvPicPr>
            <a:picLocks noChangeAspect="1"/>
          </p:cNvPicPr>
          <p:nvPr/>
        </p:nvPicPr>
        <p:blipFill>
          <a:blip r:embed="rId4">
            <a:alphaModFix amt="19999"/>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rot="-1620201" flipH="1">
            <a:off x="-2113698" y="6235567"/>
            <a:ext cx="5841431" cy="6045466"/>
          </a:xfrm>
          <a:prstGeom prst="rect">
            <a:avLst/>
          </a:prstGeom>
        </p:spPr>
      </p:pic>
      <p:pic>
        <p:nvPicPr>
          <p:cNvPr id="5" name="Picture 5"/>
          <p:cNvPicPr>
            <a:picLocks noChangeAspect="1"/>
          </p:cNvPicPr>
          <p:nvPr/>
        </p:nvPicPr>
        <p:blipFill>
          <a:blip r:embed="rId6">
            <a:alphaModFix amt="19999"/>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rot="-6776577" flipH="1">
            <a:off x="14196184" y="-2057401"/>
            <a:ext cx="5192177" cy="4114800"/>
          </a:xfrm>
          <a:prstGeom prst="rect">
            <a:avLst/>
          </a:prstGeom>
        </p:spPr>
      </p:pic>
      <p:pic>
        <p:nvPicPr>
          <p:cNvPr id="6" name="Picture 6"/>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16984476" y="1272517"/>
            <a:ext cx="1749789" cy="1920208"/>
          </a:xfrm>
          <a:prstGeom prst="rect">
            <a:avLst/>
          </a:prstGeom>
        </p:spPr>
      </p:pic>
      <p:pic>
        <p:nvPicPr>
          <p:cNvPr id="7" name="Picture 7"/>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381000" y="7715870"/>
            <a:ext cx="3290169" cy="756739"/>
          </a:xfrm>
          <a:prstGeom prst="rect">
            <a:avLst/>
          </a:prstGeom>
        </p:spPr>
      </p:pic>
      <p:pic>
        <p:nvPicPr>
          <p:cNvPr id="8" name="Picture 8"/>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2043702" y="862931"/>
            <a:ext cx="1123931" cy="1776967"/>
          </a:xfrm>
          <a:prstGeom prst="rect">
            <a:avLst/>
          </a:prstGeom>
        </p:spPr>
      </p:pic>
      <p:pic>
        <p:nvPicPr>
          <p:cNvPr id="9"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4077837" y="6559092"/>
            <a:ext cx="4210163" cy="3727908"/>
          </a:xfrm>
          <a:prstGeom prst="rect">
            <a:avLst/>
          </a:prstGeom>
        </p:spPr>
      </p:pic>
      <p:sp>
        <p:nvSpPr>
          <p:cNvPr id="11" name="TextBox 10"/>
          <p:cNvSpPr txBox="1"/>
          <p:nvPr/>
        </p:nvSpPr>
        <p:spPr>
          <a:xfrm>
            <a:off x="1705462" y="3192725"/>
            <a:ext cx="14782800" cy="3970318"/>
          </a:xfrm>
          <a:prstGeom prst="rect">
            <a:avLst/>
          </a:prstGeom>
          <a:noFill/>
        </p:spPr>
        <p:txBody>
          <a:bodyPr wrap="square" rtlCol="0">
            <a:spAutoFit/>
          </a:bodyPr>
          <a:lstStyle/>
          <a:p>
            <a:pPr marL="571500" indent="-571500">
              <a:lnSpc>
                <a:spcPct val="200000"/>
              </a:lnSpc>
              <a:buFont typeface="Wingdings" panose="05000000000000000000" pitchFamily="2" charset="2"/>
              <a:buChar char="§"/>
            </a:pPr>
            <a:r>
              <a:rPr lang="en-US" sz="4200" b="1" dirty="0" err="1" smtClean="0">
                <a:latin typeface="Arial" panose="020B0604020202020204" pitchFamily="34" charset="0"/>
                <a:cs typeface="Arial" panose="020B0604020202020204" pitchFamily="34" charset="0"/>
              </a:rPr>
              <a:t>Tần</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ngần</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đang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mải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suy</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nghĩ</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chưa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biết</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nên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thế</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nào</a:t>
            </a:r>
            <a:r>
              <a:rPr lang="en-US" sz="4200" dirty="0" smtClean="0">
                <a:latin typeface="Arial" panose="020B0604020202020204" pitchFamily="34" charset="0"/>
                <a:cs typeface="Arial" panose="020B0604020202020204" pitchFamily="34" charset="0"/>
              </a:rPr>
              <a:t>.</a:t>
            </a:r>
          </a:p>
          <a:p>
            <a:pPr marL="571500" indent="-571500">
              <a:lnSpc>
                <a:spcPct val="200000"/>
              </a:lnSpc>
              <a:buFont typeface="Wingdings" panose="05000000000000000000" pitchFamily="2" charset="2"/>
              <a:buChar char="§"/>
            </a:pPr>
            <a:r>
              <a:rPr lang="en-US" sz="4200" b="1" dirty="0" err="1" smtClean="0">
                <a:latin typeface="Arial" panose="020B0604020202020204" pitchFamily="34" charset="0"/>
                <a:cs typeface="Arial" panose="020B0604020202020204" pitchFamily="34" charset="0"/>
              </a:rPr>
              <a:t>Cần</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vụ</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người</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làm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công</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việc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chăm</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sóc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phục</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vụ</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lãnh</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đạo</a:t>
            </a:r>
            <a:r>
              <a:rPr lang="en-US" sz="4200" dirty="0" smtClean="0">
                <a:latin typeface="Arial" panose="020B0604020202020204" pitchFamily="34" charset="0"/>
                <a:cs typeface="Arial" panose="020B0604020202020204" pitchFamily="34" charset="0"/>
              </a:rPr>
              <a:t>.</a:t>
            </a:r>
          </a:p>
          <a:p>
            <a:pPr marL="571500" indent="-571500">
              <a:lnSpc>
                <a:spcPct val="200000"/>
              </a:lnSpc>
              <a:buFont typeface="Wingdings" panose="05000000000000000000" pitchFamily="2" charset="2"/>
              <a:buChar char="§"/>
            </a:pPr>
            <a:r>
              <a:rPr lang="en-US" sz="4200" b="1" dirty="0" err="1" smtClean="0">
                <a:latin typeface="Arial" panose="020B0604020202020204" pitchFamily="34" charset="0"/>
                <a:cs typeface="Arial" panose="020B0604020202020204" pitchFamily="34" charset="0"/>
              </a:rPr>
              <a:t>Thắc</a:t>
            </a:r>
            <a:r>
              <a:rPr lang="en-US" sz="4200" b="1" dirty="0" smtClean="0">
                <a:latin typeface="Arial" panose="020B0604020202020204" pitchFamily="34" charset="0"/>
                <a:cs typeface="Arial" panose="020B0604020202020204" pitchFamily="34" charset="0"/>
              </a:rPr>
              <a:t> </a:t>
            </a:r>
            <a:r>
              <a:rPr lang="en-US" sz="4200" b="1" dirty="0" err="1" smtClean="0">
                <a:latin typeface="Arial" panose="020B0604020202020204" pitchFamily="34" charset="0"/>
                <a:cs typeface="Arial" panose="020B0604020202020204" pitchFamily="34" charset="0"/>
              </a:rPr>
              <a:t>mắc</a:t>
            </a:r>
            <a:r>
              <a:rPr lang="en-US" sz="4200" b="1"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có</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điều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chưa</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hiểu</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cần</a:t>
            </a:r>
            <a:r>
              <a:rPr lang="en-US" sz="4200" dirty="0" smtClean="0">
                <a:latin typeface="Arial" panose="020B0604020202020204" pitchFamily="34" charset="0"/>
                <a:cs typeface="Arial" panose="020B0604020202020204" pitchFamily="34" charset="0"/>
              </a:rPr>
              <a:t> </a:t>
            </a:r>
            <a:r>
              <a:rPr lang="en-US" sz="4200" dirty="0" err="1" smtClean="0">
                <a:latin typeface="Arial" panose="020B0604020202020204" pitchFamily="34" charset="0"/>
                <a:cs typeface="Arial" panose="020B0604020202020204" pitchFamily="34" charset="0"/>
              </a:rPr>
              <a:t>hỏi</a:t>
            </a:r>
            <a:r>
              <a:rPr lang="en-US" sz="4200" dirty="0" smtClean="0">
                <a:latin typeface="Arial" panose="020B0604020202020204" pitchFamily="34" charset="0"/>
                <a:cs typeface="Arial" panose="020B0604020202020204" pitchFamily="34" charset="0"/>
              </a:rPr>
              <a:t>.</a:t>
            </a:r>
            <a:endParaRPr lang="en-US" sz="42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xEl>
                                              <p:pRg st="0" end="0"/>
                                            </p:txEl>
                                          </p:spTgt>
                                        </p:tgtEl>
                                        <p:attrNameLst>
                                          <p:attrName>style.visibility</p:attrName>
                                        </p:attrNameLst>
                                      </p:cBhvr>
                                      <p:to>
                                        <p:strVal val="visible"/>
                                      </p:to>
                                    </p:set>
                                    <p:animEffect transition="in" filter="barn(inVertical)">
                                      <p:cBhvr>
                                        <p:cTn id="17" dur="500"/>
                                        <p:tgtEl>
                                          <p:spTgt spid="11">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barn(inVertical)">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barn(inVertical)">
                                      <p:cBhvr>
                                        <p:cTn id="27"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pic>
        <p:nvPicPr>
          <p:cNvPr id="2" name="Picture 2"/>
          <p:cNvPicPr>
            <a:picLocks noChangeAspect="1"/>
          </p:cNvPicPr>
          <p:nvPr/>
        </p:nvPicPr>
        <p:blipFill>
          <a:blip r:embed="rId2">
            <a:alphaModFix amt="19999"/>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rot="-5305215">
            <a:off x="5918662" y="1143000"/>
            <a:ext cx="6450676" cy="18288000"/>
          </a:xfrm>
          <a:prstGeom prst="rect">
            <a:avLst/>
          </a:prstGeom>
        </p:spPr>
      </p:pic>
      <p:pic>
        <p:nvPicPr>
          <p:cNvPr id="3" name="Picture 3"/>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a:off x="6734185" y="4322740"/>
            <a:ext cx="4636421" cy="4096910"/>
          </a:xfrm>
          <a:prstGeom prst="rect">
            <a:avLst/>
          </a:prstGeom>
        </p:spPr>
      </p:pic>
      <p:pic>
        <p:nvPicPr>
          <p:cNvPr id="4" name="Picture 4"/>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1669704" y="5454530"/>
            <a:ext cx="3455141" cy="4318927"/>
          </a:xfrm>
          <a:prstGeom prst="rect">
            <a:avLst/>
          </a:prstGeom>
        </p:spPr>
      </p:pic>
      <p:pic>
        <p:nvPicPr>
          <p:cNvPr id="5" name="Picture 5"/>
          <p:cNvPicPr>
            <a:picLocks noChangeAspect="1"/>
          </p:cNvPicPr>
          <p:nvPr/>
        </p:nvPicPr>
        <p:blipFill>
          <a:blip r:embed="rId8">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3421799" y="5478343"/>
            <a:ext cx="3046806" cy="4318927"/>
          </a:xfrm>
          <a:prstGeom prst="rect">
            <a:avLst/>
          </a:prstGeom>
        </p:spPr>
      </p:pic>
      <p:pic>
        <p:nvPicPr>
          <p:cNvPr id="6" name="Picture 6"/>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46658" y="8167161"/>
            <a:ext cx="3550715" cy="816664"/>
          </a:xfrm>
          <a:prstGeom prst="rect">
            <a:avLst/>
          </a:prstGeom>
        </p:spPr>
      </p:pic>
      <p:pic>
        <p:nvPicPr>
          <p:cNvPr id="7" name="Picture 7"/>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15884417" y="5143500"/>
            <a:ext cx="3550715" cy="816664"/>
          </a:xfrm>
          <a:prstGeom prst="rect">
            <a:avLst/>
          </a:prstGeom>
        </p:spPr>
      </p:pic>
      <p:pic>
        <p:nvPicPr>
          <p:cNvPr id="8" name="Picture 8"/>
          <p:cNvPicPr>
            <a:picLocks noChangeAspect="1"/>
          </p:cNvPicPr>
          <p:nvPr/>
        </p:nvPicPr>
        <p:blipFill>
          <a:blip r:embed="rId14">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6151639" y="-772849"/>
            <a:ext cx="1822483" cy="1999981"/>
          </a:xfrm>
          <a:prstGeom prst="rect">
            <a:avLst/>
          </a:prstGeom>
        </p:spPr>
      </p:pic>
      <p:pic>
        <p:nvPicPr>
          <p:cNvPr id="9" name="Picture 9"/>
          <p:cNvPicPr>
            <a:picLocks noChangeAspect="1"/>
          </p:cNvPicPr>
          <p:nvPr/>
        </p:nvPicPr>
        <p:blipFill>
          <a:blip r:embed="rId16">
            <a:extLst>
              <a:ext uri="{28A0092B-C50C-407E-A947-70E740481C1C}">
                <a14:useLocalDpi xmlns:a14="http://schemas.microsoft.com/office/drawing/2010/main" val="0"/>
              </a:ext>
              <a:ext uri="{96DAC541-7B7A-43D3-8B79-37D633B846F1}">
                <asvg:svgBlip xmlns="" xmlns:asvg="http://schemas.microsoft.com/office/drawing/2016/SVG/main" r:embed="rId17"/>
              </a:ext>
            </a:extLst>
          </a:blip>
          <a:srcRect/>
          <a:stretch>
            <a:fillRect/>
          </a:stretch>
        </p:blipFill>
        <p:spPr>
          <a:xfrm rot="-1185711">
            <a:off x="1369041" y="1123891"/>
            <a:ext cx="1438355" cy="916952"/>
          </a:xfrm>
          <a:prstGeom prst="rect">
            <a:avLst/>
          </a:prstGeom>
        </p:spPr>
      </p:pic>
      <p:sp>
        <p:nvSpPr>
          <p:cNvPr id="10" name="TextBox 10"/>
          <p:cNvSpPr txBox="1"/>
          <p:nvPr/>
        </p:nvSpPr>
        <p:spPr>
          <a:xfrm>
            <a:off x="5104151" y="1582367"/>
            <a:ext cx="7896488" cy="1866858"/>
          </a:xfrm>
          <a:prstGeom prst="rect">
            <a:avLst/>
          </a:prstGeom>
        </p:spPr>
        <p:txBody>
          <a:bodyPr lIns="0" tIns="0" rIns="0" bIns="0" rtlCol="0" anchor="t">
            <a:spAutoFit/>
          </a:bodyPr>
          <a:lstStyle/>
          <a:p>
            <a:pPr algn="ctr">
              <a:lnSpc>
                <a:spcPts val="16756"/>
              </a:lnSpc>
            </a:pPr>
            <a:r>
              <a:rPr lang="en-US" sz="8600" b="1" spc="718" dirty="0" smtClean="0">
                <a:solidFill>
                  <a:srgbClr val="E84B5F"/>
                </a:solidFill>
                <a:latin typeface="Arial" panose="020B0604020202020204" pitchFamily="34" charset="0"/>
                <a:cs typeface="Arial" panose="020B0604020202020204" pitchFamily="34" charset="0"/>
              </a:rPr>
              <a:t>ĐỌC HIỂU</a:t>
            </a:r>
            <a:endParaRPr lang="en-US" sz="8600" b="1" spc="718" dirty="0">
              <a:solidFill>
                <a:srgbClr val="E84B5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61560"/>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FFC"/>
        </a:solidFill>
        <a:effectLst/>
      </p:bgPr>
    </p:bg>
    <p:spTree>
      <p:nvGrpSpPr>
        <p:cNvPr id="1" name=""/>
        <p:cNvGrpSpPr/>
        <p:nvPr/>
      </p:nvGrpSpPr>
      <p:grpSpPr>
        <a:xfrm>
          <a:off x="0" y="0"/>
          <a:ext cx="0" cy="0"/>
          <a:chOff x="0" y="0"/>
          <a:chExt cx="0" cy="0"/>
        </a:xfrm>
      </p:grpSpPr>
      <p:grpSp>
        <p:nvGrpSpPr>
          <p:cNvPr id="2" name="Group 2"/>
          <p:cNvGrpSpPr/>
          <p:nvPr/>
        </p:nvGrpSpPr>
        <p:grpSpPr>
          <a:xfrm>
            <a:off x="2120427" y="1036217"/>
            <a:ext cx="13580533" cy="2354683"/>
            <a:chOff x="0" y="0"/>
            <a:chExt cx="5436889" cy="1590471"/>
          </a:xfrm>
        </p:grpSpPr>
        <p:sp>
          <p:nvSpPr>
            <p:cNvPr id="3" name="Freeform 3"/>
            <p:cNvSpPr/>
            <p:nvPr/>
          </p:nvSpPr>
          <p:spPr>
            <a:xfrm>
              <a:off x="0" y="0"/>
              <a:ext cx="5436889" cy="1590471"/>
            </a:xfrm>
            <a:custGeom>
              <a:avLst/>
              <a:gdLst/>
              <a:ahLst/>
              <a:cxnLst/>
              <a:rect l="l" t="t" r="r" b="b"/>
              <a:pathLst>
                <a:path w="5436889" h="1590471">
                  <a:moveTo>
                    <a:pt x="5312428" y="1590471"/>
                  </a:moveTo>
                  <a:lnTo>
                    <a:pt x="124460" y="1590471"/>
                  </a:lnTo>
                  <a:cubicBezTo>
                    <a:pt x="55880" y="1590471"/>
                    <a:pt x="0" y="1534591"/>
                    <a:pt x="0" y="1466011"/>
                  </a:cubicBezTo>
                  <a:lnTo>
                    <a:pt x="0" y="124460"/>
                  </a:lnTo>
                  <a:cubicBezTo>
                    <a:pt x="0" y="55880"/>
                    <a:pt x="55880" y="0"/>
                    <a:pt x="124460" y="0"/>
                  </a:cubicBezTo>
                  <a:lnTo>
                    <a:pt x="5312428" y="0"/>
                  </a:lnTo>
                  <a:cubicBezTo>
                    <a:pt x="5381009" y="0"/>
                    <a:pt x="5436889" y="55880"/>
                    <a:pt x="5436889" y="124460"/>
                  </a:cubicBezTo>
                  <a:lnTo>
                    <a:pt x="5436889" y="1466011"/>
                  </a:lnTo>
                  <a:cubicBezTo>
                    <a:pt x="5436889" y="1534591"/>
                    <a:pt x="5381009" y="1590471"/>
                    <a:pt x="5312428" y="1590471"/>
                  </a:cubicBezTo>
                  <a:close/>
                </a:path>
              </a:pathLst>
            </a:custGeom>
            <a:solidFill>
              <a:srgbClr val="FFE886">
                <a:alpha val="29804"/>
              </a:srgbClr>
            </a:solidFill>
          </p:spPr>
        </p:sp>
      </p:grpSp>
      <p:pic>
        <p:nvPicPr>
          <p:cNvPr id="4" name="Picture 4"/>
          <p:cNvPicPr>
            <a:picLocks noChangeAspect="1"/>
          </p:cNvPicPr>
          <p:nvPr/>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a:stretch>
            <a:fillRect/>
          </a:stretch>
        </p:blipFill>
        <p:spPr>
          <a:xfrm>
            <a:off x="14782800" y="5987044"/>
            <a:ext cx="3568773" cy="4391107"/>
          </a:xfrm>
          <a:prstGeom prst="rect">
            <a:avLst/>
          </a:prstGeom>
        </p:spPr>
      </p:pic>
      <p:sp>
        <p:nvSpPr>
          <p:cNvPr id="6" name="TextBox 6"/>
          <p:cNvSpPr txBox="1"/>
          <p:nvPr/>
        </p:nvSpPr>
        <p:spPr>
          <a:xfrm>
            <a:off x="3047999" y="1145411"/>
            <a:ext cx="12039600" cy="2079095"/>
          </a:xfrm>
          <a:prstGeom prst="rect">
            <a:avLst/>
          </a:prstGeom>
        </p:spPr>
        <p:txBody>
          <a:bodyPr wrap="square" lIns="0" tIns="0" rIns="0" bIns="0" rtlCol="0" anchor="t">
            <a:spAutoFit/>
          </a:bodyPr>
          <a:lstStyle/>
          <a:p>
            <a:pPr algn="just">
              <a:lnSpc>
                <a:spcPct val="150000"/>
              </a:lnSpc>
            </a:pPr>
            <a:r>
              <a:rPr lang="en-US" sz="4800" b="1" i="1" dirty="0" smtClean="0">
                <a:solidFill>
                  <a:srgbClr val="E84B5F"/>
                </a:solidFill>
                <a:latin typeface="Arial" panose="020B0604020202020204" pitchFamily="34" charset="0"/>
                <a:cs typeface="Arial" panose="020B0604020202020204" pitchFamily="34" charset="0"/>
              </a:rPr>
              <a:t>1. </a:t>
            </a:r>
            <a:r>
              <a:rPr lang="en-US" sz="4800" b="1" i="1" dirty="0" err="1" smtClean="0">
                <a:solidFill>
                  <a:srgbClr val="E84B5F"/>
                </a:solidFill>
                <a:latin typeface="Arial" panose="020B0604020202020204" pitchFamily="34" charset="0"/>
                <a:cs typeface="Arial" panose="020B0604020202020204" pitchFamily="34" charset="0"/>
              </a:rPr>
              <a:t>Khi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thấy</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chiếc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rễ</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đa</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nằm</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trên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mặt</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đất</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Bác</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Hồ</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nói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gì</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với</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chú</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cần</a:t>
            </a:r>
            <a:r>
              <a:rPr lang="en-US" sz="4800" b="1" i="1" dirty="0" smtClean="0">
                <a:solidFill>
                  <a:srgbClr val="E84B5F"/>
                </a:solidFill>
                <a:latin typeface="Arial" panose="020B0604020202020204" pitchFamily="34" charset="0"/>
                <a:cs typeface="Arial" panose="020B0604020202020204" pitchFamily="34" charset="0"/>
              </a:rPr>
              <a:t> </a:t>
            </a:r>
            <a:r>
              <a:rPr lang="en-US" sz="4800" b="1" i="1" dirty="0" err="1" smtClean="0">
                <a:solidFill>
                  <a:srgbClr val="E84B5F"/>
                </a:solidFill>
                <a:latin typeface="Arial" panose="020B0604020202020204" pitchFamily="34" charset="0"/>
                <a:cs typeface="Arial" panose="020B0604020202020204" pitchFamily="34" charset="0"/>
              </a:rPr>
              <a:t>vụ</a:t>
            </a:r>
            <a:r>
              <a:rPr lang="en-US" sz="4800" b="1" i="1" dirty="0" smtClean="0">
                <a:solidFill>
                  <a:srgbClr val="E84B5F"/>
                </a:solidFill>
                <a:latin typeface="Arial" panose="020B0604020202020204" pitchFamily="34" charset="0"/>
                <a:cs typeface="Arial" panose="020B0604020202020204" pitchFamily="34" charset="0"/>
              </a:rPr>
              <a:t>?</a:t>
            </a:r>
            <a:endParaRPr lang="en-US" sz="4800" b="1" i="1" dirty="0">
              <a:solidFill>
                <a:srgbClr val="E84B5F"/>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4">
            <a:extLst>
              <a:ext uri="{28A0092B-C50C-407E-A947-70E740481C1C}">
                <a14:useLocalDpi xmlns:a14="http://schemas.microsoft.com/office/drawing/2010/main" val="0"/>
              </a:ext>
              <a:ext uri="{96DAC541-7B7A-43D3-8B79-37D633B846F1}">
                <asvg:svgBlip xmlns="" xmlns:asvg="http://schemas.microsoft.com/office/drawing/2016/SVG/main" r:embed="rId5"/>
              </a:ext>
            </a:extLst>
          </a:blip>
          <a:srcRect/>
          <a:stretch>
            <a:fillRect/>
          </a:stretch>
        </p:blipFill>
        <p:spPr>
          <a:xfrm flipH="1">
            <a:off x="914400" y="528364"/>
            <a:ext cx="1793779" cy="1015706"/>
          </a:xfrm>
          <a:prstGeom prst="rect">
            <a:avLst/>
          </a:prstGeom>
        </p:spPr>
      </p:pic>
      <p:pic>
        <p:nvPicPr>
          <p:cNvPr id="9"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13716000" y="9715500"/>
            <a:ext cx="1775444" cy="408352"/>
          </a:xfrm>
          <a:prstGeom prst="rect">
            <a:avLst/>
          </a:prstGeom>
        </p:spPr>
      </p:pic>
      <p:pic>
        <p:nvPicPr>
          <p:cNvPr id="10" name="Picture 10"/>
          <p:cNvPicPr>
            <a:picLocks noChangeAspect="1"/>
          </p:cNvPicPr>
          <p:nvPr/>
        </p:nvPicPr>
        <p:blipFill>
          <a:blip r:embed="rId8">
            <a:alphaModFix amt="30000"/>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flipH="1">
            <a:off x="-610918" y="7211387"/>
            <a:ext cx="3020108" cy="3369716"/>
          </a:xfrm>
          <a:prstGeom prst="rect">
            <a:avLst/>
          </a:prstGeom>
        </p:spPr>
      </p:pic>
      <p:pic>
        <p:nvPicPr>
          <p:cNvPr id="11"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715504" y="7698711"/>
            <a:ext cx="939921" cy="1486041"/>
          </a:xfrm>
          <a:prstGeom prst="rect">
            <a:avLst/>
          </a:prstGeom>
        </p:spPr>
      </p:pic>
      <p:pic>
        <p:nvPicPr>
          <p:cNvPr id="12" name="Picture 12"/>
          <p:cNvPicPr>
            <a:picLocks noChangeAspect="1"/>
          </p:cNvPicPr>
          <p:nvPr/>
        </p:nvPicPr>
        <p:blipFill>
          <a:blip r:embed="rId12">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rot="2470003">
            <a:off x="14906956" y="432095"/>
            <a:ext cx="1440051" cy="918033"/>
          </a:xfrm>
          <a:prstGeom prst="rect">
            <a:avLst/>
          </a:prstGeom>
        </p:spPr>
      </p:pic>
      <p:sp>
        <p:nvSpPr>
          <p:cNvPr id="13" name="Rectangle 12"/>
          <p:cNvSpPr/>
          <p:nvPr/>
        </p:nvSpPr>
        <p:spPr>
          <a:xfrm>
            <a:off x="2209799" y="3861655"/>
            <a:ext cx="13716000" cy="2477088"/>
          </a:xfrm>
          <a:prstGeom prst="rect">
            <a:avLst/>
          </a:prstGeom>
        </p:spPr>
        <p:txBody>
          <a:bodyPr wrap="square">
            <a:spAutoFit/>
          </a:bodyPr>
          <a:lstStyle/>
          <a:p>
            <a:pPr marL="571500" indent="-571500" algn="just">
              <a:lnSpc>
                <a:spcPct val="200000"/>
              </a:lnSpc>
              <a:spcBef>
                <a:spcPts val="700"/>
              </a:spcBef>
              <a:spcAft>
                <a:spcPts val="700"/>
              </a:spcAft>
              <a:buFont typeface="Symbol" panose="05050102010706020507" pitchFamily="18" charset="2"/>
              <a:buChar char="Þ"/>
            </a:pPr>
            <a:r>
              <a:rPr lang="en-US" sz="4200" dirty="0" err="1" smtClean="0">
                <a:latin typeface="Arial" panose="020B0604020202020204" pitchFamily="34" charset="0"/>
                <a:ea typeface="Calibri" panose="020F0502020204030204" pitchFamily="34" charset="0"/>
                <a:cs typeface="Arial" panose="020B0604020202020204" pitchFamily="34" charset="0"/>
              </a:rPr>
              <a:t>Khi</a:t>
            </a:r>
            <a:r>
              <a:rPr lang="en-US" sz="4200" dirty="0" smtClean="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thay</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chiếc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rễ</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đa</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nằm</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trên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mặt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đất</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Bác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Hồ</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bảo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chú</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cần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vụ</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cuốn</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chiếc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rễ</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lại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rồi</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trồng</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cho</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nó</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mọc</a:t>
            </a:r>
            <a:r>
              <a:rPr lang="en-US" sz="4200" dirty="0">
                <a:latin typeface="Arial" panose="020B0604020202020204" pitchFamily="34" charset="0"/>
                <a:ea typeface="Calibri" panose="020F0502020204030204" pitchFamily="34" charset="0"/>
                <a:cs typeface="Arial" panose="020B0604020202020204" pitchFamily="34" charset="0"/>
              </a:rPr>
              <a:t> </a:t>
            </a:r>
            <a:r>
              <a:rPr lang="en-US" sz="4200" dirty="0" err="1">
                <a:latin typeface="Arial" panose="020B0604020202020204" pitchFamily="34" charset="0"/>
                <a:ea typeface="Calibri" panose="020F0502020204030204" pitchFamily="34" charset="0"/>
                <a:cs typeface="Arial" panose="020B0604020202020204" pitchFamily="34" charset="0"/>
              </a:rPr>
              <a:t>tiếp</a:t>
            </a:r>
            <a:r>
              <a:rPr lang="en-US" sz="4200" dirty="0" smtClean="0">
                <a:latin typeface="Arial" panose="020B0604020202020204" pitchFamily="34" charset="0"/>
                <a:ea typeface="Calibri" panose="020F0502020204030204" pitchFamily="34" charset="0"/>
                <a:cs typeface="Arial" panose="020B0604020202020204" pitchFamily="34"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randombar(horizont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49</TotalTime>
  <Words>831</Words>
  <Application>Microsoft Office PowerPoint</Application>
  <PresentationFormat>Custom</PresentationFormat>
  <Paragraphs>66</Paragraphs>
  <Slides>24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Wingdings</vt:lpstr>
      <vt:lpstr>Calibri</vt:lpstr>
      <vt:lpstr>Arial</vt:lpstr>
      <vt:lpstr>Symbol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Ha_PC</cp:lastModifiedBy>
  <cp:revision>7</cp:revision>
  <dcterms:created xsi:type="dcterms:W3CDTF">2006-08-16T00:00:00Z</dcterms:created>
  <dcterms:modified xsi:type="dcterms:W3CDTF">2021-10-23T04:26:32Z</dcterms:modified>
  <dc:identifier>DAEtaqAS4dU</dc:identifier>
</cp:coreProperties>
</file>