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 id="2147483714" r:id="rId3"/>
  </p:sldMasterIdLst>
  <p:notesMasterIdLst>
    <p:notesMasterId r:id="rId53"/>
  </p:notesMasterIdLst>
  <p:sldIdLst>
    <p:sldId id="256" r:id="rId4"/>
    <p:sldId id="261" r:id="rId5"/>
    <p:sldId id="298" r:id="rId6"/>
    <p:sldId id="262" r:id="rId7"/>
    <p:sldId id="302" r:id="rId8"/>
    <p:sldId id="299" r:id="rId9"/>
    <p:sldId id="301" r:id="rId10"/>
    <p:sldId id="303" r:id="rId11"/>
    <p:sldId id="278" r:id="rId12"/>
    <p:sldId id="310" r:id="rId13"/>
    <p:sldId id="305" r:id="rId14"/>
    <p:sldId id="312" r:id="rId15"/>
    <p:sldId id="311" r:id="rId16"/>
    <p:sldId id="306" r:id="rId17"/>
    <p:sldId id="307" r:id="rId18"/>
    <p:sldId id="314" r:id="rId19"/>
    <p:sldId id="315" r:id="rId20"/>
    <p:sldId id="316" r:id="rId21"/>
    <p:sldId id="317" r:id="rId22"/>
    <p:sldId id="318" r:id="rId23"/>
    <p:sldId id="319" r:id="rId24"/>
    <p:sldId id="320" r:id="rId25"/>
    <p:sldId id="309" r:id="rId26"/>
    <p:sldId id="268" r:id="rId27"/>
    <p:sldId id="321" r:id="rId28"/>
    <p:sldId id="322" r:id="rId29"/>
    <p:sldId id="323" r:id="rId30"/>
    <p:sldId id="324" r:id="rId31"/>
    <p:sldId id="325" r:id="rId32"/>
    <p:sldId id="326" r:id="rId33"/>
    <p:sldId id="327" r:id="rId34"/>
    <p:sldId id="341" r:id="rId35"/>
    <p:sldId id="342" r:id="rId36"/>
    <p:sldId id="343" r:id="rId37"/>
    <p:sldId id="344" r:id="rId38"/>
    <p:sldId id="328" r:id="rId39"/>
    <p:sldId id="329" r:id="rId40"/>
    <p:sldId id="332" r:id="rId41"/>
    <p:sldId id="333" r:id="rId42"/>
    <p:sldId id="334" r:id="rId43"/>
    <p:sldId id="345" r:id="rId44"/>
    <p:sldId id="336" r:id="rId45"/>
    <p:sldId id="337" r:id="rId46"/>
    <p:sldId id="339" r:id="rId47"/>
    <p:sldId id="346" r:id="rId48"/>
    <p:sldId id="347" r:id="rId49"/>
    <p:sldId id="348" r:id="rId50"/>
    <p:sldId id="349" r:id="rId51"/>
    <p:sldId id="34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772" autoAdjust="0"/>
  </p:normalViewPr>
  <p:slideViewPr>
    <p:cSldViewPr snapToGrid="0">
      <p:cViewPr varScale="1">
        <p:scale>
          <a:sx n="88" d="100"/>
          <a:sy n="88"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_rels/data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0074D-D12E-4DA8-8C53-9D9AE84B04F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5EC6BB6D-8942-4C61-9913-1BB6F8545298}" type="pres">
      <dgm:prSet presAssocID="{5840074D-D12E-4DA8-8C53-9D9AE84B04F9}" presName="Name0" presStyleCnt="0">
        <dgm:presLayoutVars>
          <dgm:dir/>
          <dgm:animLvl val="lvl"/>
          <dgm:resizeHandles/>
        </dgm:presLayoutVars>
      </dgm:prSet>
      <dgm:spPr/>
      <dgm:t>
        <a:bodyPr/>
        <a:lstStyle/>
        <a:p>
          <a:endParaRPr lang="en-US"/>
        </a:p>
      </dgm:t>
    </dgm:pt>
  </dgm:ptLst>
  <dgm:cxnLst>
    <dgm:cxn modelId="{F1BB5816-9ECC-4011-8056-8227DFB4EC48}" type="presOf" srcId="{5840074D-D12E-4DA8-8C53-9D9AE84B04F9}" destId="{5EC6BB6D-8942-4C61-9913-1BB6F8545298}"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C7654-B000-4DF8-B255-0D6FA1187F5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3C2E464-44D7-4ADA-89FE-5D5DF936E54B}">
      <dgm:prSet phldrT="[Text]"/>
      <dgm:spPr/>
      <dgm:t>
        <a:bodyPr/>
        <a:lstStyle/>
        <a:p>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NẰM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HAI </a:t>
          </a:r>
          <a:r>
            <a:rPr lang="en-US" dirty="0" err="1" smtClean="0">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dgm:t>
    </dgm:pt>
    <dgm:pt modelId="{31CE2EA1-2B77-489A-B095-B21083B47B4D}" type="parTrans" cxnId="{226D8A39-ADDB-44CA-8E7E-D88BB76FE844}">
      <dgm:prSet/>
      <dgm:spPr/>
      <dgm:t>
        <a:bodyPr/>
        <a:lstStyle/>
        <a:p>
          <a:endParaRPr lang="en-US"/>
        </a:p>
      </dgm:t>
    </dgm:pt>
    <dgm:pt modelId="{1726272B-518F-46F1-BEC9-FE26CF517954}" type="sibTrans" cxnId="{226D8A39-ADDB-44CA-8E7E-D88BB76FE844}">
      <dgm:prSet/>
      <dgm:spPr/>
      <dgm:t>
        <a:bodyPr/>
        <a:lstStyle/>
        <a:p>
          <a:endParaRPr lang="en-US"/>
        </a:p>
      </dgm:t>
    </dgm:pt>
    <dgm:pt modelId="{75B7D3DC-1DEB-4849-81FF-70EDEF69D3A1}">
      <dgm:prSet phldrT="[Text]"/>
      <dgm:spPr/>
      <dgm:t>
        <a:bodyPr/>
        <a:lstStyle/>
        <a:p>
          <a:r>
            <a:rPr lang="en-US" dirty="0" smtClean="0">
              <a:latin typeface="Times New Roman" panose="02020603050405020304" pitchFamily="18" charset="0"/>
              <a:cs typeface="Times New Roman" panose="02020603050405020304" pitchFamily="18" charset="0"/>
            </a:rPr>
            <a:t>TIA</a:t>
          </a:r>
          <a:endParaRPr lang="en-US" dirty="0">
            <a:latin typeface="Times New Roman" panose="02020603050405020304" pitchFamily="18" charset="0"/>
            <a:cs typeface="Times New Roman" panose="02020603050405020304" pitchFamily="18" charset="0"/>
          </a:endParaRPr>
        </a:p>
      </dgm:t>
    </dgm:pt>
    <dgm:pt modelId="{DEE0A2E7-0D07-4015-ABE7-92A9D2F61FB6}" type="parTrans" cxnId="{53A595FC-09CE-41A4-B856-18C5F44500B4}">
      <dgm:prSet/>
      <dgm:spPr/>
      <dgm:t>
        <a:bodyPr/>
        <a:lstStyle/>
        <a:p>
          <a:endParaRPr lang="en-US"/>
        </a:p>
      </dgm:t>
    </dgm:pt>
    <dgm:pt modelId="{244FC473-A01E-4927-9B14-3EBAECAEAF17}" type="sibTrans" cxnId="{53A595FC-09CE-41A4-B856-18C5F44500B4}">
      <dgm:prSet/>
      <dgm:spPr/>
      <dgm:t>
        <a:bodyPr/>
        <a:lstStyle/>
        <a:p>
          <a:endParaRPr lang="en-US"/>
        </a:p>
      </dgm:t>
    </dgm:pt>
    <dgm:pt modelId="{72E6B5F0-2009-4526-A530-4A17D384ABE2}" type="pres">
      <dgm:prSet presAssocID="{824C7654-B000-4DF8-B255-0D6FA1187F55}" presName="Name0" presStyleCnt="0">
        <dgm:presLayoutVars>
          <dgm:dir/>
          <dgm:resizeHandles val="exact"/>
        </dgm:presLayoutVars>
      </dgm:prSet>
      <dgm:spPr/>
      <dgm:t>
        <a:bodyPr/>
        <a:lstStyle/>
        <a:p>
          <a:endParaRPr lang="en-US"/>
        </a:p>
      </dgm:t>
    </dgm:pt>
    <dgm:pt modelId="{35E64883-55F0-4ED0-A5C2-7A6A8D265ADC}" type="pres">
      <dgm:prSet presAssocID="{13C2E464-44D7-4ADA-89FE-5D5DF936E54B}" presName="composite" presStyleCnt="0"/>
      <dgm:spPr/>
    </dgm:pt>
    <dgm:pt modelId="{4BB7CD67-F36A-4F54-A2F0-6D638CDC9288}" type="pres">
      <dgm:prSet presAssocID="{13C2E464-44D7-4ADA-89FE-5D5DF936E54B}" presName="rect1" presStyleLbl="trAlignAcc1" presStyleIdx="0" presStyleCnt="2">
        <dgm:presLayoutVars>
          <dgm:bulletEnabled val="1"/>
        </dgm:presLayoutVars>
      </dgm:prSet>
      <dgm:spPr/>
      <dgm:t>
        <a:bodyPr/>
        <a:lstStyle/>
        <a:p>
          <a:endParaRPr lang="en-US"/>
        </a:p>
      </dgm:t>
    </dgm:pt>
    <dgm:pt modelId="{C44332D8-92F3-4D1D-8056-522CD92DE120}" type="pres">
      <dgm:prSet presAssocID="{13C2E464-44D7-4ADA-89FE-5D5DF936E54B}"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ADA66370-2965-4195-A03C-C2345EF05988}" type="pres">
      <dgm:prSet presAssocID="{1726272B-518F-46F1-BEC9-FE26CF517954}" presName="sibTrans" presStyleCnt="0"/>
      <dgm:spPr/>
    </dgm:pt>
    <dgm:pt modelId="{6E845AEB-130A-4E82-9785-EC044630209E}" type="pres">
      <dgm:prSet presAssocID="{75B7D3DC-1DEB-4849-81FF-70EDEF69D3A1}" presName="composite" presStyleCnt="0"/>
      <dgm:spPr/>
    </dgm:pt>
    <dgm:pt modelId="{467D5515-9118-482F-84E9-203C9D1764A6}" type="pres">
      <dgm:prSet presAssocID="{75B7D3DC-1DEB-4849-81FF-70EDEF69D3A1}" presName="rect1" presStyleLbl="trAlignAcc1" presStyleIdx="1" presStyleCnt="2" custScaleX="101418">
        <dgm:presLayoutVars>
          <dgm:bulletEnabled val="1"/>
        </dgm:presLayoutVars>
      </dgm:prSet>
      <dgm:spPr/>
      <dgm:t>
        <a:bodyPr/>
        <a:lstStyle/>
        <a:p>
          <a:endParaRPr lang="en-US"/>
        </a:p>
      </dgm:t>
    </dgm:pt>
    <dgm:pt modelId="{D0C3D9AF-FEED-42E2-BCBB-12898E6E6E58}" type="pres">
      <dgm:prSet presAssocID="{75B7D3DC-1DEB-4849-81FF-70EDEF69D3A1}"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120168C2-8FB5-4491-A3C6-C416438C70F8}" type="presOf" srcId="{13C2E464-44D7-4ADA-89FE-5D5DF936E54B}" destId="{4BB7CD67-F36A-4F54-A2F0-6D638CDC9288}" srcOrd="0" destOrd="0" presId="urn:microsoft.com/office/officeart/2008/layout/PictureStrips"/>
    <dgm:cxn modelId="{F6BD3B13-356E-43EE-B601-E783E61E1F67}" type="presOf" srcId="{75B7D3DC-1DEB-4849-81FF-70EDEF69D3A1}" destId="{467D5515-9118-482F-84E9-203C9D1764A6}" srcOrd="0" destOrd="0" presId="urn:microsoft.com/office/officeart/2008/layout/PictureStrips"/>
    <dgm:cxn modelId="{53A595FC-09CE-41A4-B856-18C5F44500B4}" srcId="{824C7654-B000-4DF8-B255-0D6FA1187F55}" destId="{75B7D3DC-1DEB-4849-81FF-70EDEF69D3A1}" srcOrd="1" destOrd="0" parTransId="{DEE0A2E7-0D07-4015-ABE7-92A9D2F61FB6}" sibTransId="{244FC473-A01E-4927-9B14-3EBAECAEAF17}"/>
    <dgm:cxn modelId="{226D8A39-ADDB-44CA-8E7E-D88BB76FE844}" srcId="{824C7654-B000-4DF8-B255-0D6FA1187F55}" destId="{13C2E464-44D7-4ADA-89FE-5D5DF936E54B}" srcOrd="0" destOrd="0" parTransId="{31CE2EA1-2B77-489A-B095-B21083B47B4D}" sibTransId="{1726272B-518F-46F1-BEC9-FE26CF517954}"/>
    <dgm:cxn modelId="{4559F1CF-5FB0-40A6-BC95-C44EE0B4B2DA}" type="presOf" srcId="{824C7654-B000-4DF8-B255-0D6FA1187F55}" destId="{72E6B5F0-2009-4526-A530-4A17D384ABE2}" srcOrd="0" destOrd="0" presId="urn:microsoft.com/office/officeart/2008/layout/PictureStrips"/>
    <dgm:cxn modelId="{9D2A6DE1-32BD-488A-A7E9-ED8F9237F884}" type="presParOf" srcId="{72E6B5F0-2009-4526-A530-4A17D384ABE2}" destId="{35E64883-55F0-4ED0-A5C2-7A6A8D265ADC}" srcOrd="0" destOrd="0" presId="urn:microsoft.com/office/officeart/2008/layout/PictureStrips"/>
    <dgm:cxn modelId="{507A055B-4FEA-4134-89C7-BD33889BBC98}" type="presParOf" srcId="{35E64883-55F0-4ED0-A5C2-7A6A8D265ADC}" destId="{4BB7CD67-F36A-4F54-A2F0-6D638CDC9288}" srcOrd="0" destOrd="0" presId="urn:microsoft.com/office/officeart/2008/layout/PictureStrips"/>
    <dgm:cxn modelId="{B72C0E47-8E22-4081-BC46-B80C0CB75EF3}" type="presParOf" srcId="{35E64883-55F0-4ED0-A5C2-7A6A8D265ADC}" destId="{C44332D8-92F3-4D1D-8056-522CD92DE120}" srcOrd="1" destOrd="0" presId="urn:microsoft.com/office/officeart/2008/layout/PictureStrips"/>
    <dgm:cxn modelId="{6D941632-8DFE-49E8-BF3D-7397F23F1814}" type="presParOf" srcId="{72E6B5F0-2009-4526-A530-4A17D384ABE2}" destId="{ADA66370-2965-4195-A03C-C2345EF05988}" srcOrd="1" destOrd="0" presId="urn:microsoft.com/office/officeart/2008/layout/PictureStrips"/>
    <dgm:cxn modelId="{989111A1-2A62-4092-9439-DC12A273CCEF}" type="presParOf" srcId="{72E6B5F0-2009-4526-A530-4A17D384ABE2}" destId="{6E845AEB-130A-4E82-9785-EC044630209E}" srcOrd="2" destOrd="0" presId="urn:microsoft.com/office/officeart/2008/layout/PictureStrips"/>
    <dgm:cxn modelId="{0BF127D3-464B-437B-B34A-EADFB976E447}" type="presParOf" srcId="{6E845AEB-130A-4E82-9785-EC044630209E}" destId="{467D5515-9118-482F-84E9-203C9D1764A6}" srcOrd="0" destOrd="0" presId="urn:microsoft.com/office/officeart/2008/layout/PictureStrips"/>
    <dgm:cxn modelId="{EC120466-52F7-4338-8F1B-C5AEF85DF278}" type="presParOf" srcId="{6E845AEB-130A-4E82-9785-EC044630209E}" destId="{D0C3D9AF-FEED-42E2-BCBB-12898E6E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nằm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giữa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phía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phía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t>
        <a:bodyPr/>
        <a:lstStyle/>
        <a:p>
          <a:endParaRPr lang="en-US"/>
        </a:p>
      </dgm:t>
    </dgm:pt>
    <dgm:pt modelId="{31FF8AAE-4560-4C59-882B-48CF69081FEF}" type="pres">
      <dgm:prSet presAssocID="{08EC8DC2-A868-48E8-A58B-7CF994F74864}" presName="Name1" presStyleCnt="0"/>
      <dgm:spPr/>
      <dgm:t>
        <a:bodyPr/>
        <a:lstStyle/>
        <a:p>
          <a:endParaRPr lang="en-US"/>
        </a:p>
      </dgm:t>
    </dgm:pt>
    <dgm:pt modelId="{48717D5A-30FC-4016-9A03-DCA71B6236BF}" type="pres">
      <dgm:prSet presAssocID="{08EC8DC2-A868-48E8-A58B-7CF994F74864}" presName="cycle" presStyleCnt="0"/>
      <dgm:spPr/>
      <dgm:t>
        <a:bodyPr/>
        <a:lstStyle/>
        <a:p>
          <a:endParaRPr lang="en-US"/>
        </a:p>
      </dgm:t>
    </dgm:pt>
    <dgm:pt modelId="{F54FF9C4-FA53-4FB3-8021-58E316BB1B71}" type="pres">
      <dgm:prSet presAssocID="{08EC8DC2-A868-48E8-A58B-7CF994F74864}" presName="srcNode" presStyleLbl="node1" presStyleIdx="0" presStyleCnt="2"/>
      <dgm:spPr/>
      <dgm:t>
        <a:bodyPr/>
        <a:lstStyle/>
        <a:p>
          <a:endParaRPr lang="en-US"/>
        </a:p>
      </dgm:t>
    </dgm:pt>
    <dgm:pt modelId="{D150B846-5064-4D4A-B856-372FB76ABFF4}" type="pres">
      <dgm:prSet presAssocID="{08EC8DC2-A868-48E8-A58B-7CF994F74864}" presName="conn" presStyleLbl="parChTrans1D2" presStyleIdx="0" presStyleCnt="1"/>
      <dgm:spPr/>
      <dgm:t>
        <a:bodyPr/>
        <a:lstStyle/>
        <a:p>
          <a:endParaRPr lang="en-US"/>
        </a:p>
      </dgm:t>
    </dgm:pt>
    <dgm:pt modelId="{AADCBDD4-A81A-48F7-B257-D466B8A9BA5F}" type="pres">
      <dgm:prSet presAssocID="{08EC8DC2-A868-48E8-A58B-7CF994F74864}" presName="extraNode" presStyleLbl="node1" presStyleIdx="0" presStyleCnt="2"/>
      <dgm:spPr/>
      <dgm:t>
        <a:bodyPr/>
        <a:lstStyle/>
        <a:p>
          <a:endParaRPr lang="en-US"/>
        </a:p>
      </dgm:t>
    </dgm:pt>
    <dgm:pt modelId="{37B4FDEF-CE5B-4A68-8F34-3F3613432297}" type="pres">
      <dgm:prSet presAssocID="{08EC8DC2-A868-48E8-A58B-7CF994F74864}" presName="dstNode" presStyleLbl="node1" presStyleIdx="0" presStyleCnt="2"/>
      <dgm:spPr/>
      <dgm:t>
        <a:bodyPr/>
        <a:lstStyle/>
        <a:p>
          <a:endParaRPr lang="en-US"/>
        </a:p>
      </dgm:t>
    </dgm:pt>
    <dgm:pt modelId="{5B24F566-81E4-4EBE-96CD-32B377505D81}" type="pres">
      <dgm:prSet presAssocID="{6E5C82C2-E897-4B29-806F-35D43AB2EA7A}" presName="text_1" presStyleLbl="node1" presStyleIdx="0" presStyleCnt="2">
        <dgm:presLayoutVars>
          <dgm:bulletEnabled val="1"/>
        </dgm:presLayoutVars>
      </dgm:prSet>
      <dgm:spPr/>
      <dgm:t>
        <a:bodyPr/>
        <a:lstStyle/>
        <a:p>
          <a:endParaRPr lang="en-US"/>
        </a:p>
      </dgm:t>
    </dgm:pt>
    <dgm:pt modelId="{679F33E2-AC38-470B-870A-6ABBBF2236C6}" type="pres">
      <dgm:prSet presAssocID="{6E5C82C2-E897-4B29-806F-35D43AB2EA7A}" presName="accent_1" presStyleCnt="0"/>
      <dgm:spPr/>
      <dgm:t>
        <a:bodyPr/>
        <a:lstStyle/>
        <a:p>
          <a:endParaRPr lang="en-US"/>
        </a:p>
      </dgm:t>
    </dgm:pt>
    <dgm:pt modelId="{CC04E8DF-79EB-415B-B40F-00CF9F595A3A}" type="pres">
      <dgm:prSet presAssocID="{6E5C82C2-E897-4B29-806F-35D43AB2EA7A}" presName="accentRepeatNode" presStyleLbl="solidFgAcc1" presStyleIdx="0" presStyleCnt="2"/>
      <dgm:spPr/>
      <dgm:t>
        <a:bodyPr/>
        <a:lstStyle/>
        <a:p>
          <a:endParaRPr lang="en-US"/>
        </a:p>
      </dgm:t>
    </dgm:pt>
    <dgm:pt modelId="{341EC994-71D9-49BC-B942-0406887C89DC}" type="pres">
      <dgm:prSet presAssocID="{8356E42C-B4B4-47CB-9C58-C62F562305F3}" presName="text_2" presStyleLbl="node1" presStyleIdx="1" presStyleCnt="2">
        <dgm:presLayoutVars>
          <dgm:bulletEnabled val="1"/>
        </dgm:presLayoutVars>
      </dgm:prSet>
      <dgm:spPr/>
      <dgm:t>
        <a:bodyPr/>
        <a:lstStyle/>
        <a:p>
          <a:endParaRPr lang="en-US"/>
        </a:p>
      </dgm:t>
    </dgm:pt>
    <dgm:pt modelId="{9045EF03-E801-4414-91FA-2A14F336C99E}" type="pres">
      <dgm:prSet presAssocID="{8356E42C-B4B4-47CB-9C58-C62F562305F3}" presName="accent_2" presStyleCnt="0"/>
      <dgm:spPr/>
      <dgm:t>
        <a:bodyPr/>
        <a:lstStyle/>
        <a:p>
          <a:endParaRPr lang="en-US"/>
        </a:p>
      </dgm:t>
    </dgm:pt>
    <dgm:pt modelId="{D8CFCC5A-28A1-4CF1-B369-7C0B484FB684}" type="pres">
      <dgm:prSet presAssocID="{8356E42C-B4B4-47CB-9C58-C62F562305F3}" presName="accentRepeatNode" presStyleLbl="solidFgAcc1" presStyleIdx="1" presStyleCnt="2"/>
      <dgm:spPr/>
      <dgm:t>
        <a:bodyPr/>
        <a:lstStyle/>
        <a:p>
          <a:endParaRPr lang="en-US"/>
        </a:p>
      </dgm:t>
    </dgm:pt>
  </dgm:ptLst>
  <dgm:cxnLst>
    <dgm:cxn modelId="{A7A294C6-8C48-4D25-894D-E392ABD80565}" type="presOf" srcId="{8356E42C-B4B4-47CB-9C58-C62F562305F3}" destId="{341EC994-71D9-49BC-B942-0406887C89DC}"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367D7C67-ADD1-4737-B778-F9345D7515E7}" type="presOf" srcId="{6E5C82C2-E897-4B29-806F-35D43AB2EA7A}" destId="{5B24F566-81E4-4EBE-96CD-32B377505D81}" srcOrd="0" destOrd="0" presId="urn:microsoft.com/office/officeart/2008/layout/VerticalCurvedList"/>
    <dgm:cxn modelId="{1BCE7027-5F43-439F-B02D-2187687AFB46}" srcId="{08EC8DC2-A868-48E8-A58B-7CF994F74864}" destId="{8356E42C-B4B4-47CB-9C58-C62F562305F3}" srcOrd="1" destOrd="0" parTransId="{BDACAC07-85E9-4AD1-897A-27122E66F4ED}" sibTransId="{4A39518B-B632-4B83-A856-7CC29F3A9DAB}"/>
    <dgm:cxn modelId="{F8E29154-B109-43DA-AF1B-71870807DCDE}" type="presOf" srcId="{60DD414B-2D9B-415D-B823-A002752CE4F8}" destId="{D150B846-5064-4D4A-B856-372FB76ABFF4}"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3600" dirty="0" smtClean="0">
              <a:latin typeface="Times New Roman" panose="02020603050405020304" pitchFamily="18" charset="0"/>
              <a:cs typeface="Times New Roman" panose="02020603050405020304" pitchFamily="18" charset="0"/>
            </a:rPr>
            <a:t>HĐ2: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thức</a:t>
          </a:r>
          <a:endParaRPr lang="en-US" sz="36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600" dirty="0" smtClean="0">
              <a:latin typeface="Times New Roman" panose="02020603050405020304" pitchFamily="18" charset="0"/>
              <a:cs typeface="Times New Roman" panose="02020603050405020304" pitchFamily="18" charset="0"/>
            </a:rPr>
            <a:t>HĐ3: </a:t>
          </a:r>
          <a:r>
            <a:rPr lang="en-US" sz="3600" dirty="0" err="1" smtClean="0">
              <a:latin typeface="Times New Roman" panose="02020603050405020304" pitchFamily="18" charset="0"/>
              <a:cs typeface="Times New Roman" panose="02020603050405020304" pitchFamily="18" charset="0"/>
            </a:rPr>
            <a:t>Luyện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endParaRPr lang="en-US" sz="36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3600" dirty="0" smtClean="0">
              <a:latin typeface="Times New Roman" panose="02020603050405020304" pitchFamily="18" charset="0"/>
              <a:cs typeface="Times New Roman" panose="02020603050405020304" pitchFamily="18" charset="0"/>
            </a:rPr>
            <a:t>HĐ4: </a:t>
          </a:r>
          <a:r>
            <a:rPr lang="en-US" sz="3600" dirty="0" err="1" smtClean="0">
              <a:latin typeface="Times New Roman" panose="02020603050405020304" pitchFamily="18" charset="0"/>
              <a:cs typeface="Times New Roman" panose="02020603050405020304" pitchFamily="18" charset="0"/>
            </a:rPr>
            <a:t>Vận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dụng</a:t>
          </a:r>
          <a:endParaRPr lang="en-US" sz="36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3600" dirty="0" smtClean="0">
              <a:latin typeface="Times New Roman" panose="02020603050405020304" pitchFamily="18" charset="0"/>
              <a:cs typeface="Times New Roman" panose="02020603050405020304" pitchFamily="18" charset="0"/>
            </a:rPr>
            <a:t>HĐ1: </a:t>
          </a:r>
          <a:r>
            <a:rPr lang="en-US" sz="3600" dirty="0" err="1" smtClean="0">
              <a:latin typeface="Times New Roman" panose="02020603050405020304" pitchFamily="18" charset="0"/>
              <a:cs typeface="Times New Roman" panose="02020603050405020304" pitchFamily="18" charset="0"/>
            </a:rPr>
            <a:t>Khởi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endParaRPr lang="en-US" sz="36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3600" dirty="0" smtClean="0">
              <a:latin typeface="Times New Roman" panose="02020603050405020304" pitchFamily="18" charset="0"/>
              <a:cs typeface="Times New Roman" panose="02020603050405020304" pitchFamily="18" charset="0"/>
            </a:rPr>
            <a:t>HĐ5: </a:t>
          </a:r>
          <a:r>
            <a:rPr lang="en-US" sz="3600" dirty="0" err="1" smtClean="0">
              <a:latin typeface="Times New Roman" panose="02020603050405020304" pitchFamily="18" charset="0"/>
              <a:cs typeface="Times New Roman" panose="02020603050405020304" pitchFamily="18" charset="0"/>
            </a:rPr>
            <a:t>Hướng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dẫn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ở </a:t>
          </a:r>
          <a:r>
            <a:rPr lang="en-US" sz="3600" dirty="0" err="1" smtClean="0">
              <a:latin typeface="Times New Roman" panose="02020603050405020304" pitchFamily="18" charset="0"/>
              <a:cs typeface="Times New Roman" panose="02020603050405020304" pitchFamily="18" charset="0"/>
            </a:rPr>
            <a:t>nhà</a:t>
          </a:r>
          <a:endParaRPr lang="en-US" sz="36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t>
        <a:bodyPr/>
        <a:lstStyle/>
        <a:p>
          <a:endParaRPr lang="en-US"/>
        </a:p>
      </dgm:t>
    </dgm:pt>
    <dgm:pt modelId="{CEB9B9BD-8BE0-4058-B4DC-4D979E7E2E0C}" type="pres">
      <dgm:prSet presAssocID="{FB4CF04D-DD3C-4A2B-BDEA-1EC7F21DE613}" presName="Name1" presStyleCnt="0"/>
      <dgm:spPr/>
      <dgm:t>
        <a:bodyPr/>
        <a:lstStyle/>
        <a:p>
          <a:endParaRPr lang="en-US"/>
        </a:p>
      </dgm:t>
    </dgm:pt>
    <dgm:pt modelId="{EFDB8930-189C-4094-9064-B6533BA28C00}" type="pres">
      <dgm:prSet presAssocID="{FB4CF04D-DD3C-4A2B-BDEA-1EC7F21DE613}" presName="cycle" presStyleCnt="0"/>
      <dgm:spPr/>
      <dgm:t>
        <a:bodyPr/>
        <a:lstStyle/>
        <a:p>
          <a:endParaRPr lang="en-US"/>
        </a:p>
      </dgm:t>
    </dgm:pt>
    <dgm:pt modelId="{0A3DF740-043E-46DC-8BA4-A6D2B57CCD92}" type="pres">
      <dgm:prSet presAssocID="{FB4CF04D-DD3C-4A2B-BDEA-1EC7F21DE613}" presName="srcNode" presStyleLbl="node1" presStyleIdx="0" presStyleCnt="5"/>
      <dgm:spPr/>
      <dgm:t>
        <a:bodyPr/>
        <a:lstStyle/>
        <a:p>
          <a:endParaRPr lang="en-US"/>
        </a:p>
      </dgm:t>
    </dgm:pt>
    <dgm:pt modelId="{12D52BB3-3BC1-4B43-81C5-A78F99E6E50B}" type="pres">
      <dgm:prSet presAssocID="{FB4CF04D-DD3C-4A2B-BDEA-1EC7F21DE613}" presName="conn" presStyleLbl="parChTrans1D2" presStyleIdx="0" presStyleCnt="1"/>
      <dgm:spPr/>
      <dgm:t>
        <a:bodyPr/>
        <a:lstStyle/>
        <a:p>
          <a:endParaRPr lang="en-US"/>
        </a:p>
      </dgm:t>
    </dgm:pt>
    <dgm:pt modelId="{3CFB681C-9186-45AC-92AF-A176095EDA84}" type="pres">
      <dgm:prSet presAssocID="{FB4CF04D-DD3C-4A2B-BDEA-1EC7F21DE613}" presName="extraNode" presStyleLbl="node1" presStyleIdx="0" presStyleCnt="5"/>
      <dgm:spPr/>
      <dgm:t>
        <a:bodyPr/>
        <a:lstStyle/>
        <a:p>
          <a:endParaRPr lang="en-US"/>
        </a:p>
      </dgm:t>
    </dgm:pt>
    <dgm:pt modelId="{4FDB470C-EC73-4629-8326-56B87ADA1016}" type="pres">
      <dgm:prSet presAssocID="{FB4CF04D-DD3C-4A2B-BDEA-1EC7F21DE613}" presName="dstNode" presStyleLbl="node1" presStyleIdx="0" presStyleCnt="5"/>
      <dgm:spPr/>
      <dgm:t>
        <a:bodyPr/>
        <a:lstStyle/>
        <a:p>
          <a:endParaRPr lang="en-US"/>
        </a:p>
      </dgm:t>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t>
        <a:bodyPr/>
        <a:lstStyle/>
        <a:p>
          <a:endParaRPr lang="en-US"/>
        </a:p>
      </dgm:t>
    </dgm:pt>
    <dgm:pt modelId="{86ACF71E-A852-4B58-AA52-A6236E9F528C}" type="pres">
      <dgm:prSet presAssocID="{0322A640-DBFD-4BC8-9AC7-3C8EC16F3922}" presName="accent_1" presStyleCnt="0"/>
      <dgm:spPr/>
      <dgm:t>
        <a:bodyPr/>
        <a:lstStyle/>
        <a:p>
          <a:endParaRPr lang="en-US"/>
        </a:p>
      </dgm:t>
    </dgm:pt>
    <dgm:pt modelId="{BA54B76E-BABC-410C-8E69-03C507F3A6C7}" type="pres">
      <dgm:prSet presAssocID="{0322A640-DBFD-4BC8-9AC7-3C8EC16F3922}" presName="accentRepeatNode" presStyleLbl="solidFgAcc1" presStyleIdx="0" presStyleCnt="5"/>
      <dgm:spPr/>
      <dgm:t>
        <a:bodyPr/>
        <a:lstStyle/>
        <a:p>
          <a:endParaRPr lang="en-US"/>
        </a:p>
      </dgm:t>
    </dgm:pt>
    <dgm:pt modelId="{BA6B2460-87A5-4859-990C-915A0ABD6C98}" type="pres">
      <dgm:prSet presAssocID="{24680859-352F-434E-A73A-7739921AA4E9}" presName="text_2" presStyleLbl="node1" presStyleIdx="1" presStyleCnt="5">
        <dgm:presLayoutVars>
          <dgm:bulletEnabled val="1"/>
        </dgm:presLayoutVars>
      </dgm:prSet>
      <dgm:spPr/>
      <dgm:t>
        <a:bodyPr/>
        <a:lstStyle/>
        <a:p>
          <a:endParaRPr lang="en-US"/>
        </a:p>
      </dgm:t>
    </dgm:pt>
    <dgm:pt modelId="{E354D980-1351-46E0-A548-DE708233CEEC}" type="pres">
      <dgm:prSet presAssocID="{24680859-352F-434E-A73A-7739921AA4E9}" presName="accent_2" presStyleCnt="0"/>
      <dgm:spPr/>
      <dgm:t>
        <a:bodyPr/>
        <a:lstStyle/>
        <a:p>
          <a:endParaRPr lang="en-US"/>
        </a:p>
      </dgm:t>
    </dgm:pt>
    <dgm:pt modelId="{9AAF3988-A85C-432B-996A-6956DAF6A211}" type="pres">
      <dgm:prSet presAssocID="{24680859-352F-434E-A73A-7739921AA4E9}" presName="accentRepeatNode" presStyleLbl="solidFgAcc1" presStyleIdx="1" presStyleCnt="5"/>
      <dgm:spPr/>
      <dgm:t>
        <a:bodyPr/>
        <a:lstStyle/>
        <a:p>
          <a:endParaRPr lang="en-US"/>
        </a:p>
      </dgm:t>
    </dgm:pt>
    <dgm:pt modelId="{D328EEB2-58CA-4003-8AE6-2D46C74EF1D6}" type="pres">
      <dgm:prSet presAssocID="{4FB770B0-5DE3-4CE8-AF58-21AE5D741E90}" presName="text_3" presStyleLbl="node1" presStyleIdx="2" presStyleCnt="5">
        <dgm:presLayoutVars>
          <dgm:bulletEnabled val="1"/>
        </dgm:presLayoutVars>
      </dgm:prSet>
      <dgm:spPr/>
      <dgm:t>
        <a:bodyPr/>
        <a:lstStyle/>
        <a:p>
          <a:endParaRPr lang="en-US"/>
        </a:p>
      </dgm:t>
    </dgm:pt>
    <dgm:pt modelId="{B51D4A2C-0DCD-4A7E-A6A3-3C0E4A9D6830}" type="pres">
      <dgm:prSet presAssocID="{4FB770B0-5DE3-4CE8-AF58-21AE5D741E90}" presName="accent_3" presStyleCnt="0"/>
      <dgm:spPr/>
      <dgm:t>
        <a:bodyPr/>
        <a:lstStyle/>
        <a:p>
          <a:endParaRPr lang="en-US"/>
        </a:p>
      </dgm:t>
    </dgm:pt>
    <dgm:pt modelId="{98A467B2-A631-461C-9AD1-CEE12BA7CEC4}" type="pres">
      <dgm:prSet presAssocID="{4FB770B0-5DE3-4CE8-AF58-21AE5D741E90}" presName="accentRepeatNode" presStyleLbl="solidFgAcc1" presStyleIdx="2" presStyleCnt="5"/>
      <dgm:spPr/>
      <dgm:t>
        <a:bodyPr/>
        <a:lstStyle/>
        <a:p>
          <a:endParaRPr lang="en-US"/>
        </a:p>
      </dgm:t>
    </dgm:pt>
    <dgm:pt modelId="{F75323A1-579A-4A3A-8038-6E3BDF500A79}" type="pres">
      <dgm:prSet presAssocID="{1AD0D720-2AAC-4B1A-BF4A-B86461B9D0E3}" presName="text_4" presStyleLbl="node1" presStyleIdx="3" presStyleCnt="5">
        <dgm:presLayoutVars>
          <dgm:bulletEnabled val="1"/>
        </dgm:presLayoutVars>
      </dgm:prSet>
      <dgm:spPr/>
      <dgm:t>
        <a:bodyPr/>
        <a:lstStyle/>
        <a:p>
          <a:endParaRPr lang="en-US"/>
        </a:p>
      </dgm:t>
    </dgm:pt>
    <dgm:pt modelId="{1E49EC31-E001-4F0F-A6F1-AA0AE77A1808}" type="pres">
      <dgm:prSet presAssocID="{1AD0D720-2AAC-4B1A-BF4A-B86461B9D0E3}" presName="accent_4" presStyleCnt="0"/>
      <dgm:spPr/>
      <dgm:t>
        <a:bodyPr/>
        <a:lstStyle/>
        <a:p>
          <a:endParaRPr lang="en-US"/>
        </a:p>
      </dgm:t>
    </dgm:pt>
    <dgm:pt modelId="{687D3AEC-7D2F-4AB9-BEAB-09252C6A750D}" type="pres">
      <dgm:prSet presAssocID="{1AD0D720-2AAC-4B1A-BF4A-B86461B9D0E3}" presName="accentRepeatNode" presStyleLbl="solidFgAcc1" presStyleIdx="3" presStyleCnt="5"/>
      <dgm:spPr/>
      <dgm:t>
        <a:bodyPr/>
        <a:lstStyle/>
        <a:p>
          <a:endParaRPr lang="en-US"/>
        </a:p>
      </dgm:t>
    </dgm:pt>
    <dgm:pt modelId="{6FB3889C-6271-440E-AB5B-EFE19E08910B}" type="pres">
      <dgm:prSet presAssocID="{83B40233-A25D-4315-A765-2B1A5B290F85}" presName="text_5" presStyleLbl="node1" presStyleIdx="4" presStyleCnt="5">
        <dgm:presLayoutVars>
          <dgm:bulletEnabled val="1"/>
        </dgm:presLayoutVars>
      </dgm:prSet>
      <dgm:spPr/>
      <dgm:t>
        <a:bodyPr/>
        <a:lstStyle/>
        <a:p>
          <a:endParaRPr lang="en-US"/>
        </a:p>
      </dgm:t>
    </dgm:pt>
    <dgm:pt modelId="{BD4DEC0D-705A-469A-A636-DA7EAC3E40AD}" type="pres">
      <dgm:prSet presAssocID="{83B40233-A25D-4315-A765-2B1A5B290F85}" presName="accent_5" presStyleCnt="0"/>
      <dgm:spPr/>
      <dgm:t>
        <a:bodyPr/>
        <a:lstStyle/>
        <a:p>
          <a:endParaRPr lang="en-US"/>
        </a:p>
      </dgm:t>
    </dgm:pt>
    <dgm:pt modelId="{33157358-70E7-4CF1-889B-6A9EB416B3DA}" type="pres">
      <dgm:prSet presAssocID="{83B40233-A25D-4315-A765-2B1A5B290F85}" presName="accentRepeatNode" presStyleLbl="solidFgAcc1" presStyleIdx="4" presStyleCnt="5"/>
      <dgm:spPr/>
      <dgm:t>
        <a:bodyPr/>
        <a:lstStyle/>
        <a:p>
          <a:endParaRPr lang="en-US"/>
        </a:p>
      </dgm:t>
    </dgm:pt>
  </dgm:ptLst>
  <dgm:cxnLst>
    <dgm:cxn modelId="{BF12EF18-DF5A-40CD-89B1-BB9F783C443E}" srcId="{FB4CF04D-DD3C-4A2B-BDEA-1EC7F21DE613}" destId="{1AD0D720-2AAC-4B1A-BF4A-B86461B9D0E3}" srcOrd="3" destOrd="0" parTransId="{477EA25B-EDAC-4B7C-BBE0-4061AE45867D}" sibTransId="{B417A5D5-5AC4-46FD-BADD-1775C9A0B100}"/>
    <dgm:cxn modelId="{BA5D06F1-17B4-472D-8983-083298B04025}" srcId="{FB4CF04D-DD3C-4A2B-BDEA-1EC7F21DE613}" destId="{0322A640-DBFD-4BC8-9AC7-3C8EC16F3922}" srcOrd="0" destOrd="0" parTransId="{526F3648-F79C-4BE7-8F05-697A48025C56}" sibTransId="{78522665-1B1F-4A40-8792-A9758C6849C0}"/>
    <dgm:cxn modelId="{B38FA0A0-3CB8-4B3F-8817-364EA3DADD87}" type="presOf" srcId="{24680859-352F-434E-A73A-7739921AA4E9}" destId="{BA6B2460-87A5-4859-990C-915A0ABD6C98}"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82C08E3F-6459-4D22-BA85-88D3441A2C1D}" type="presOf" srcId="{FB4CF04D-DD3C-4A2B-BDEA-1EC7F21DE613}" destId="{B02714E0-D3C4-46C6-88CD-89C1A955E629}"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342ECA94-9FAB-4E53-8B5B-8FA517460411}" type="presOf" srcId="{78522665-1B1F-4A40-8792-A9758C6849C0}" destId="{12D52BB3-3BC1-4B43-81C5-A78F99E6E50B}" srcOrd="0" destOrd="0" presId="urn:microsoft.com/office/officeart/2008/layout/VerticalCurvedList"/>
    <dgm:cxn modelId="{BF5B4904-B90F-41BC-8E8C-5576631A6420}" srcId="{FB4CF04D-DD3C-4A2B-BDEA-1EC7F21DE613}" destId="{4FB770B0-5DE3-4CE8-AF58-21AE5D741E90}" srcOrd="2" destOrd="0" parTransId="{0DDE051D-2385-471C-A754-02BEC3F938E4}" sibTransId="{89068A4D-87AB-40B8-BB21-5665644E41C3}"/>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BEDE1A10-0802-433A-8AC1-D4B5E9119B8A}" srcId="{FB4CF04D-DD3C-4A2B-BDEA-1EC7F21DE613}" destId="{24680859-352F-434E-A73A-7739921AA4E9}" srcOrd="1" destOrd="0" parTransId="{94088993-A75C-4F8D-86F1-EDEC6A78DD39}" sibTransId="{CFF0EFC0-7E8D-4774-A555-72DDA71A8885}"/>
    <dgm:cxn modelId="{B69A28BD-EBB6-48F3-870C-674DB7A422C0}" type="presOf" srcId="{83B40233-A25D-4315-A765-2B1A5B290F85}" destId="{6FB3889C-6271-440E-AB5B-EFE19E08910B}" srcOrd="0" destOrd="0" presId="urn:microsoft.com/office/officeart/2008/layout/VerticalCurvedList"/>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pPr/>
      <dgm:t>
        <a:bodyPr/>
        <a:lstStyle/>
        <a:p>
          <a:pPr marL="0" indent="0" algn="l" defTabSz="114300">
            <a:lnSpc>
              <a:spcPct val="150000"/>
            </a:lnSpc>
          </a:pPr>
          <a:r>
            <a:rPr lang="en-US" sz="2600" b="0" dirty="0" err="1" smtClean="0">
              <a:latin typeface="Times New Roman" panose="02020603050405020304" pitchFamily="18" charset="0"/>
              <a:cs typeface="Times New Roman" panose="02020603050405020304" pitchFamily="18" charset="0"/>
            </a:rPr>
            <a:t>Làm</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sao</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để</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nói</a:t>
          </a:r>
          <a:r>
            <a:rPr lang="en-US" sz="2600" b="0"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thứ</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Mặt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Đất</a:t>
          </a:r>
          <a:r>
            <a:rPr lang="en-US" sz="2600" b="1" dirty="0" smtClean="0">
              <a:latin typeface="Times New Roman" panose="02020603050405020304" pitchFamily="18" charset="0"/>
              <a:cs typeface="Times New Roman" panose="02020603050405020304" pitchFamily="18" charset="0"/>
            </a:rPr>
            <a:t>,</a:t>
          </a:r>
        </a:p>
        <a:p>
          <a:pPr marL="0" indent="0" algn="l" defTabSz="114300">
            <a:lnSpc>
              <a:spcPct val="150000"/>
            </a:lnSpc>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Mặt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Trăng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khi</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chúng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nằm</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trên</a:t>
          </a:r>
          <a:r>
            <a:rPr lang="en-US" sz="2600" b="0" dirty="0" smtClean="0">
              <a:latin typeface="Times New Roman" panose="02020603050405020304" pitchFamily="18" charset="0"/>
              <a:cs typeface="Times New Roman" panose="02020603050405020304" pitchFamily="18" charset="0"/>
            </a:rPr>
            <a:t> 1 </a:t>
          </a:r>
          <a:r>
            <a:rPr lang="en-US" sz="2600" b="0" dirty="0" err="1" smtClean="0">
              <a:latin typeface="Times New Roman" panose="02020603050405020304" pitchFamily="18" charset="0"/>
              <a:cs typeface="Times New Roman" panose="02020603050405020304" pitchFamily="18" charset="0"/>
            </a:rPr>
            <a:t>đường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thẳng</a:t>
          </a:r>
          <a:r>
            <a:rPr lang="en-US" sz="2600" b="0" dirty="0" smtClean="0">
              <a:latin typeface="Times New Roman" panose="02020603050405020304" pitchFamily="18" charset="0"/>
              <a:cs typeface="Times New Roman" panose="02020603050405020304" pitchFamily="18" charset="0"/>
            </a:rPr>
            <a:t>?</a:t>
          </a:r>
          <a:endParaRPr lang="en-US" sz="2600" b="0" dirty="0">
            <a:latin typeface="Times New Roman" panose="02020603050405020304" pitchFamily="18" charset="0"/>
            <a:cs typeface="Times New Roman" panose="02020603050405020304" pitchFamily="18" charset="0"/>
          </a:endParaRP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A00C605A-20DE-4027-9565-C86B9D243DFB}">
      <dgm:prSet phldrT="[Text]"/>
      <dgm:spPr/>
      <dgm:t>
        <a:bodyPr/>
        <a:lstStyle/>
        <a:p>
          <a:r>
            <a:rPr lang="en-US" b="0" dirty="0" err="1" smtClean="0">
              <a:latin typeface="Times New Roman" panose="02020603050405020304" pitchFamily="18" charset="0"/>
              <a:cs typeface="Times New Roman" panose="02020603050405020304" pitchFamily="18" charset="0"/>
            </a:rPr>
            <a:t>Làm</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sao</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để</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nói</a:t>
          </a:r>
          <a:r>
            <a:rPr lang="en-US" b="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thứ</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tự</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ngọn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lắc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bóng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lắc</a:t>
          </a:r>
          <a:r>
            <a:rPr lang="en-US" b="1"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khi</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chúng</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nằm</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trên</a:t>
          </a:r>
          <a:r>
            <a:rPr lang="en-US" b="0" dirty="0" smtClean="0">
              <a:latin typeface="Times New Roman" panose="02020603050405020304" pitchFamily="18" charset="0"/>
              <a:cs typeface="Times New Roman" panose="02020603050405020304" pitchFamily="18" charset="0"/>
            </a:rPr>
            <a:t> 1 </a:t>
          </a:r>
          <a:r>
            <a:rPr lang="en-US" b="0" dirty="0" err="1" smtClean="0">
              <a:latin typeface="Times New Roman" panose="02020603050405020304" pitchFamily="18" charset="0"/>
              <a:cs typeface="Times New Roman" panose="02020603050405020304" pitchFamily="18" charset="0"/>
            </a:rPr>
            <a:t>đường</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thẳng</a:t>
          </a:r>
          <a:r>
            <a:rPr lang="en-US" b="0" dirty="0" smtClean="0">
              <a:latin typeface="Times New Roman" panose="02020603050405020304" pitchFamily="18" charset="0"/>
              <a:cs typeface="Times New Roman" panose="02020603050405020304" pitchFamily="18" charset="0"/>
            </a:rPr>
            <a:t>?</a:t>
          </a:r>
          <a:endParaRPr lang="en-US" b="0" dirty="0">
            <a:latin typeface="Times New Roman" panose="02020603050405020304" pitchFamily="18" charset="0"/>
            <a:cs typeface="Times New Roman" panose="02020603050405020304" pitchFamily="18" charset="0"/>
          </a:endParaRPr>
        </a:p>
      </dgm:t>
    </dgm:pt>
    <dgm:pt modelId="{4FAB37BC-6197-4E9C-B356-DCF0276C988B}" type="sibTrans" cxnId="{7A65BD61-C533-4600-A63A-EB7002668A8E}">
      <dgm:prSet custScaleX="100000" custScaleY="68302"/>
      <dgm:spPr/>
      <dgm:t>
        <a:bodyPr/>
        <a:lstStyle/>
        <a:p>
          <a:endParaRPr lang="en-US"/>
        </a:p>
      </dgm:t>
    </dgm:pt>
    <dgm:pt modelId="{0816310F-AC84-43D8-9212-3D0F873BBABB}" type="parTrans" cxnId="{7A65BD61-C533-4600-A63A-EB7002668A8E}">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t>
        <a:bodyPr/>
        <a:lstStyle/>
        <a:p>
          <a:endParaRPr lang="en-US"/>
        </a:p>
      </dgm:t>
    </dgm:pt>
    <dgm:pt modelId="{A8A4A1B7-97BC-4FFC-B8AD-95D29DECBA5E}" type="pres">
      <dgm:prSet presAssocID="{CB7ECD77-CE38-40B4-9F86-7CE5759A6825}" presName="Name1" presStyleCnt="0"/>
      <dgm:spPr/>
      <dgm:t>
        <a:bodyPr/>
        <a:lstStyle/>
        <a:p>
          <a:endParaRPr lang="en-US"/>
        </a:p>
      </dgm:t>
    </dgm:pt>
    <dgm:pt modelId="{5D2280B0-948F-46C8-A46E-B4A84BB63000}" type="pres">
      <dgm:prSet presAssocID="{CB7ECD77-CE38-40B4-9F86-7CE5759A6825}" presName="cycle" presStyleCnt="0"/>
      <dgm:spPr/>
      <dgm:t>
        <a:bodyPr/>
        <a:lstStyle/>
        <a:p>
          <a:endParaRPr lang="en-US"/>
        </a:p>
      </dgm:t>
    </dgm:pt>
    <dgm:pt modelId="{A6CB2369-7BB8-4A82-83BA-A98B086D305F}" type="pres">
      <dgm:prSet presAssocID="{CB7ECD77-CE38-40B4-9F86-7CE5759A6825}" presName="srcNode" presStyleLbl="node1" presStyleIdx="0" presStyleCnt="2"/>
      <dgm:spPr/>
      <dgm:t>
        <a:bodyPr/>
        <a:lstStyle/>
        <a:p>
          <a:endParaRPr lang="en-US"/>
        </a:p>
      </dgm:t>
    </dgm:pt>
    <dgm:pt modelId="{56223C59-6876-4590-A8B9-059D332DE2B4}" type="pres">
      <dgm:prSet presAssocID="{CB7ECD77-CE38-40B4-9F86-7CE5759A6825}" presName="conn" presStyleLbl="parChTrans1D2" presStyleIdx="0" presStyleCnt="1" custScaleX="100000" custScaleY="68302"/>
      <dgm:spPr/>
      <dgm:t>
        <a:bodyPr/>
        <a:lstStyle/>
        <a:p>
          <a:endParaRPr lang="en-US"/>
        </a:p>
      </dgm:t>
    </dgm:pt>
    <dgm:pt modelId="{E5B56BAC-2A28-422F-941D-15DFA9334865}" type="pres">
      <dgm:prSet presAssocID="{CB7ECD77-CE38-40B4-9F86-7CE5759A6825}" presName="extraNode" presStyleLbl="node1" presStyleIdx="0" presStyleCnt="2"/>
      <dgm:spPr/>
      <dgm:t>
        <a:bodyPr/>
        <a:lstStyle/>
        <a:p>
          <a:endParaRPr lang="en-US"/>
        </a:p>
      </dgm:t>
    </dgm:pt>
    <dgm:pt modelId="{88FA0EAD-5340-48B4-91E4-0F1DB875C8C0}" type="pres">
      <dgm:prSet presAssocID="{CB7ECD77-CE38-40B4-9F86-7CE5759A6825}" presName="dstNode" presStyleLbl="node1" presStyleIdx="0" presStyleCnt="2"/>
      <dgm:spPr/>
      <dgm:t>
        <a:bodyPr/>
        <a:lstStyle/>
        <a:p>
          <a:endParaRPr lang="en-US"/>
        </a:p>
      </dgm:t>
    </dgm:pt>
    <dgm:pt modelId="{88107EA8-A02F-4DEC-8EDF-8E333B86032E}" type="pres">
      <dgm:prSet presAssocID="{44430DB9-90D6-4DDC-B6F2-CF2757994939}" presName="text_1" presStyleLbl="node1" presStyleIdx="0" presStyleCnt="2" custScaleX="100199" custScaleY="101400" custLinFactNeighborX="-1237" custLinFactNeighborY="-47549">
        <dgm:presLayoutVars>
          <dgm:bulletEnabled val="1"/>
        </dgm:presLayoutVars>
      </dgm:prSet>
      <dgm:spPr/>
      <dgm:t>
        <a:bodyPr/>
        <a:lstStyle/>
        <a:p>
          <a:endParaRPr lang="en-US"/>
        </a:p>
      </dgm:t>
    </dgm:pt>
    <dgm:pt modelId="{22C054C2-DBF2-469D-8510-7BF9404FD873}" type="pres">
      <dgm:prSet presAssocID="{44430DB9-90D6-4DDC-B6F2-CF2757994939}" presName="accent_1" presStyleCnt="0"/>
      <dgm:spPr/>
      <dgm:t>
        <a:bodyPr/>
        <a:lstStyle/>
        <a:p>
          <a:endParaRPr lang="en-US"/>
        </a:p>
      </dgm:t>
    </dgm:pt>
    <dgm:pt modelId="{D42F8C80-3654-4532-B70F-C0665BC87F5A}" type="pres">
      <dgm:prSet presAssocID="{44430DB9-90D6-4DDC-B6F2-CF2757994939}" presName="accentRepeatNode" presStyleLbl="solidFgAcc1" presStyleIdx="0" presStyleCnt="2" custScaleX="32169" custScaleY="29362" custLinFactNeighborX="3461" custLinFactNeighborY="63932"/>
      <dgm:spPr>
        <a:noFill/>
        <a:ln>
          <a:noFill/>
        </a:ln>
      </dgm:spPr>
      <dgm:t>
        <a:bodyPr/>
        <a:lstStyle/>
        <a:p>
          <a:endParaRPr lang="en-US"/>
        </a:p>
      </dgm:t>
    </dgm:pt>
    <dgm:pt modelId="{FFCAF593-5F2D-4B5B-A9DC-733521A93AAE}" type="pres">
      <dgm:prSet presAssocID="{A00C605A-20DE-4027-9565-C86B9D243DFB}" presName="text_2" presStyleLbl="node1" presStyleIdx="1" presStyleCnt="2" custScaleX="96176" custScaleY="96164" custLinFactNeighborX="-2361" custLinFactNeighborY="-63718">
        <dgm:presLayoutVars>
          <dgm:bulletEnabled val="1"/>
        </dgm:presLayoutVars>
      </dgm:prSet>
      <dgm:spPr/>
      <dgm:t>
        <a:bodyPr/>
        <a:lstStyle/>
        <a:p>
          <a:endParaRPr lang="en-US"/>
        </a:p>
      </dgm:t>
    </dgm:pt>
    <dgm:pt modelId="{2804A375-D652-4E31-BDA4-AD3600043187}" type="pres">
      <dgm:prSet presAssocID="{A00C605A-20DE-4027-9565-C86B9D243DFB}" presName="accent_2" presStyleCnt="0"/>
      <dgm:spPr/>
    </dgm:pt>
    <dgm:pt modelId="{013AF23B-48AD-4E19-A865-02CD4C5D8110}" type="pres">
      <dgm:prSet presAssocID="{A00C605A-20DE-4027-9565-C86B9D243DFB}" presName="accentRepeatNode" presStyleLbl="solidFgAcc1" presStyleIdx="1" presStyleCnt="2" custFlipVert="0" custFlipHor="1" custScaleX="12401" custScaleY="9388" custLinFactY="4879" custLinFactNeighborX="-21389" custLinFactNeighborY="100000"/>
      <dgm:spPr/>
    </dgm:pt>
  </dgm:ptLst>
  <dgm:cxnLst>
    <dgm:cxn modelId="{7A65BD61-C533-4600-A63A-EB7002668A8E}" srcId="{CB7ECD77-CE38-40B4-9F86-7CE5759A6825}" destId="{A00C605A-20DE-4027-9565-C86B9D243DFB}" srcOrd="1" destOrd="0" parTransId="{0816310F-AC84-43D8-9212-3D0F873BBABB}" sibTransId="{4FAB37BC-6197-4E9C-B356-DCF0276C988B}"/>
    <dgm:cxn modelId="{680C85F9-8447-4065-9133-6C820D047F4C}" type="presOf" srcId="{683535C0-0856-42EC-978C-B52F63C3710A}" destId="{56223C59-6876-4590-A8B9-059D332DE2B4}" srcOrd="0" destOrd="0" presId="urn:microsoft.com/office/officeart/2008/layout/VerticalCurvedList"/>
    <dgm:cxn modelId="{CC1C4074-61C0-4480-B61D-4728356A1835}" srcId="{CB7ECD77-CE38-40B4-9F86-7CE5759A6825}" destId="{44430DB9-90D6-4DDC-B6F2-CF2757994939}" srcOrd="0" destOrd="0" parTransId="{D8501516-A8B9-4CF1-AF7C-4F1F10075175}" sibTransId="{683535C0-0856-42EC-978C-B52F63C3710A}"/>
    <dgm:cxn modelId="{ADB475E5-085B-4301-9636-6ED349450763}" type="presOf" srcId="{CB7ECD77-CE38-40B4-9F86-7CE5759A6825}" destId="{B0C10933-455A-422D-BAC3-3CFBA38CB50B}" srcOrd="0" destOrd="0" presId="urn:microsoft.com/office/officeart/2008/layout/VerticalCurvedList"/>
    <dgm:cxn modelId="{083565A7-1389-45AF-A70A-C138DD97EC8A}" type="presOf" srcId="{A00C605A-20DE-4027-9565-C86B9D243DFB}" destId="{FFCAF593-5F2D-4B5B-A9DC-733521A93AAE}"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 modelId="{F393238C-9A96-45B5-98D0-7358DDBFF30A}" type="presParOf" srcId="{A8A4A1B7-97BC-4FFC-B8AD-95D29DECBA5E}" destId="{FFCAF593-5F2D-4B5B-A9DC-733521A93AAE}" srcOrd="3" destOrd="0" presId="urn:microsoft.com/office/officeart/2008/layout/VerticalCurvedList"/>
    <dgm:cxn modelId="{879420DD-FF41-45AC-9DF5-0D441AFF779F}" type="presParOf" srcId="{A8A4A1B7-97BC-4FFC-B8AD-95D29DECBA5E}" destId="{2804A375-D652-4E31-BDA4-AD3600043187}" srcOrd="4" destOrd="0" presId="urn:microsoft.com/office/officeart/2008/layout/VerticalCurvedList"/>
    <dgm:cxn modelId="{DC94ED41-E9B1-4E12-AD1B-86DD838E7A53}" type="presParOf" srcId="{2804A375-D652-4E31-BDA4-AD3600043187}" destId="{013AF23B-48AD-4E19-A865-02CD4C5D81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lnSpc>
              <a:spcPct val="150000"/>
            </a:lnSpc>
          </a:pPr>
          <a:r>
            <a:rPr lang="en-US" sz="3200" b="1" dirty="0" err="1" smtClean="0">
              <a:latin typeface="Times New Roman" panose="02020603050405020304" pitchFamily="18" charset="0"/>
              <a:cs typeface="Times New Roman" panose="02020603050405020304" pitchFamily="18" charset="0"/>
            </a:rPr>
            <a:t>Hiện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bí</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tế</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t>
        <a:bodyPr/>
        <a:lstStyle/>
        <a:p>
          <a:endParaRPr lang="en-US"/>
        </a:p>
      </dgm:t>
    </dgm:pt>
    <dgm:pt modelId="{A8A4A1B7-97BC-4FFC-B8AD-95D29DECBA5E}" type="pres">
      <dgm:prSet presAssocID="{CB7ECD77-CE38-40B4-9F86-7CE5759A6825}" presName="Name1" presStyleCnt="0"/>
      <dgm:spPr/>
      <dgm:t>
        <a:bodyPr/>
        <a:lstStyle/>
        <a:p>
          <a:endParaRPr lang="en-US"/>
        </a:p>
      </dgm:t>
    </dgm:pt>
    <dgm:pt modelId="{5D2280B0-948F-46C8-A46E-B4A84BB63000}" type="pres">
      <dgm:prSet presAssocID="{CB7ECD77-CE38-40B4-9F86-7CE5759A6825}" presName="cycle" presStyleCnt="0"/>
      <dgm:spPr/>
      <dgm:t>
        <a:bodyPr/>
        <a:lstStyle/>
        <a:p>
          <a:endParaRPr lang="en-US"/>
        </a:p>
      </dgm:t>
    </dgm:pt>
    <dgm:pt modelId="{A6CB2369-7BB8-4A82-83BA-A98B086D305F}" type="pres">
      <dgm:prSet presAssocID="{CB7ECD77-CE38-40B4-9F86-7CE5759A6825}" presName="srcNode" presStyleLbl="node1" presStyleIdx="0" presStyleCnt="1"/>
      <dgm:spPr/>
      <dgm:t>
        <a:bodyPr/>
        <a:lstStyle/>
        <a:p>
          <a:endParaRPr lang="en-US"/>
        </a:p>
      </dgm:t>
    </dgm:pt>
    <dgm:pt modelId="{56223C59-6876-4590-A8B9-059D332DE2B4}" type="pres">
      <dgm:prSet presAssocID="{CB7ECD77-CE38-40B4-9F86-7CE5759A6825}" presName="conn" presStyleLbl="parChTrans1D2" presStyleIdx="0" presStyleCnt="1"/>
      <dgm:spPr/>
      <dgm:t>
        <a:bodyPr/>
        <a:lstStyle/>
        <a:p>
          <a:endParaRPr lang="en-US"/>
        </a:p>
      </dgm:t>
    </dgm:pt>
    <dgm:pt modelId="{E5B56BAC-2A28-422F-941D-15DFA9334865}" type="pres">
      <dgm:prSet presAssocID="{CB7ECD77-CE38-40B4-9F86-7CE5759A6825}" presName="extraNode" presStyleLbl="node1" presStyleIdx="0" presStyleCnt="1"/>
      <dgm:spPr/>
      <dgm:t>
        <a:bodyPr/>
        <a:lstStyle/>
        <a:p>
          <a:endParaRPr lang="en-US"/>
        </a:p>
      </dgm:t>
    </dgm:pt>
    <dgm:pt modelId="{88FA0EAD-5340-48B4-91E4-0F1DB875C8C0}" type="pres">
      <dgm:prSet presAssocID="{CB7ECD77-CE38-40B4-9F86-7CE5759A6825}" presName="dstNode" presStyleLbl="node1" presStyleIdx="0" presStyleCnt="1"/>
      <dgm:spPr/>
      <dgm:t>
        <a:bodyPr/>
        <a:lstStyle/>
        <a:p>
          <a:endParaRPr lang="en-US"/>
        </a:p>
      </dgm:t>
    </dgm:pt>
    <dgm:pt modelId="{88107EA8-A02F-4DEC-8EDF-8E333B86032E}" type="pres">
      <dgm:prSet presAssocID="{44430DB9-90D6-4DDC-B6F2-CF2757994939}" presName="text_1" presStyleLbl="node1" presStyleIdx="0" presStyleCnt="1" custScaleX="82645" custLinFactNeighborX="-3366">
        <dgm:presLayoutVars>
          <dgm:bulletEnabled val="1"/>
        </dgm:presLayoutVars>
      </dgm:prSet>
      <dgm:spPr/>
      <dgm:t>
        <a:bodyPr/>
        <a:lstStyle/>
        <a:p>
          <a:endParaRPr lang="en-US"/>
        </a:p>
      </dgm:t>
    </dgm:pt>
    <dgm:pt modelId="{22C054C2-DBF2-469D-8510-7BF9404FD873}" type="pres">
      <dgm:prSet presAssocID="{44430DB9-90D6-4DDC-B6F2-CF2757994939}" presName="accent_1" presStyleCnt="0"/>
      <dgm:spPr/>
      <dgm:t>
        <a:bodyPr/>
        <a:lstStyle/>
        <a:p>
          <a:endParaRPr lang="en-US"/>
        </a:p>
      </dgm:t>
    </dgm:pt>
    <dgm:pt modelId="{D42F8C80-3654-4532-B70F-C0665BC87F5A}" type="pres">
      <dgm:prSet presAssocID="{44430DB9-90D6-4DDC-B6F2-CF2757994939}" presName="accentRepeatNode" presStyleLbl="solidFgAcc1" presStyleIdx="0" presStyleCnt="1" custLinFactNeighborX="-34986" custLinFactNeighborY="25392"/>
      <dgm:spPr>
        <a:noFill/>
        <a:ln>
          <a:noFill/>
        </a:ln>
      </dgm:spPr>
      <dgm:t>
        <a:bodyPr/>
        <a:lstStyle/>
        <a:p>
          <a:endParaRPr lang="en-US"/>
        </a:p>
      </dgm:t>
    </dgm:pt>
  </dgm:ptLst>
  <dgm:cxnLst>
    <dgm:cxn modelId="{ADB475E5-085B-4301-9636-6ED349450763}" type="presOf" srcId="{CB7ECD77-CE38-40B4-9F86-7CE5759A6825}" destId="{B0C10933-455A-422D-BAC3-3CFBA38CB50B}"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680C85F9-8447-4065-9133-6C820D047F4C}" type="presOf" srcId="{683535C0-0856-42EC-978C-B52F63C3710A}" destId="{56223C59-6876-4590-A8B9-059D332DE2B4}" srcOrd="0" destOrd="0" presId="urn:microsoft.com/office/officeart/2008/layout/VerticalCurvedList"/>
    <dgm:cxn modelId="{CC1C4074-61C0-4480-B61D-4728356A1835}" srcId="{CB7ECD77-CE38-40B4-9F86-7CE5759A6825}" destId="{44430DB9-90D6-4DDC-B6F2-CF2757994939}" srcOrd="0" destOrd="0" parTransId="{D8501516-A8B9-4CF1-AF7C-4F1F10075175}" sibTransId="{683535C0-0856-42EC-978C-B52F63C3710A}"/>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600" dirty="0" err="1" smtClean="0">
              <a:latin typeface="Times New Roman" panose="02020603050405020304" pitchFamily="18" charset="0"/>
              <a:cs typeface="Times New Roman" panose="02020603050405020304" pitchFamily="18" charset="0"/>
            </a:rPr>
            <a:t>Nhận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niệm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nhau</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600" dirty="0" err="1" smtClean="0">
              <a:latin typeface="Times New Roman" panose="02020603050405020304" pitchFamily="18" charset="0"/>
              <a:cs typeface="Times New Roman" panose="02020603050405020304" pitchFamily="18" charset="0"/>
            </a:rPr>
            <a:t>Giải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toán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quan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t>
        <a:bodyPr/>
        <a:lstStyle/>
        <a:p>
          <a:endParaRPr lang="en-US"/>
        </a:p>
      </dgm:t>
    </dgm:pt>
    <dgm:pt modelId="{31FF8AAE-4560-4C59-882B-48CF69081FEF}" type="pres">
      <dgm:prSet presAssocID="{08EC8DC2-A868-48E8-A58B-7CF994F74864}" presName="Name1" presStyleCnt="0"/>
      <dgm:spPr/>
      <dgm:t>
        <a:bodyPr/>
        <a:lstStyle/>
        <a:p>
          <a:endParaRPr lang="en-US"/>
        </a:p>
      </dgm:t>
    </dgm:pt>
    <dgm:pt modelId="{48717D5A-30FC-4016-9A03-DCA71B6236BF}" type="pres">
      <dgm:prSet presAssocID="{08EC8DC2-A868-48E8-A58B-7CF994F74864}" presName="cycle" presStyleCnt="0"/>
      <dgm:spPr/>
      <dgm:t>
        <a:bodyPr/>
        <a:lstStyle/>
        <a:p>
          <a:endParaRPr lang="en-US"/>
        </a:p>
      </dgm:t>
    </dgm:pt>
    <dgm:pt modelId="{F54FF9C4-FA53-4FB3-8021-58E316BB1B71}" type="pres">
      <dgm:prSet presAssocID="{08EC8DC2-A868-48E8-A58B-7CF994F74864}" presName="srcNode" presStyleLbl="node1" presStyleIdx="0" presStyleCnt="2"/>
      <dgm:spPr/>
      <dgm:t>
        <a:bodyPr/>
        <a:lstStyle/>
        <a:p>
          <a:endParaRPr lang="en-US"/>
        </a:p>
      </dgm:t>
    </dgm:pt>
    <dgm:pt modelId="{D150B846-5064-4D4A-B856-372FB76ABFF4}" type="pres">
      <dgm:prSet presAssocID="{08EC8DC2-A868-48E8-A58B-7CF994F74864}" presName="conn" presStyleLbl="parChTrans1D2" presStyleIdx="0" presStyleCnt="1"/>
      <dgm:spPr/>
      <dgm:t>
        <a:bodyPr/>
        <a:lstStyle/>
        <a:p>
          <a:endParaRPr lang="en-US"/>
        </a:p>
      </dgm:t>
    </dgm:pt>
    <dgm:pt modelId="{AADCBDD4-A81A-48F7-B257-D466B8A9BA5F}" type="pres">
      <dgm:prSet presAssocID="{08EC8DC2-A868-48E8-A58B-7CF994F74864}" presName="extraNode" presStyleLbl="node1" presStyleIdx="0" presStyleCnt="2"/>
      <dgm:spPr/>
      <dgm:t>
        <a:bodyPr/>
        <a:lstStyle/>
        <a:p>
          <a:endParaRPr lang="en-US"/>
        </a:p>
      </dgm:t>
    </dgm:pt>
    <dgm:pt modelId="{37B4FDEF-CE5B-4A68-8F34-3F3613432297}" type="pres">
      <dgm:prSet presAssocID="{08EC8DC2-A868-48E8-A58B-7CF994F74864}" presName="dstNode" presStyleLbl="node1" presStyleIdx="0" presStyleCnt="2"/>
      <dgm:spPr/>
      <dgm:t>
        <a:bodyPr/>
        <a:lstStyle/>
        <a:p>
          <a:endParaRPr lang="en-US"/>
        </a:p>
      </dgm:t>
    </dgm:pt>
    <dgm:pt modelId="{5B24F566-81E4-4EBE-96CD-32B377505D81}" type="pres">
      <dgm:prSet presAssocID="{6E5C82C2-E897-4B29-806F-35D43AB2EA7A}" presName="text_1" presStyleLbl="node1" presStyleIdx="0" presStyleCnt="2">
        <dgm:presLayoutVars>
          <dgm:bulletEnabled val="1"/>
        </dgm:presLayoutVars>
      </dgm:prSet>
      <dgm:spPr/>
      <dgm:t>
        <a:bodyPr/>
        <a:lstStyle/>
        <a:p>
          <a:endParaRPr lang="en-US"/>
        </a:p>
      </dgm:t>
    </dgm:pt>
    <dgm:pt modelId="{679F33E2-AC38-470B-870A-6ABBBF2236C6}" type="pres">
      <dgm:prSet presAssocID="{6E5C82C2-E897-4B29-806F-35D43AB2EA7A}" presName="accent_1" presStyleCnt="0"/>
      <dgm:spPr/>
      <dgm:t>
        <a:bodyPr/>
        <a:lstStyle/>
        <a:p>
          <a:endParaRPr lang="en-US"/>
        </a:p>
      </dgm:t>
    </dgm:pt>
    <dgm:pt modelId="{CC04E8DF-79EB-415B-B40F-00CF9F595A3A}" type="pres">
      <dgm:prSet presAssocID="{6E5C82C2-E897-4B29-806F-35D43AB2EA7A}" presName="accentRepeatNode" presStyleLbl="solidFgAcc1" presStyleIdx="0" presStyleCnt="2"/>
      <dgm:spPr/>
      <dgm:t>
        <a:bodyPr/>
        <a:lstStyle/>
        <a:p>
          <a:endParaRPr lang="en-US"/>
        </a:p>
      </dgm:t>
    </dgm:pt>
    <dgm:pt modelId="{341EC994-71D9-49BC-B942-0406887C89DC}" type="pres">
      <dgm:prSet presAssocID="{8356E42C-B4B4-47CB-9C58-C62F562305F3}" presName="text_2" presStyleLbl="node1" presStyleIdx="1" presStyleCnt="2">
        <dgm:presLayoutVars>
          <dgm:bulletEnabled val="1"/>
        </dgm:presLayoutVars>
      </dgm:prSet>
      <dgm:spPr/>
      <dgm:t>
        <a:bodyPr/>
        <a:lstStyle/>
        <a:p>
          <a:endParaRPr lang="en-US"/>
        </a:p>
      </dgm:t>
    </dgm:pt>
    <dgm:pt modelId="{9045EF03-E801-4414-91FA-2A14F336C99E}" type="pres">
      <dgm:prSet presAssocID="{8356E42C-B4B4-47CB-9C58-C62F562305F3}" presName="accent_2" presStyleCnt="0"/>
      <dgm:spPr/>
      <dgm:t>
        <a:bodyPr/>
        <a:lstStyle/>
        <a:p>
          <a:endParaRPr lang="en-US"/>
        </a:p>
      </dgm:t>
    </dgm:pt>
    <dgm:pt modelId="{D8CFCC5A-28A1-4CF1-B369-7C0B484FB684}" type="pres">
      <dgm:prSet presAssocID="{8356E42C-B4B4-47CB-9C58-C62F562305F3}" presName="accentRepeatNode" presStyleLbl="solidFgAcc1" presStyleIdx="1" presStyleCnt="2"/>
      <dgm:spPr/>
      <dgm:t>
        <a:bodyPr/>
        <a:lstStyle/>
        <a:p>
          <a:endParaRPr lang="en-US"/>
        </a:p>
      </dgm:t>
    </dgm:pt>
  </dgm:ptLst>
  <dgm:cxnLst>
    <dgm:cxn modelId="{A7A294C6-8C48-4D25-894D-E392ABD80565}" type="presOf" srcId="{8356E42C-B4B4-47CB-9C58-C62F562305F3}" destId="{341EC994-71D9-49BC-B942-0406887C89DC}"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367D7C67-ADD1-4737-B778-F9345D7515E7}" type="presOf" srcId="{6E5C82C2-E897-4B29-806F-35D43AB2EA7A}" destId="{5B24F566-81E4-4EBE-96CD-32B377505D81}" srcOrd="0" destOrd="0" presId="urn:microsoft.com/office/officeart/2008/layout/VerticalCurvedList"/>
    <dgm:cxn modelId="{1BCE7027-5F43-439F-B02D-2187687AFB46}" srcId="{08EC8DC2-A868-48E8-A58B-7CF994F74864}" destId="{8356E42C-B4B4-47CB-9C58-C62F562305F3}" srcOrd="1" destOrd="0" parTransId="{BDACAC07-85E9-4AD1-897A-27122E66F4ED}" sibTransId="{4A39518B-B632-4B83-A856-7CC29F3A9DAB}"/>
    <dgm:cxn modelId="{F8E29154-B109-43DA-AF1B-71870807DCDE}" type="presOf" srcId="{60DD414B-2D9B-415D-B823-A002752CE4F8}" destId="{D150B846-5064-4D4A-B856-372FB76ABFF4}"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4400" dirty="0" smtClean="0">
              <a:latin typeface="Times New Roman" panose="02020603050405020304" pitchFamily="18" charset="0"/>
              <a:cs typeface="Times New Roman" panose="02020603050405020304" pitchFamily="18" charset="0"/>
            </a:rPr>
            <a:t>HĐ2: </a:t>
          </a:r>
          <a:r>
            <a:rPr lang="en-US" sz="4400" dirty="0" err="1" smtClean="0">
              <a:latin typeface="Times New Roman" panose="02020603050405020304" pitchFamily="18" charset="0"/>
              <a:cs typeface="Times New Roman" panose="02020603050405020304" pitchFamily="18" charset="0"/>
            </a:rPr>
            <a:t>Hình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thành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kiến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thức</a:t>
          </a:r>
          <a:endParaRPr lang="en-US" sz="44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4400" dirty="0" smtClean="0">
              <a:latin typeface="Times New Roman" panose="02020603050405020304" pitchFamily="18" charset="0"/>
              <a:cs typeface="Times New Roman" panose="02020603050405020304" pitchFamily="18" charset="0"/>
            </a:rPr>
            <a:t>HĐ3: </a:t>
          </a:r>
          <a:r>
            <a:rPr lang="en-US" sz="4400" dirty="0" err="1" smtClean="0">
              <a:latin typeface="Times New Roman" panose="02020603050405020304" pitchFamily="18" charset="0"/>
              <a:cs typeface="Times New Roman" panose="02020603050405020304" pitchFamily="18" charset="0"/>
            </a:rPr>
            <a:t>Luyện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tập</a:t>
          </a:r>
          <a:endParaRPr lang="en-US" sz="44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4400" dirty="0" smtClean="0">
              <a:latin typeface="Times New Roman" panose="02020603050405020304" pitchFamily="18" charset="0"/>
              <a:cs typeface="Times New Roman" panose="02020603050405020304" pitchFamily="18" charset="0"/>
            </a:rPr>
            <a:t>HĐ4: </a:t>
          </a:r>
          <a:r>
            <a:rPr lang="en-US" sz="4400" dirty="0" err="1" smtClean="0">
              <a:latin typeface="Times New Roman" panose="02020603050405020304" pitchFamily="18" charset="0"/>
              <a:cs typeface="Times New Roman" panose="02020603050405020304" pitchFamily="18" charset="0"/>
            </a:rPr>
            <a:t>Vận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dụng</a:t>
          </a:r>
          <a:endParaRPr lang="en-US" sz="44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4400" dirty="0" smtClean="0">
              <a:latin typeface="Times New Roman" panose="02020603050405020304" pitchFamily="18" charset="0"/>
              <a:cs typeface="Times New Roman" panose="02020603050405020304" pitchFamily="18" charset="0"/>
            </a:rPr>
            <a:t>HĐ1: </a:t>
          </a:r>
          <a:r>
            <a:rPr lang="en-US" sz="4400" dirty="0" err="1" smtClean="0">
              <a:latin typeface="Times New Roman" panose="02020603050405020304" pitchFamily="18" charset="0"/>
              <a:cs typeface="Times New Roman" panose="02020603050405020304" pitchFamily="18" charset="0"/>
            </a:rPr>
            <a:t>Khởi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động</a:t>
          </a:r>
          <a:endParaRPr lang="en-US" sz="44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4400" dirty="0" smtClean="0">
              <a:latin typeface="Times New Roman" panose="02020603050405020304" pitchFamily="18" charset="0"/>
              <a:cs typeface="Times New Roman" panose="02020603050405020304" pitchFamily="18" charset="0"/>
            </a:rPr>
            <a:t>HĐ5: </a:t>
          </a:r>
          <a:r>
            <a:rPr lang="en-US" sz="4400" dirty="0" err="1" smtClean="0">
              <a:latin typeface="Times New Roman" panose="02020603050405020304" pitchFamily="18" charset="0"/>
              <a:cs typeface="Times New Roman" panose="02020603050405020304" pitchFamily="18" charset="0"/>
            </a:rPr>
            <a:t>Hướng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dẫn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tự</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học</a:t>
          </a:r>
          <a:r>
            <a:rPr lang="en-US" sz="4400" dirty="0" smtClean="0">
              <a:latin typeface="Times New Roman" panose="02020603050405020304" pitchFamily="18" charset="0"/>
              <a:cs typeface="Times New Roman" panose="02020603050405020304" pitchFamily="18" charset="0"/>
            </a:rPr>
            <a:t> ở </a:t>
          </a:r>
          <a:r>
            <a:rPr lang="en-US" sz="4400" dirty="0" err="1" smtClean="0">
              <a:latin typeface="Times New Roman" panose="02020603050405020304" pitchFamily="18" charset="0"/>
              <a:cs typeface="Times New Roman" panose="02020603050405020304" pitchFamily="18" charset="0"/>
            </a:rPr>
            <a:t>nhà</a:t>
          </a:r>
          <a:endParaRPr lang="en-US" sz="44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t>
        <a:bodyPr/>
        <a:lstStyle/>
        <a:p>
          <a:endParaRPr lang="en-US"/>
        </a:p>
      </dgm:t>
    </dgm:pt>
    <dgm:pt modelId="{CEB9B9BD-8BE0-4058-B4DC-4D979E7E2E0C}" type="pres">
      <dgm:prSet presAssocID="{FB4CF04D-DD3C-4A2B-BDEA-1EC7F21DE613}" presName="Name1" presStyleCnt="0"/>
      <dgm:spPr/>
      <dgm:t>
        <a:bodyPr/>
        <a:lstStyle/>
        <a:p>
          <a:endParaRPr lang="en-US"/>
        </a:p>
      </dgm:t>
    </dgm:pt>
    <dgm:pt modelId="{EFDB8930-189C-4094-9064-B6533BA28C00}" type="pres">
      <dgm:prSet presAssocID="{FB4CF04D-DD3C-4A2B-BDEA-1EC7F21DE613}" presName="cycle" presStyleCnt="0"/>
      <dgm:spPr/>
      <dgm:t>
        <a:bodyPr/>
        <a:lstStyle/>
        <a:p>
          <a:endParaRPr lang="en-US"/>
        </a:p>
      </dgm:t>
    </dgm:pt>
    <dgm:pt modelId="{0A3DF740-043E-46DC-8BA4-A6D2B57CCD92}" type="pres">
      <dgm:prSet presAssocID="{FB4CF04D-DD3C-4A2B-BDEA-1EC7F21DE613}" presName="srcNode" presStyleLbl="node1" presStyleIdx="0" presStyleCnt="5"/>
      <dgm:spPr/>
      <dgm:t>
        <a:bodyPr/>
        <a:lstStyle/>
        <a:p>
          <a:endParaRPr lang="en-US"/>
        </a:p>
      </dgm:t>
    </dgm:pt>
    <dgm:pt modelId="{12D52BB3-3BC1-4B43-81C5-A78F99E6E50B}" type="pres">
      <dgm:prSet presAssocID="{FB4CF04D-DD3C-4A2B-BDEA-1EC7F21DE613}" presName="conn" presStyleLbl="parChTrans1D2" presStyleIdx="0" presStyleCnt="1"/>
      <dgm:spPr/>
      <dgm:t>
        <a:bodyPr/>
        <a:lstStyle/>
        <a:p>
          <a:endParaRPr lang="en-US"/>
        </a:p>
      </dgm:t>
    </dgm:pt>
    <dgm:pt modelId="{3CFB681C-9186-45AC-92AF-A176095EDA84}" type="pres">
      <dgm:prSet presAssocID="{FB4CF04D-DD3C-4A2B-BDEA-1EC7F21DE613}" presName="extraNode" presStyleLbl="node1" presStyleIdx="0" presStyleCnt="5"/>
      <dgm:spPr/>
      <dgm:t>
        <a:bodyPr/>
        <a:lstStyle/>
        <a:p>
          <a:endParaRPr lang="en-US"/>
        </a:p>
      </dgm:t>
    </dgm:pt>
    <dgm:pt modelId="{4FDB470C-EC73-4629-8326-56B87ADA1016}" type="pres">
      <dgm:prSet presAssocID="{FB4CF04D-DD3C-4A2B-BDEA-1EC7F21DE613}" presName="dstNode" presStyleLbl="node1" presStyleIdx="0" presStyleCnt="5"/>
      <dgm:spPr/>
      <dgm:t>
        <a:bodyPr/>
        <a:lstStyle/>
        <a:p>
          <a:endParaRPr lang="en-US"/>
        </a:p>
      </dgm:t>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t>
        <a:bodyPr/>
        <a:lstStyle/>
        <a:p>
          <a:endParaRPr lang="en-US"/>
        </a:p>
      </dgm:t>
    </dgm:pt>
    <dgm:pt modelId="{86ACF71E-A852-4B58-AA52-A6236E9F528C}" type="pres">
      <dgm:prSet presAssocID="{0322A640-DBFD-4BC8-9AC7-3C8EC16F3922}" presName="accent_1" presStyleCnt="0"/>
      <dgm:spPr/>
      <dgm:t>
        <a:bodyPr/>
        <a:lstStyle/>
        <a:p>
          <a:endParaRPr lang="en-US"/>
        </a:p>
      </dgm:t>
    </dgm:pt>
    <dgm:pt modelId="{BA54B76E-BABC-410C-8E69-03C507F3A6C7}" type="pres">
      <dgm:prSet presAssocID="{0322A640-DBFD-4BC8-9AC7-3C8EC16F3922}" presName="accentRepeatNode" presStyleLbl="solidFgAcc1" presStyleIdx="0" presStyleCnt="5"/>
      <dgm:spPr/>
      <dgm:t>
        <a:bodyPr/>
        <a:lstStyle/>
        <a:p>
          <a:endParaRPr lang="en-US"/>
        </a:p>
      </dgm:t>
    </dgm:pt>
    <dgm:pt modelId="{BA6B2460-87A5-4859-990C-915A0ABD6C98}" type="pres">
      <dgm:prSet presAssocID="{24680859-352F-434E-A73A-7739921AA4E9}" presName="text_2" presStyleLbl="node1" presStyleIdx="1" presStyleCnt="5">
        <dgm:presLayoutVars>
          <dgm:bulletEnabled val="1"/>
        </dgm:presLayoutVars>
      </dgm:prSet>
      <dgm:spPr/>
      <dgm:t>
        <a:bodyPr/>
        <a:lstStyle/>
        <a:p>
          <a:endParaRPr lang="en-US"/>
        </a:p>
      </dgm:t>
    </dgm:pt>
    <dgm:pt modelId="{E354D980-1351-46E0-A548-DE708233CEEC}" type="pres">
      <dgm:prSet presAssocID="{24680859-352F-434E-A73A-7739921AA4E9}" presName="accent_2" presStyleCnt="0"/>
      <dgm:spPr/>
      <dgm:t>
        <a:bodyPr/>
        <a:lstStyle/>
        <a:p>
          <a:endParaRPr lang="en-US"/>
        </a:p>
      </dgm:t>
    </dgm:pt>
    <dgm:pt modelId="{9AAF3988-A85C-432B-996A-6956DAF6A211}" type="pres">
      <dgm:prSet presAssocID="{24680859-352F-434E-A73A-7739921AA4E9}" presName="accentRepeatNode" presStyleLbl="solidFgAcc1" presStyleIdx="1" presStyleCnt="5"/>
      <dgm:spPr/>
      <dgm:t>
        <a:bodyPr/>
        <a:lstStyle/>
        <a:p>
          <a:endParaRPr lang="en-US"/>
        </a:p>
      </dgm:t>
    </dgm:pt>
    <dgm:pt modelId="{D328EEB2-58CA-4003-8AE6-2D46C74EF1D6}" type="pres">
      <dgm:prSet presAssocID="{4FB770B0-5DE3-4CE8-AF58-21AE5D741E90}" presName="text_3" presStyleLbl="node1" presStyleIdx="2" presStyleCnt="5">
        <dgm:presLayoutVars>
          <dgm:bulletEnabled val="1"/>
        </dgm:presLayoutVars>
      </dgm:prSet>
      <dgm:spPr/>
      <dgm:t>
        <a:bodyPr/>
        <a:lstStyle/>
        <a:p>
          <a:endParaRPr lang="en-US"/>
        </a:p>
      </dgm:t>
    </dgm:pt>
    <dgm:pt modelId="{B51D4A2C-0DCD-4A7E-A6A3-3C0E4A9D6830}" type="pres">
      <dgm:prSet presAssocID="{4FB770B0-5DE3-4CE8-AF58-21AE5D741E90}" presName="accent_3" presStyleCnt="0"/>
      <dgm:spPr/>
      <dgm:t>
        <a:bodyPr/>
        <a:lstStyle/>
        <a:p>
          <a:endParaRPr lang="en-US"/>
        </a:p>
      </dgm:t>
    </dgm:pt>
    <dgm:pt modelId="{98A467B2-A631-461C-9AD1-CEE12BA7CEC4}" type="pres">
      <dgm:prSet presAssocID="{4FB770B0-5DE3-4CE8-AF58-21AE5D741E90}" presName="accentRepeatNode" presStyleLbl="solidFgAcc1" presStyleIdx="2" presStyleCnt="5"/>
      <dgm:spPr/>
      <dgm:t>
        <a:bodyPr/>
        <a:lstStyle/>
        <a:p>
          <a:endParaRPr lang="en-US"/>
        </a:p>
      </dgm:t>
    </dgm:pt>
    <dgm:pt modelId="{F75323A1-579A-4A3A-8038-6E3BDF500A79}" type="pres">
      <dgm:prSet presAssocID="{1AD0D720-2AAC-4B1A-BF4A-B86461B9D0E3}" presName="text_4" presStyleLbl="node1" presStyleIdx="3" presStyleCnt="5">
        <dgm:presLayoutVars>
          <dgm:bulletEnabled val="1"/>
        </dgm:presLayoutVars>
      </dgm:prSet>
      <dgm:spPr/>
      <dgm:t>
        <a:bodyPr/>
        <a:lstStyle/>
        <a:p>
          <a:endParaRPr lang="en-US"/>
        </a:p>
      </dgm:t>
    </dgm:pt>
    <dgm:pt modelId="{1E49EC31-E001-4F0F-A6F1-AA0AE77A1808}" type="pres">
      <dgm:prSet presAssocID="{1AD0D720-2AAC-4B1A-BF4A-B86461B9D0E3}" presName="accent_4" presStyleCnt="0"/>
      <dgm:spPr/>
      <dgm:t>
        <a:bodyPr/>
        <a:lstStyle/>
        <a:p>
          <a:endParaRPr lang="en-US"/>
        </a:p>
      </dgm:t>
    </dgm:pt>
    <dgm:pt modelId="{687D3AEC-7D2F-4AB9-BEAB-09252C6A750D}" type="pres">
      <dgm:prSet presAssocID="{1AD0D720-2AAC-4B1A-BF4A-B86461B9D0E3}" presName="accentRepeatNode" presStyleLbl="solidFgAcc1" presStyleIdx="3" presStyleCnt="5"/>
      <dgm:spPr/>
      <dgm:t>
        <a:bodyPr/>
        <a:lstStyle/>
        <a:p>
          <a:endParaRPr lang="en-US"/>
        </a:p>
      </dgm:t>
    </dgm:pt>
    <dgm:pt modelId="{6FB3889C-6271-440E-AB5B-EFE19E08910B}" type="pres">
      <dgm:prSet presAssocID="{83B40233-A25D-4315-A765-2B1A5B290F85}" presName="text_5" presStyleLbl="node1" presStyleIdx="4" presStyleCnt="5">
        <dgm:presLayoutVars>
          <dgm:bulletEnabled val="1"/>
        </dgm:presLayoutVars>
      </dgm:prSet>
      <dgm:spPr/>
      <dgm:t>
        <a:bodyPr/>
        <a:lstStyle/>
        <a:p>
          <a:endParaRPr lang="en-US"/>
        </a:p>
      </dgm:t>
    </dgm:pt>
    <dgm:pt modelId="{BD4DEC0D-705A-469A-A636-DA7EAC3E40AD}" type="pres">
      <dgm:prSet presAssocID="{83B40233-A25D-4315-A765-2B1A5B290F85}" presName="accent_5" presStyleCnt="0"/>
      <dgm:spPr/>
      <dgm:t>
        <a:bodyPr/>
        <a:lstStyle/>
        <a:p>
          <a:endParaRPr lang="en-US"/>
        </a:p>
      </dgm:t>
    </dgm:pt>
    <dgm:pt modelId="{33157358-70E7-4CF1-889B-6A9EB416B3DA}" type="pres">
      <dgm:prSet presAssocID="{83B40233-A25D-4315-A765-2B1A5B290F85}" presName="accentRepeatNode" presStyleLbl="solidFgAcc1" presStyleIdx="4" presStyleCnt="5"/>
      <dgm:spPr/>
      <dgm:t>
        <a:bodyPr/>
        <a:lstStyle/>
        <a:p>
          <a:endParaRPr lang="en-US"/>
        </a:p>
      </dgm:t>
    </dgm:pt>
  </dgm:ptLst>
  <dgm:cxnLst>
    <dgm:cxn modelId="{BF12EF18-DF5A-40CD-89B1-BB9F783C443E}" srcId="{FB4CF04D-DD3C-4A2B-BDEA-1EC7F21DE613}" destId="{1AD0D720-2AAC-4B1A-BF4A-B86461B9D0E3}" srcOrd="3" destOrd="0" parTransId="{477EA25B-EDAC-4B7C-BBE0-4061AE45867D}" sibTransId="{B417A5D5-5AC4-46FD-BADD-1775C9A0B100}"/>
    <dgm:cxn modelId="{BA5D06F1-17B4-472D-8983-083298B04025}" srcId="{FB4CF04D-DD3C-4A2B-BDEA-1EC7F21DE613}" destId="{0322A640-DBFD-4BC8-9AC7-3C8EC16F3922}" srcOrd="0" destOrd="0" parTransId="{526F3648-F79C-4BE7-8F05-697A48025C56}" sibTransId="{78522665-1B1F-4A40-8792-A9758C6849C0}"/>
    <dgm:cxn modelId="{B38FA0A0-3CB8-4B3F-8817-364EA3DADD87}" type="presOf" srcId="{24680859-352F-434E-A73A-7739921AA4E9}" destId="{BA6B2460-87A5-4859-990C-915A0ABD6C98}"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82C08E3F-6459-4D22-BA85-88D3441A2C1D}" type="presOf" srcId="{FB4CF04D-DD3C-4A2B-BDEA-1EC7F21DE613}" destId="{B02714E0-D3C4-46C6-88CD-89C1A955E629}"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342ECA94-9FAB-4E53-8B5B-8FA517460411}" type="presOf" srcId="{78522665-1B1F-4A40-8792-A9758C6849C0}" destId="{12D52BB3-3BC1-4B43-81C5-A78F99E6E50B}" srcOrd="0" destOrd="0" presId="urn:microsoft.com/office/officeart/2008/layout/VerticalCurvedList"/>
    <dgm:cxn modelId="{BF5B4904-B90F-41BC-8E8C-5576631A6420}" srcId="{FB4CF04D-DD3C-4A2B-BDEA-1EC7F21DE613}" destId="{4FB770B0-5DE3-4CE8-AF58-21AE5D741E90}" srcOrd="2" destOrd="0" parTransId="{0DDE051D-2385-471C-A754-02BEC3F938E4}" sibTransId="{89068A4D-87AB-40B8-BB21-5665644E41C3}"/>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BEDE1A10-0802-433A-8AC1-D4B5E9119B8A}" srcId="{FB4CF04D-DD3C-4A2B-BDEA-1EC7F21DE613}" destId="{24680859-352F-434E-A73A-7739921AA4E9}" srcOrd="1" destOrd="0" parTransId="{94088993-A75C-4F8D-86F1-EDEC6A78DD39}" sibTransId="{CFF0EFC0-7E8D-4774-A555-72DDA71A8885}"/>
    <dgm:cxn modelId="{B69A28BD-EBB6-48F3-870C-674DB7A422C0}" type="presOf" srcId="{83B40233-A25D-4315-A765-2B1A5B290F85}" destId="{6FB3889C-6271-440E-AB5B-EFE19E08910B}" srcOrd="0" destOrd="0" presId="urn:microsoft.com/office/officeart/2008/layout/VerticalCurvedList"/>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CD67-F36A-4F54-A2F0-6D638CDC9288}">
      <dsp:nvSpPr>
        <dsp:cNvPr id="0" name=""/>
        <dsp:cNvSpPr/>
      </dsp:nvSpPr>
      <dsp:spPr>
        <a:xfrm>
          <a:off x="1222984" y="370241"/>
          <a:ext cx="6436444"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lvl="0" algn="l" defTabSz="2311400">
            <a:lnSpc>
              <a:spcPct val="90000"/>
            </a:lnSpc>
            <a:spcBef>
              <a:spcPct val="0"/>
            </a:spcBef>
            <a:spcAft>
              <a:spcPct val="35000"/>
            </a:spcAft>
          </a:pPr>
          <a:r>
            <a:rPr lang="en-US" sz="5200" kern="1200" dirty="0" err="1" smtClean="0">
              <a:latin typeface="Times New Roman" panose="02020603050405020304" pitchFamily="18" charset="0"/>
              <a:cs typeface="Times New Roman" panose="02020603050405020304" pitchFamily="18" charset="0"/>
            </a:rPr>
            <a:t>ĐIỂM</a:t>
          </a:r>
          <a:r>
            <a:rPr lang="en-US" sz="5200" kern="1200" dirty="0" smtClean="0">
              <a:latin typeface="Times New Roman" panose="02020603050405020304" pitchFamily="18" charset="0"/>
              <a:cs typeface="Times New Roman" panose="02020603050405020304" pitchFamily="18" charset="0"/>
            </a:rPr>
            <a:t> </a:t>
          </a:r>
          <a:r>
            <a:rPr lang="en-US" sz="5200" kern="1200" dirty="0" err="1" smtClean="0">
              <a:latin typeface="Times New Roman" panose="02020603050405020304" pitchFamily="18" charset="0"/>
              <a:cs typeface="Times New Roman" panose="02020603050405020304" pitchFamily="18" charset="0"/>
            </a:rPr>
            <a:t>NẰM</a:t>
          </a:r>
          <a:r>
            <a:rPr lang="en-US" sz="5200" kern="1200" dirty="0" smtClean="0">
              <a:latin typeface="Times New Roman" panose="02020603050405020304" pitchFamily="18" charset="0"/>
              <a:cs typeface="Times New Roman" panose="02020603050405020304" pitchFamily="18" charset="0"/>
            </a:rPr>
            <a:t> </a:t>
          </a:r>
          <a:r>
            <a:rPr lang="en-US" sz="5200" kern="1200" dirty="0" err="1" smtClean="0">
              <a:latin typeface="Times New Roman" panose="02020603050405020304" pitchFamily="18" charset="0"/>
              <a:cs typeface="Times New Roman" panose="02020603050405020304" pitchFamily="18" charset="0"/>
            </a:rPr>
            <a:t>GIỮA</a:t>
          </a:r>
          <a:r>
            <a:rPr lang="en-US" sz="5200" kern="1200" dirty="0" smtClean="0">
              <a:latin typeface="Times New Roman" panose="02020603050405020304" pitchFamily="18" charset="0"/>
              <a:cs typeface="Times New Roman" panose="02020603050405020304" pitchFamily="18" charset="0"/>
            </a:rPr>
            <a:t> HAI </a:t>
          </a:r>
          <a:r>
            <a:rPr lang="en-US" sz="5200" kern="1200" dirty="0" err="1" smtClean="0">
              <a:latin typeface="Times New Roman" panose="02020603050405020304" pitchFamily="18" charset="0"/>
              <a:cs typeface="Times New Roman" panose="02020603050405020304" pitchFamily="18" charset="0"/>
            </a:rPr>
            <a:t>ĐIỂM</a:t>
          </a:r>
          <a:endParaRPr lang="en-US" sz="5200" kern="1200" dirty="0">
            <a:latin typeface="Times New Roman" panose="02020603050405020304" pitchFamily="18" charset="0"/>
            <a:cs typeface="Times New Roman" panose="02020603050405020304" pitchFamily="18" charset="0"/>
          </a:endParaRPr>
        </a:p>
      </dsp:txBody>
      <dsp:txXfrm>
        <a:off x="1222984" y="370241"/>
        <a:ext cx="6436444" cy="2011388"/>
      </dsp:txXfrm>
    </dsp:sp>
    <dsp:sp modelId="{C44332D8-92F3-4D1D-8056-522CD92DE120}">
      <dsp:nvSpPr>
        <dsp:cNvPr id="0" name=""/>
        <dsp:cNvSpPr/>
      </dsp:nvSpPr>
      <dsp:spPr>
        <a:xfrm>
          <a:off x="954799" y="79707"/>
          <a:ext cx="1407972" cy="21119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D5515-9118-482F-84E9-203C9D1764A6}">
      <dsp:nvSpPr>
        <dsp:cNvPr id="0" name=""/>
        <dsp:cNvSpPr/>
      </dsp:nvSpPr>
      <dsp:spPr>
        <a:xfrm>
          <a:off x="1154533" y="2902356"/>
          <a:ext cx="6527713"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lvl="0" algn="l" defTabSz="2311400">
            <a:lnSpc>
              <a:spcPct val="90000"/>
            </a:lnSpc>
            <a:spcBef>
              <a:spcPct val="0"/>
            </a:spcBef>
            <a:spcAft>
              <a:spcPct val="35000"/>
            </a:spcAft>
          </a:pPr>
          <a:r>
            <a:rPr lang="en-US" sz="5200" kern="1200" dirty="0" smtClean="0">
              <a:latin typeface="Times New Roman" panose="02020603050405020304" pitchFamily="18" charset="0"/>
              <a:cs typeface="Times New Roman" panose="02020603050405020304" pitchFamily="18" charset="0"/>
            </a:rPr>
            <a:t>TIA</a:t>
          </a:r>
          <a:endParaRPr lang="en-US" sz="5200" kern="1200" dirty="0">
            <a:latin typeface="Times New Roman" panose="02020603050405020304" pitchFamily="18" charset="0"/>
            <a:cs typeface="Times New Roman" panose="02020603050405020304" pitchFamily="18" charset="0"/>
          </a:endParaRPr>
        </a:p>
      </dsp:txBody>
      <dsp:txXfrm>
        <a:off x="1154533" y="2902356"/>
        <a:ext cx="6527713" cy="2011388"/>
      </dsp:txXfrm>
    </dsp:sp>
    <dsp:sp modelId="{D0C3D9AF-FEED-42E2-BCBB-12898E6E6E58}">
      <dsp:nvSpPr>
        <dsp:cNvPr id="0" name=""/>
        <dsp:cNvSpPr/>
      </dsp:nvSpPr>
      <dsp:spPr>
        <a:xfrm>
          <a:off x="931982" y="2611822"/>
          <a:ext cx="1407972" cy="211195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Chỉ</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ra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được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nằm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giữa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Chỉ</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ra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được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cùng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phía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khác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phía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với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trước</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HĐ1: </a:t>
          </a:r>
          <a:r>
            <a:rPr lang="en-US" sz="3600" kern="1200" dirty="0" err="1" smtClean="0">
              <a:latin typeface="Times New Roman" panose="02020603050405020304" pitchFamily="18" charset="0"/>
              <a:cs typeface="Times New Roman" panose="02020603050405020304" pitchFamily="18" charset="0"/>
            </a:rPr>
            <a:t>Khởi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động</a:t>
          </a:r>
          <a:endParaRPr lang="en-US" sz="36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HĐ2: </a:t>
          </a:r>
          <a:r>
            <a:rPr lang="en-US" sz="3600" kern="1200" dirty="0" err="1" smtClean="0">
              <a:latin typeface="Times New Roman" panose="02020603050405020304" pitchFamily="18" charset="0"/>
              <a:cs typeface="Times New Roman" panose="02020603050405020304" pitchFamily="18" charset="0"/>
            </a:rPr>
            <a:t>Hình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thành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kiến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thức</a:t>
          </a:r>
          <a:endParaRPr lang="en-US" sz="36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HĐ3: </a:t>
          </a:r>
          <a:r>
            <a:rPr lang="en-US" sz="3600" kern="1200" dirty="0" err="1" smtClean="0">
              <a:latin typeface="Times New Roman" panose="02020603050405020304" pitchFamily="18" charset="0"/>
              <a:cs typeface="Times New Roman" panose="02020603050405020304" pitchFamily="18" charset="0"/>
            </a:rPr>
            <a:t>Luyện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tập</a:t>
          </a:r>
          <a:endParaRPr lang="en-US" sz="36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HĐ4: </a:t>
          </a:r>
          <a:r>
            <a:rPr lang="en-US" sz="3600" kern="1200" dirty="0" err="1" smtClean="0">
              <a:latin typeface="Times New Roman" panose="02020603050405020304" pitchFamily="18" charset="0"/>
              <a:cs typeface="Times New Roman" panose="02020603050405020304" pitchFamily="18" charset="0"/>
            </a:rPr>
            <a:t>Vận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dụng</a:t>
          </a:r>
          <a:endParaRPr lang="en-US" sz="36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HĐ5: </a:t>
          </a:r>
          <a:r>
            <a:rPr lang="en-US" sz="3600" kern="1200" dirty="0" err="1" smtClean="0">
              <a:latin typeface="Times New Roman" panose="02020603050405020304" pitchFamily="18" charset="0"/>
              <a:cs typeface="Times New Roman" panose="02020603050405020304" pitchFamily="18" charset="0"/>
            </a:rPr>
            <a:t>Hướng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dẫn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tự</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học</a:t>
          </a:r>
          <a:r>
            <a:rPr lang="en-US" sz="3600" kern="1200" dirty="0" smtClean="0">
              <a:latin typeface="Times New Roman" panose="02020603050405020304" pitchFamily="18" charset="0"/>
              <a:cs typeface="Times New Roman" panose="02020603050405020304" pitchFamily="18" charset="0"/>
            </a:rPr>
            <a:t> ở </a:t>
          </a:r>
          <a:r>
            <a:rPr lang="en-US" sz="3600" kern="1200" dirty="0" err="1" smtClean="0">
              <a:latin typeface="Times New Roman" panose="02020603050405020304" pitchFamily="18" charset="0"/>
              <a:cs typeface="Times New Roman" panose="02020603050405020304" pitchFamily="18" charset="0"/>
            </a:rPr>
            <a:t>nhà</a:t>
          </a:r>
          <a:endParaRPr lang="en-US" sz="36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904436" y="174064"/>
          <a:ext cx="5836119" cy="3986186"/>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641157" y="21768"/>
          <a:ext cx="8601818" cy="125556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marL="0" lvl="0" indent="0" algn="l" defTabSz="114300">
            <a:lnSpc>
              <a:spcPct val="150000"/>
            </a:lnSpc>
            <a:spcBef>
              <a:spcPct val="0"/>
            </a:spcBef>
            <a:spcAft>
              <a:spcPct val="35000"/>
            </a:spcAft>
          </a:pPr>
          <a:r>
            <a:rPr lang="en-US" sz="2600" b="0" kern="1200" dirty="0" err="1" smtClean="0">
              <a:latin typeface="Times New Roman" panose="02020603050405020304" pitchFamily="18" charset="0"/>
              <a:cs typeface="Times New Roman" panose="02020603050405020304" pitchFamily="18" charset="0"/>
            </a:rPr>
            <a:t>Làm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sao</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để</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nói</a:t>
          </a:r>
          <a:r>
            <a:rPr lang="en-US" sz="2600" b="0"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thứ</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tự</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Mặt</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Trời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Trái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Đất</a:t>
          </a:r>
          <a:r>
            <a:rPr lang="en-US" sz="2600" b="1" kern="1200" dirty="0" smtClean="0">
              <a:latin typeface="Times New Roman" panose="02020603050405020304" pitchFamily="18" charset="0"/>
              <a:cs typeface="Times New Roman" panose="02020603050405020304" pitchFamily="18" charset="0"/>
            </a:rPr>
            <a:t>,</a:t>
          </a:r>
        </a:p>
        <a:p>
          <a:pPr marL="0" lvl="0" indent="0" algn="l" defTabSz="114300">
            <a:lnSpc>
              <a:spcPct val="150000"/>
            </a:lnSpc>
            <a:spcBef>
              <a:spcPct val="0"/>
            </a:spcBef>
            <a:spcAft>
              <a:spcPct val="35000"/>
            </a:spcAft>
          </a:pP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Mặt</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Trăng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khi</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chúng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nằm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trên</a:t>
          </a:r>
          <a:r>
            <a:rPr lang="en-US" sz="2600" b="0" kern="1200" dirty="0" smtClean="0">
              <a:latin typeface="Times New Roman" panose="02020603050405020304" pitchFamily="18" charset="0"/>
              <a:cs typeface="Times New Roman" panose="02020603050405020304" pitchFamily="18" charset="0"/>
            </a:rPr>
            <a:t> 1 </a:t>
          </a:r>
          <a:r>
            <a:rPr lang="en-US" sz="2600" b="0" kern="1200" dirty="0" err="1" smtClean="0">
              <a:latin typeface="Times New Roman" panose="02020603050405020304" pitchFamily="18" charset="0"/>
              <a:cs typeface="Times New Roman" panose="02020603050405020304" pitchFamily="18" charset="0"/>
            </a:rPr>
            <a:t>đường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thẳng</a:t>
          </a:r>
          <a:r>
            <a:rPr lang="en-US" sz="2600" b="0" kern="1200" dirty="0" smtClean="0">
              <a:latin typeface="Times New Roman" panose="02020603050405020304" pitchFamily="18" charset="0"/>
              <a:cs typeface="Times New Roman" panose="02020603050405020304" pitchFamily="18" charset="0"/>
            </a:rPr>
            <a:t>?</a:t>
          </a:r>
          <a:endParaRPr lang="en-US" sz="2600" b="0" kern="1200" dirty="0">
            <a:latin typeface="Times New Roman" panose="02020603050405020304" pitchFamily="18" charset="0"/>
            <a:cs typeface="Times New Roman" panose="02020603050405020304" pitchFamily="18" charset="0"/>
          </a:endParaRPr>
        </a:p>
      </dsp:txBody>
      <dsp:txXfrm>
        <a:off x="641157" y="21768"/>
        <a:ext cx="8601818" cy="1255562"/>
      </dsp:txXfrm>
    </dsp:sp>
    <dsp:sp modelId="{D42F8C80-3654-4532-B70F-C0665BC87F5A}">
      <dsp:nvSpPr>
        <dsp:cNvPr id="0" name=""/>
        <dsp:cNvSpPr/>
      </dsp:nvSpPr>
      <dsp:spPr>
        <a:xfrm>
          <a:off x="560507" y="2000612"/>
          <a:ext cx="497906" cy="454460"/>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 modelId="{FFCAF593-5F2D-4B5B-A9DC-733521A93AAE}">
      <dsp:nvSpPr>
        <dsp:cNvPr id="0" name=""/>
        <dsp:cNvSpPr/>
      </dsp:nvSpPr>
      <dsp:spPr>
        <a:xfrm>
          <a:off x="717346" y="1711663"/>
          <a:ext cx="8256454" cy="119072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lvl="0" algn="l" defTabSz="1155700">
            <a:lnSpc>
              <a:spcPct val="90000"/>
            </a:lnSpc>
            <a:spcBef>
              <a:spcPct val="0"/>
            </a:spcBef>
            <a:spcAft>
              <a:spcPct val="35000"/>
            </a:spcAft>
          </a:pPr>
          <a:r>
            <a:rPr lang="en-US" sz="2600" b="0" kern="1200" dirty="0" err="1" smtClean="0">
              <a:latin typeface="Times New Roman" panose="02020603050405020304" pitchFamily="18" charset="0"/>
              <a:cs typeface="Times New Roman" panose="02020603050405020304" pitchFamily="18" charset="0"/>
            </a:rPr>
            <a:t>Làm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sao</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để</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nói</a:t>
          </a:r>
          <a:r>
            <a:rPr lang="en-US" sz="2600" b="0"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thứ</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tự</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ngọn</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nến</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quả</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lắc</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và</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cái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bóng</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quả</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lắc</a:t>
          </a:r>
          <a:r>
            <a:rPr lang="en-US" sz="2600" b="1"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khi</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chúng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nằm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trên</a:t>
          </a:r>
          <a:r>
            <a:rPr lang="en-US" sz="2600" b="0" kern="1200" dirty="0" smtClean="0">
              <a:latin typeface="Times New Roman" panose="02020603050405020304" pitchFamily="18" charset="0"/>
              <a:cs typeface="Times New Roman" panose="02020603050405020304" pitchFamily="18" charset="0"/>
            </a:rPr>
            <a:t> 1 </a:t>
          </a:r>
          <a:r>
            <a:rPr lang="en-US" sz="2600" b="0" kern="1200" dirty="0" err="1" smtClean="0">
              <a:latin typeface="Times New Roman" panose="02020603050405020304" pitchFamily="18" charset="0"/>
              <a:cs typeface="Times New Roman" panose="02020603050405020304" pitchFamily="18" charset="0"/>
            </a:rPr>
            <a:t>đường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thẳng</a:t>
          </a:r>
          <a:r>
            <a:rPr lang="en-US" sz="2600" b="0" kern="1200" dirty="0" smtClean="0">
              <a:latin typeface="Times New Roman" panose="02020603050405020304" pitchFamily="18" charset="0"/>
              <a:cs typeface="Times New Roman" panose="02020603050405020304" pitchFamily="18" charset="0"/>
            </a:rPr>
            <a:t>?</a:t>
          </a:r>
          <a:endParaRPr lang="en-US" sz="2600" b="0" kern="1200" dirty="0">
            <a:latin typeface="Times New Roman" panose="02020603050405020304" pitchFamily="18" charset="0"/>
            <a:cs typeface="Times New Roman" panose="02020603050405020304" pitchFamily="18" charset="0"/>
          </a:endParaRPr>
        </a:p>
      </dsp:txBody>
      <dsp:txXfrm>
        <a:off x="717346" y="1711663"/>
        <a:ext cx="8256454" cy="1190728"/>
      </dsp:txXfrm>
    </dsp:sp>
    <dsp:sp modelId="{013AF23B-48AD-4E19-A865-02CD4C5D8110}">
      <dsp:nvSpPr>
        <dsp:cNvPr id="0" name=""/>
        <dsp:cNvSpPr/>
      </dsp:nvSpPr>
      <dsp:spPr>
        <a:xfrm flipH="1">
          <a:off x="328866" y="4189009"/>
          <a:ext cx="191940" cy="14530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102948" y="-750902"/>
          <a:ext cx="5836119" cy="5836119"/>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2180777" y="1121706"/>
          <a:ext cx="7484650" cy="209090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720181" tIns="81280" rIns="81280" bIns="81280" numCol="1" spcCol="1270" anchor="ctr" anchorCtr="0">
          <a:noAutofit/>
        </a:bodyPr>
        <a:lstStyle/>
        <a:p>
          <a:pPr lvl="0" algn="l" defTabSz="1422400">
            <a:lnSpc>
              <a:spcPct val="15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Hiện</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tượng</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kỳ</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bí</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trong</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thực</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tế</a:t>
          </a:r>
          <a:r>
            <a:rPr lang="en-US" sz="3200" b="1" kern="1200" dirty="0" smtClean="0">
              <a:latin typeface="Times New Roman" panose="02020603050405020304" pitchFamily="18" charset="0"/>
              <a:cs typeface="Times New Roman" panose="02020603050405020304" pitchFamily="18" charset="0"/>
            </a:rPr>
            <a:t>?</a:t>
          </a:r>
          <a:endParaRPr lang="en-US" sz="3200" b="1" kern="1200" dirty="0">
            <a:latin typeface="Times New Roman" panose="02020603050405020304" pitchFamily="18" charset="0"/>
            <a:cs typeface="Times New Roman" panose="02020603050405020304" pitchFamily="18" charset="0"/>
          </a:endParaRPr>
        </a:p>
      </dsp:txBody>
      <dsp:txXfrm>
        <a:off x="2180777" y="1121706"/>
        <a:ext cx="7484650" cy="2090901"/>
      </dsp:txXfrm>
    </dsp:sp>
    <dsp:sp modelId="{D42F8C80-3654-4532-B70F-C0665BC87F5A}">
      <dsp:nvSpPr>
        <dsp:cNvPr id="0" name=""/>
        <dsp:cNvSpPr/>
      </dsp:nvSpPr>
      <dsp:spPr>
        <a:xfrm>
          <a:off x="0" y="1523996"/>
          <a:ext cx="2613626" cy="2613626"/>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lvl="0" algn="l" defTabSz="160020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Nhận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biết</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được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khái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niệm</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tia</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hai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tia</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đối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nhau</a:t>
          </a:r>
          <a:r>
            <a:rPr lang="en-US" sz="3600" kern="1200" dirty="0" smtClean="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lvl="0" algn="l" defTabSz="160020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Giải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các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bài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toán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thực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tế</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có</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liên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quan</a:t>
          </a:r>
          <a:r>
            <a:rPr lang="en-US" sz="3600" kern="1200" dirty="0" smtClean="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HĐ1: </a:t>
          </a:r>
          <a:r>
            <a:rPr lang="en-US" sz="4400" kern="1200" dirty="0" err="1" smtClean="0">
              <a:latin typeface="Times New Roman" panose="02020603050405020304" pitchFamily="18" charset="0"/>
              <a:cs typeface="Times New Roman" panose="02020603050405020304" pitchFamily="18" charset="0"/>
            </a:rPr>
            <a:t>Khởi</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động</a:t>
          </a:r>
          <a:endParaRPr lang="en-US" sz="44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HĐ2: </a:t>
          </a:r>
          <a:r>
            <a:rPr lang="en-US" sz="4400" kern="1200" dirty="0" err="1" smtClean="0">
              <a:latin typeface="Times New Roman" panose="02020603050405020304" pitchFamily="18" charset="0"/>
              <a:cs typeface="Times New Roman" panose="02020603050405020304" pitchFamily="18" charset="0"/>
            </a:rPr>
            <a:t>Hình</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thành</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kiến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thức</a:t>
          </a:r>
          <a:endParaRPr lang="en-US" sz="44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HĐ3: </a:t>
          </a:r>
          <a:r>
            <a:rPr lang="en-US" sz="4400" kern="1200" dirty="0" err="1" smtClean="0">
              <a:latin typeface="Times New Roman" panose="02020603050405020304" pitchFamily="18" charset="0"/>
              <a:cs typeface="Times New Roman" panose="02020603050405020304" pitchFamily="18" charset="0"/>
            </a:rPr>
            <a:t>Luyện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tập</a:t>
          </a:r>
          <a:endParaRPr lang="en-US" sz="44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HĐ4: </a:t>
          </a:r>
          <a:r>
            <a:rPr lang="en-US" sz="4400" kern="1200" dirty="0" err="1" smtClean="0">
              <a:latin typeface="Times New Roman" panose="02020603050405020304" pitchFamily="18" charset="0"/>
              <a:cs typeface="Times New Roman" panose="02020603050405020304" pitchFamily="18" charset="0"/>
            </a:rPr>
            <a:t>Vận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dụng</a:t>
          </a:r>
          <a:endParaRPr lang="en-US" sz="44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HĐ5: </a:t>
          </a:r>
          <a:r>
            <a:rPr lang="en-US" sz="4400" kern="1200" dirty="0" err="1" smtClean="0">
              <a:latin typeface="Times New Roman" panose="02020603050405020304" pitchFamily="18" charset="0"/>
              <a:cs typeface="Times New Roman" panose="02020603050405020304" pitchFamily="18" charset="0"/>
            </a:rPr>
            <a:t>Hướng</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dẫn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tự</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học</a:t>
          </a:r>
          <a:r>
            <a:rPr lang="en-US" sz="4400" kern="1200" dirty="0" smtClean="0">
              <a:latin typeface="Times New Roman" panose="02020603050405020304" pitchFamily="18" charset="0"/>
              <a:cs typeface="Times New Roman" panose="02020603050405020304" pitchFamily="18" charset="0"/>
            </a:rPr>
            <a:t> ở </a:t>
          </a:r>
          <a:r>
            <a:rPr lang="en-US" sz="4400" kern="1200" dirty="0" err="1" smtClean="0">
              <a:latin typeface="Times New Roman" panose="02020603050405020304" pitchFamily="18" charset="0"/>
              <a:cs typeface="Times New Roman" panose="02020603050405020304" pitchFamily="18" charset="0"/>
            </a:rPr>
            <a:t>nhà</a:t>
          </a:r>
          <a:endParaRPr lang="en-US" sz="44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1AB4-CAC3-4335-8CB6-1A3A98AC58AD}" type="datetimeFigureOut">
              <a:rPr lang="en-US" smtClean="0"/>
              <a:t>7/30/2021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1EC6E-79AB-4BD0-9BED-88EFA752C8B8}" type="slidenum">
              <a:rPr lang="en-US" smtClean="0"/>
              <a:t>‹#›</a:t>
            </a:fld>
            <a:endParaRPr lang="en-US"/>
          </a:p>
        </p:txBody>
      </p:sp>
    </p:spTree>
    <p:extLst>
      <p:ext uri="{BB962C8B-B14F-4D97-AF65-F5344CB8AC3E}">
        <p14:creationId xmlns:p14="http://schemas.microsoft.com/office/powerpoint/2010/main" val="12882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Chương trình hôm nay có các phần:</a:t>
            </a:r>
          </a:p>
          <a:p>
            <a:endParaRPr lang="en-US" altLang="en-US" smtClean="0"/>
          </a:p>
          <a:p>
            <a:r>
              <a:rPr lang="en-US" altLang="en-US" smtClean="0"/>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251087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7B542-197D-4C2F-B5D5-FD382C8C818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7190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Chương trình hôm nay có các phần:</a:t>
            </a:r>
          </a:p>
          <a:p>
            <a:endParaRPr lang="en-US" altLang="en-US" smtClean="0"/>
          </a:p>
          <a:p>
            <a:r>
              <a:rPr lang="en-US" altLang="en-US" smtClean="0"/>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15900513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232" name="Rectangle 56"/>
          <p:cNvSpPr>
            <a:spLocks noChangeArrowheads="1"/>
          </p:cNvSpPr>
          <p:nvPr/>
        </p:nvSpPr>
        <p:spPr bwMode="ltGray">
          <a:xfrm>
            <a:off x="0" y="3244850"/>
            <a:ext cx="12192000" cy="3613150"/>
          </a:xfrm>
          <a:prstGeom prst="rect">
            <a:avLst/>
          </a:prstGeom>
          <a:gradFill rotWithShape="1">
            <a:gsLst>
              <a:gs pos="0">
                <a:schemeClr val="accent1">
                  <a:gamma/>
                  <a:tint val="0"/>
                  <a:invGamma/>
                  <a:alpha val="0"/>
                </a:schemeClr>
              </a:gs>
              <a:gs pos="100000">
                <a:schemeClr val="accent1">
                  <a:alpha val="30000"/>
                </a:scheme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50233" name="Rectangle 57"/>
          <p:cNvSpPr>
            <a:spLocks noChangeArrowheads="1"/>
          </p:cNvSpPr>
          <p:nvPr/>
        </p:nvSpPr>
        <p:spPr bwMode="gray">
          <a:xfrm flipH="1">
            <a:off x="8026400" y="1"/>
            <a:ext cx="4165600" cy="3908425"/>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34" name="Rectangle 58"/>
          <p:cNvSpPr>
            <a:spLocks noChangeArrowheads="1"/>
          </p:cNvSpPr>
          <p:nvPr/>
        </p:nvSpPr>
        <p:spPr bwMode="gray">
          <a:xfrm>
            <a:off x="0" y="1"/>
            <a:ext cx="8534400" cy="3908425"/>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50235" name="Picture 59" descr="9"/>
          <p:cNvPicPr>
            <a:picLocks noChangeAspect="1" noChangeArrowheads="1"/>
          </p:cNvPicPr>
          <p:nvPr/>
        </p:nvPicPr>
        <p:blipFill>
          <a:blip r:embed="rId2">
            <a:extLst>
              <a:ext uri="{28A0092B-C50C-407E-A947-70E740481C1C}">
                <a14:useLocalDpi xmlns:a14="http://schemas.microsoft.com/office/drawing/2010/main" val="0"/>
              </a:ext>
            </a:extLst>
          </a:blip>
          <a:srcRect l="9430" t="9430" r="12967" b="11002"/>
          <a:stretch>
            <a:fillRect/>
          </a:stretch>
        </p:blipFill>
        <p:spPr bwMode="auto">
          <a:xfrm>
            <a:off x="10426700" y="2992439"/>
            <a:ext cx="1143000" cy="879475"/>
          </a:xfrm>
          <a:prstGeom prst="rect">
            <a:avLst/>
          </a:prstGeom>
          <a:noFill/>
          <a:extLst>
            <a:ext uri="{909E8E84-426E-40DD-AFC4-6F175D3DCCD1}">
              <a14:hiddenFill xmlns:a14="http://schemas.microsoft.com/office/drawing/2010/main">
                <a:solidFill>
                  <a:srgbClr val="FFFFFF"/>
                </a:solidFill>
              </a14:hiddenFill>
            </a:ext>
          </a:extLst>
        </p:spPr>
      </p:pic>
      <p:pic>
        <p:nvPicPr>
          <p:cNvPr id="50236" name="Picture 60" descr="7"/>
          <p:cNvPicPr>
            <a:picLocks noChangeAspect="1" noChangeArrowheads="1"/>
          </p:cNvPicPr>
          <p:nvPr/>
        </p:nvPicPr>
        <p:blipFill>
          <a:blip r:embed="rId3">
            <a:extLst>
              <a:ext uri="{28A0092B-C50C-407E-A947-70E740481C1C}">
                <a14:useLocalDpi xmlns:a14="http://schemas.microsoft.com/office/drawing/2010/main" val="0"/>
              </a:ext>
            </a:extLst>
          </a:blip>
          <a:srcRect l="12143" t="10001" r="12143" b="37653"/>
          <a:stretch>
            <a:fillRect/>
          </a:stretch>
        </p:blipFill>
        <p:spPr bwMode="auto">
          <a:xfrm>
            <a:off x="719667" y="6105526"/>
            <a:ext cx="1447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50237" name="Picture 61" descr="11"/>
          <p:cNvPicPr>
            <a:picLocks noChangeAspect="1" noChangeArrowheads="1"/>
          </p:cNvPicPr>
          <p:nvPr/>
        </p:nvPicPr>
        <p:blipFill>
          <a:blip r:embed="rId4">
            <a:extLst>
              <a:ext uri="{28A0092B-C50C-407E-A947-70E740481C1C}">
                <a14:useLocalDpi xmlns:a14="http://schemas.microsoft.com/office/drawing/2010/main" val="0"/>
              </a:ext>
            </a:extLst>
          </a:blip>
          <a:srcRect r="71735"/>
          <a:stretch>
            <a:fillRect/>
          </a:stretch>
        </p:blipFill>
        <p:spPr bwMode="auto">
          <a:xfrm>
            <a:off x="11184467" y="3429001"/>
            <a:ext cx="1007533" cy="1509713"/>
          </a:xfrm>
          <a:prstGeom prst="rect">
            <a:avLst/>
          </a:prstGeom>
          <a:noFill/>
          <a:extLst>
            <a:ext uri="{909E8E84-426E-40DD-AFC4-6F175D3DCCD1}">
              <a14:hiddenFill xmlns:a14="http://schemas.microsoft.com/office/drawing/2010/main">
                <a:solidFill>
                  <a:srgbClr val="FFFFFF"/>
                </a:solidFill>
              </a14:hiddenFill>
            </a:ext>
          </a:extLst>
        </p:spPr>
      </p:pic>
      <p:pic>
        <p:nvPicPr>
          <p:cNvPr id="50238" name="Picture 62" descr="10"/>
          <p:cNvPicPr>
            <a:picLocks noChangeAspect="1" noChangeArrowheads="1"/>
          </p:cNvPicPr>
          <p:nvPr/>
        </p:nvPicPr>
        <p:blipFill>
          <a:blip r:embed="rId5">
            <a:extLst>
              <a:ext uri="{28A0092B-C50C-407E-A947-70E740481C1C}">
                <a14:useLocalDpi xmlns:a14="http://schemas.microsoft.com/office/drawing/2010/main" val="0"/>
              </a:ext>
            </a:extLst>
          </a:blip>
          <a:srcRect l="9875" r="7950" b="-2397"/>
          <a:stretch>
            <a:fillRect/>
          </a:stretch>
        </p:blipFill>
        <p:spPr bwMode="auto">
          <a:xfrm>
            <a:off x="-4233" y="3860801"/>
            <a:ext cx="2800351" cy="2170113"/>
          </a:xfrm>
          <a:prstGeom prst="rect">
            <a:avLst/>
          </a:prstGeom>
          <a:noFill/>
          <a:extLst>
            <a:ext uri="{909E8E84-426E-40DD-AFC4-6F175D3DCCD1}">
              <a14:hiddenFill xmlns:a14="http://schemas.microsoft.com/office/drawing/2010/main">
                <a:solidFill>
                  <a:srgbClr val="FFFFFF"/>
                </a:solidFill>
              </a14:hiddenFill>
            </a:ext>
          </a:extLst>
        </p:spPr>
      </p:pic>
      <p:pic>
        <p:nvPicPr>
          <p:cNvPr id="50239" name="Picture 63" descr="7"/>
          <p:cNvPicPr>
            <a:picLocks noChangeAspect="1" noChangeArrowheads="1"/>
          </p:cNvPicPr>
          <p:nvPr/>
        </p:nvPicPr>
        <p:blipFill>
          <a:blip r:embed="rId3">
            <a:extLst>
              <a:ext uri="{28A0092B-C50C-407E-A947-70E740481C1C}">
                <a14:useLocalDpi xmlns:a14="http://schemas.microsoft.com/office/drawing/2010/main" val="0"/>
              </a:ext>
            </a:extLst>
          </a:blip>
          <a:srcRect l="6102" t="12965" r="8136" b="10847"/>
          <a:stretch>
            <a:fillRect/>
          </a:stretch>
        </p:blipFill>
        <p:spPr bwMode="auto">
          <a:xfrm>
            <a:off x="4368800" y="152401"/>
            <a:ext cx="2142067" cy="1427163"/>
          </a:xfrm>
          <a:prstGeom prst="rect">
            <a:avLst/>
          </a:prstGeom>
          <a:noFill/>
          <a:extLst>
            <a:ext uri="{909E8E84-426E-40DD-AFC4-6F175D3DCCD1}">
              <a14:hiddenFill xmlns:a14="http://schemas.microsoft.com/office/drawing/2010/main">
                <a:solidFill>
                  <a:srgbClr val="FFFFFF"/>
                </a:solidFill>
              </a14:hiddenFill>
            </a:ext>
          </a:extLst>
        </p:spPr>
      </p:pic>
      <p:pic>
        <p:nvPicPr>
          <p:cNvPr id="50240" name="Picture 64"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8974" b="22986"/>
          <a:stretch>
            <a:fillRect/>
          </a:stretch>
        </p:blipFill>
        <p:spPr bwMode="auto">
          <a:xfrm>
            <a:off x="6288618" y="5627688"/>
            <a:ext cx="1934633" cy="1230312"/>
          </a:xfrm>
          <a:prstGeom prst="rect">
            <a:avLst/>
          </a:prstGeom>
          <a:noFill/>
          <a:extLst>
            <a:ext uri="{909E8E84-426E-40DD-AFC4-6F175D3DCCD1}">
              <a14:hiddenFill xmlns:a14="http://schemas.microsoft.com/office/drawing/2010/main">
                <a:solidFill>
                  <a:srgbClr val="FFFFFF"/>
                </a:solidFill>
              </a14:hiddenFill>
            </a:ext>
          </a:extLst>
        </p:spPr>
      </p:pic>
      <p:pic>
        <p:nvPicPr>
          <p:cNvPr id="50241" name="Picture 65"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653991" flipH="1">
            <a:off x="4938184" y="5932489"/>
            <a:ext cx="5842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50242" name="Picture 66"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39903" b="10898"/>
          <a:stretch>
            <a:fillRect/>
          </a:stretch>
        </p:blipFill>
        <p:spPr bwMode="auto">
          <a:xfrm>
            <a:off x="11250085" y="620713"/>
            <a:ext cx="941916" cy="1155700"/>
          </a:xfrm>
          <a:prstGeom prst="rect">
            <a:avLst/>
          </a:prstGeom>
          <a:noFill/>
          <a:extLst>
            <a:ext uri="{909E8E84-426E-40DD-AFC4-6F175D3DCCD1}">
              <a14:hiddenFill xmlns:a14="http://schemas.microsoft.com/office/drawing/2010/main">
                <a:solidFill>
                  <a:srgbClr val="FFFFFF"/>
                </a:solidFill>
              </a14:hiddenFill>
            </a:ext>
          </a:extLst>
        </p:spPr>
      </p:pic>
      <p:pic>
        <p:nvPicPr>
          <p:cNvPr id="50243" name="Picture 67"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1551" y="188913"/>
            <a:ext cx="683683" cy="501650"/>
          </a:xfrm>
          <a:prstGeom prst="rect">
            <a:avLst/>
          </a:prstGeom>
          <a:noFill/>
          <a:extLst>
            <a:ext uri="{909E8E84-426E-40DD-AFC4-6F175D3DCCD1}">
              <a14:hiddenFill xmlns:a14="http://schemas.microsoft.com/office/drawing/2010/main">
                <a:solidFill>
                  <a:srgbClr val="FFFFFF"/>
                </a:solidFill>
              </a14:hiddenFill>
            </a:ext>
          </a:extLst>
        </p:spPr>
      </p:pic>
      <p:pic>
        <p:nvPicPr>
          <p:cNvPr id="50244" name="Picture 68"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0000" flipH="1">
            <a:off x="401109" y="40957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0245" name="Rectangle 69"/>
          <p:cNvSpPr>
            <a:spLocks noGrp="1" noChangeArrowheads="1"/>
          </p:cNvSpPr>
          <p:nvPr>
            <p:ph type="dt" sz="half" idx="2"/>
          </p:nvPr>
        </p:nvSpPr>
        <p:spPr>
          <a:xfrm>
            <a:off x="609600" y="6421439"/>
            <a:ext cx="21336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55E0C165-B762-42E3-8810-94456B5AF9B2}" type="datetimeFigureOut">
              <a:rPr lang="en-US" smtClean="0"/>
              <a:t>7/30/2021</a:t>
            </a:fld>
            <a:endParaRPr lang="en-US"/>
          </a:p>
        </p:txBody>
      </p:sp>
      <p:sp>
        <p:nvSpPr>
          <p:cNvPr id="50246" name="Rectangle 70"/>
          <p:cNvSpPr>
            <a:spLocks noGrp="1" noChangeArrowheads="1"/>
          </p:cNvSpPr>
          <p:nvPr>
            <p:ph type="ftr" sz="quarter" idx="3"/>
          </p:nvPr>
        </p:nvSpPr>
        <p:spPr>
          <a:xfrm>
            <a:off x="2844800" y="6421439"/>
            <a:ext cx="3860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endParaRPr lang="en-US"/>
          </a:p>
        </p:txBody>
      </p:sp>
      <p:sp>
        <p:nvSpPr>
          <p:cNvPr id="50247" name="Rectangle 71"/>
          <p:cNvSpPr>
            <a:spLocks noGrp="1" noChangeArrowheads="1"/>
          </p:cNvSpPr>
          <p:nvPr>
            <p:ph type="sldNum" sz="quarter" idx="4"/>
          </p:nvPr>
        </p:nvSpPr>
        <p:spPr>
          <a:xfrm>
            <a:off x="8026400" y="6421439"/>
            <a:ext cx="1828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320D0775-F658-44BD-831E-2B32475A435C}" type="slidenum">
              <a:rPr lang="en-US" smtClean="0"/>
              <a:t>‹#›</a:t>
            </a:fld>
            <a:endParaRPr lang="en-US"/>
          </a:p>
        </p:txBody>
      </p:sp>
      <p:sp>
        <p:nvSpPr>
          <p:cNvPr id="50248" name="Text Box 72"/>
          <p:cNvSpPr txBox="1">
            <a:spLocks noChangeArrowheads="1"/>
          </p:cNvSpPr>
          <p:nvPr/>
        </p:nvSpPr>
        <p:spPr bwMode="auto">
          <a:xfrm>
            <a:off x="10719937" y="62817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800">
                <a:latin typeface="Arial Black" pitchFamily="34" charset="0"/>
              </a:rPr>
              <a:t>L/O/G/O</a:t>
            </a:r>
          </a:p>
        </p:txBody>
      </p:sp>
      <p:grpSp>
        <p:nvGrpSpPr>
          <p:cNvPr id="50249" name="Group 73"/>
          <p:cNvGrpSpPr>
            <a:grpSpLocks/>
          </p:cNvGrpSpPr>
          <p:nvPr/>
        </p:nvGrpSpPr>
        <p:grpSpPr bwMode="auto">
          <a:xfrm>
            <a:off x="977901" y="374651"/>
            <a:ext cx="10325100" cy="5946775"/>
            <a:chOff x="462" y="236"/>
            <a:chExt cx="4878" cy="3746"/>
          </a:xfrm>
        </p:grpSpPr>
        <p:sp>
          <p:nvSpPr>
            <p:cNvPr id="50250" name="Freeform 74"/>
            <p:cNvSpPr>
              <a:spLocks/>
            </p:cNvSpPr>
            <p:nvPr/>
          </p:nvSpPr>
          <p:spPr bwMode="gray">
            <a:xfrm>
              <a:off x="504" y="592"/>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solidFill>
              <a:srgbClr val="333333">
                <a:alpha val="30000"/>
              </a:srgbClr>
            </a:solidFill>
            <a:ln>
              <a:noFill/>
            </a:ln>
            <a:effectLst/>
            <a:extLst>
              <a:ext uri="{91240B29-F687-4F45-9708-019B960494DF}">
                <a14:hiddenLine xmlns:a14="http://schemas.microsoft.com/office/drawing/2010/main" w="9525">
                  <a:solidFill>
                    <a:srgbClr val="503F2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1" name="Freeform 75"/>
            <p:cNvSpPr>
              <a:spLocks/>
            </p:cNvSpPr>
            <p:nvPr/>
          </p:nvSpPr>
          <p:spPr bwMode="gray">
            <a:xfrm>
              <a:off x="462" y="546"/>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gradFill rotWithShape="1">
              <a:gsLst>
                <a:gs pos="0">
                  <a:srgbClr val="FFFFFF"/>
                </a:gs>
                <a:gs pos="100000">
                  <a:srgbClr val="FFFFFF">
                    <a:gamma/>
                    <a:shade val="95294"/>
                    <a:invGamma/>
                  </a:srgbClr>
                </a:gs>
              </a:gsLst>
              <a:path path="rect">
                <a:fillToRect l="50000" t="50000" r="50000" b="50000"/>
              </a:path>
            </a:gra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2" name="Freeform 76"/>
            <p:cNvSpPr>
              <a:spLocks/>
            </p:cNvSpPr>
            <p:nvPr/>
          </p:nvSpPr>
          <p:spPr bwMode="gray">
            <a:xfrm>
              <a:off x="4926" y="906"/>
              <a:ext cx="288" cy="2718"/>
            </a:xfrm>
            <a:custGeom>
              <a:avLst/>
              <a:gdLst>
                <a:gd name="T0" fmla="*/ 288 w 288"/>
                <a:gd name="T1" fmla="*/ 2718 h 2718"/>
                <a:gd name="T2" fmla="*/ 0 w 288"/>
                <a:gd name="T3" fmla="*/ 0 h 2718"/>
              </a:gdLst>
              <a:ahLst/>
              <a:cxnLst>
                <a:cxn ang="0">
                  <a:pos x="T0" y="T1"/>
                </a:cxn>
                <a:cxn ang="0">
                  <a:pos x="T2" y="T3"/>
                </a:cxn>
              </a:cxnLst>
              <a:rect l="0" t="0" r="r" b="b"/>
              <a:pathLst>
                <a:path w="288" h="2718">
                  <a:moveTo>
                    <a:pt x="288" y="2718"/>
                  </a:moveTo>
                  <a:lnTo>
                    <a:pt x="0" y="0"/>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3" name="Freeform 77"/>
            <p:cNvSpPr>
              <a:spLocks/>
            </p:cNvSpPr>
            <p:nvPr/>
          </p:nvSpPr>
          <p:spPr bwMode="gray">
            <a:xfrm>
              <a:off x="516" y="1248"/>
              <a:ext cx="4710" cy="2598"/>
            </a:xfrm>
            <a:custGeom>
              <a:avLst/>
              <a:gdLst>
                <a:gd name="T0" fmla="*/ 108 w 4710"/>
                <a:gd name="T1" fmla="*/ 0 h 2598"/>
                <a:gd name="T2" fmla="*/ 0 w 4710"/>
                <a:gd name="T3" fmla="*/ 2598 h 2598"/>
                <a:gd name="T4" fmla="*/ 4710 w 4710"/>
                <a:gd name="T5" fmla="*/ 2424 h 2598"/>
              </a:gdLst>
              <a:ahLst/>
              <a:cxnLst>
                <a:cxn ang="0">
                  <a:pos x="T0" y="T1"/>
                </a:cxn>
                <a:cxn ang="0">
                  <a:pos x="T2" y="T3"/>
                </a:cxn>
                <a:cxn ang="0">
                  <a:pos x="T4" y="T5"/>
                </a:cxn>
              </a:cxnLst>
              <a:rect l="0" t="0" r="r" b="b"/>
              <a:pathLst>
                <a:path w="4710" h="2598">
                  <a:moveTo>
                    <a:pt x="108" y="0"/>
                  </a:moveTo>
                  <a:lnTo>
                    <a:pt x="0" y="2598"/>
                  </a:lnTo>
                  <a:lnTo>
                    <a:pt x="4710" y="2424"/>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4" name="Oval 78"/>
            <p:cNvSpPr>
              <a:spLocks noChangeArrowheads="1"/>
            </p:cNvSpPr>
            <p:nvPr/>
          </p:nvSpPr>
          <p:spPr bwMode="gray">
            <a:xfrm>
              <a:off x="1931" y="660"/>
              <a:ext cx="141" cy="141"/>
            </a:xfrm>
            <a:prstGeom prst="ellipse">
              <a:avLst/>
            </a:prstGeom>
            <a:solidFill>
              <a:schemeClr val="hlink">
                <a:alpha val="39999"/>
              </a:schemeClr>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5" name="Oval 79"/>
            <p:cNvSpPr>
              <a:spLocks noChangeArrowheads="1"/>
            </p:cNvSpPr>
            <p:nvPr/>
          </p:nvSpPr>
          <p:spPr bwMode="gray">
            <a:xfrm>
              <a:off x="3489" y="682"/>
              <a:ext cx="130" cy="130"/>
            </a:xfrm>
            <a:prstGeom prst="ellipse">
              <a:avLst/>
            </a:prstGeom>
            <a:solidFill>
              <a:srgbClr val="FFFFFF"/>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6" name="Freeform 80"/>
            <p:cNvSpPr>
              <a:spLocks/>
            </p:cNvSpPr>
            <p:nvPr/>
          </p:nvSpPr>
          <p:spPr bwMode="gray">
            <a:xfrm>
              <a:off x="1985" y="236"/>
              <a:ext cx="1543" cy="548"/>
            </a:xfrm>
            <a:custGeom>
              <a:avLst/>
              <a:gdLst>
                <a:gd name="T0" fmla="*/ 81 w 1555"/>
                <a:gd name="T1" fmla="*/ 508 h 548"/>
                <a:gd name="T2" fmla="*/ 18 w 1555"/>
                <a:gd name="T3" fmla="*/ 469 h 548"/>
                <a:gd name="T4" fmla="*/ 188 w 1555"/>
                <a:gd name="T5" fmla="*/ 254 h 548"/>
                <a:gd name="T6" fmla="*/ 391 w 1555"/>
                <a:gd name="T7" fmla="*/ 62 h 548"/>
                <a:gd name="T8" fmla="*/ 1340 w 1555"/>
                <a:gd name="T9" fmla="*/ 96 h 548"/>
                <a:gd name="T10" fmla="*/ 1543 w 1555"/>
                <a:gd name="T11" fmla="*/ 497 h 548"/>
                <a:gd name="T12" fmla="*/ 1521 w 1555"/>
                <a:gd name="T13" fmla="*/ 531 h 548"/>
              </a:gdLst>
              <a:ahLst/>
              <a:cxnLst>
                <a:cxn ang="0">
                  <a:pos x="T0" y="T1"/>
                </a:cxn>
                <a:cxn ang="0">
                  <a:pos x="T2" y="T3"/>
                </a:cxn>
                <a:cxn ang="0">
                  <a:pos x="T4" y="T5"/>
                </a:cxn>
                <a:cxn ang="0">
                  <a:pos x="T6" y="T7"/>
                </a:cxn>
                <a:cxn ang="0">
                  <a:pos x="T8" y="T9"/>
                </a:cxn>
                <a:cxn ang="0">
                  <a:pos x="T10" y="T11"/>
                </a:cxn>
                <a:cxn ang="0">
                  <a:pos x="T12" y="T13"/>
                </a:cxn>
              </a:cxnLst>
              <a:rect l="0" t="0" r="r" b="b"/>
              <a:pathLst>
                <a:path w="1555" h="548">
                  <a:moveTo>
                    <a:pt x="81" y="508"/>
                  </a:moveTo>
                  <a:cubicBezTo>
                    <a:pt x="71" y="502"/>
                    <a:pt x="0" y="511"/>
                    <a:pt x="18" y="469"/>
                  </a:cubicBezTo>
                  <a:cubicBezTo>
                    <a:pt x="47" y="416"/>
                    <a:pt x="126" y="322"/>
                    <a:pt x="188" y="254"/>
                  </a:cubicBezTo>
                  <a:cubicBezTo>
                    <a:pt x="250" y="186"/>
                    <a:pt x="301" y="49"/>
                    <a:pt x="391" y="62"/>
                  </a:cubicBezTo>
                  <a:cubicBezTo>
                    <a:pt x="481" y="75"/>
                    <a:pt x="950" y="0"/>
                    <a:pt x="1340" y="96"/>
                  </a:cubicBezTo>
                  <a:cubicBezTo>
                    <a:pt x="1425" y="271"/>
                    <a:pt x="1531" y="446"/>
                    <a:pt x="1543" y="497"/>
                  </a:cubicBezTo>
                  <a:cubicBezTo>
                    <a:pt x="1555" y="548"/>
                    <a:pt x="1526" y="524"/>
                    <a:pt x="1521" y="531"/>
                  </a:cubicBezTo>
                </a:path>
              </a:pathLst>
            </a:custGeom>
            <a:noFill/>
            <a:ln w="9525">
              <a:solidFill>
                <a:srgbClr val="503F2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7" name="Freeform 81"/>
            <p:cNvSpPr>
              <a:spLocks/>
            </p:cNvSpPr>
            <p:nvPr/>
          </p:nvSpPr>
          <p:spPr bwMode="gray">
            <a:xfrm>
              <a:off x="616" y="912"/>
              <a:ext cx="4544" cy="2864"/>
            </a:xfrm>
            <a:custGeom>
              <a:avLst/>
              <a:gdLst>
                <a:gd name="T0" fmla="*/ 8 w 4544"/>
                <a:gd name="T1" fmla="*/ 2784 h 2864"/>
                <a:gd name="T2" fmla="*/ 80 w 4544"/>
                <a:gd name="T3" fmla="*/ 2864 h 2864"/>
                <a:gd name="T4" fmla="*/ 4480 w 4544"/>
                <a:gd name="T5" fmla="*/ 2720 h 2864"/>
                <a:gd name="T6" fmla="*/ 4536 w 4544"/>
                <a:gd name="T7" fmla="*/ 2592 h 2864"/>
                <a:gd name="T8" fmla="*/ 4256 w 4544"/>
                <a:gd name="T9" fmla="*/ 144 h 2864"/>
                <a:gd name="T10" fmla="*/ 4136 w 4544"/>
                <a:gd name="T11" fmla="*/ 56 h 2864"/>
                <a:gd name="T12" fmla="*/ 232 w 4544"/>
                <a:gd name="T13" fmla="*/ 8 h 2864"/>
                <a:gd name="T14" fmla="*/ 144 w 4544"/>
                <a:gd name="T15" fmla="*/ 104 h 2864"/>
                <a:gd name="T16" fmla="*/ 8 w 4544"/>
                <a:gd name="T17" fmla="*/ 278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4" h="2864">
                  <a:moveTo>
                    <a:pt x="8" y="2784"/>
                  </a:moveTo>
                  <a:cubicBezTo>
                    <a:pt x="0" y="2864"/>
                    <a:pt x="80" y="2864"/>
                    <a:pt x="80" y="2864"/>
                  </a:cubicBezTo>
                  <a:cubicBezTo>
                    <a:pt x="80" y="2864"/>
                    <a:pt x="2280" y="2792"/>
                    <a:pt x="4480" y="2720"/>
                  </a:cubicBezTo>
                  <a:cubicBezTo>
                    <a:pt x="4544" y="2728"/>
                    <a:pt x="4536" y="2592"/>
                    <a:pt x="4536" y="2592"/>
                  </a:cubicBezTo>
                  <a:lnTo>
                    <a:pt x="4256" y="144"/>
                  </a:lnTo>
                  <a:cubicBezTo>
                    <a:pt x="4256" y="144"/>
                    <a:pt x="4248" y="56"/>
                    <a:pt x="4136" y="56"/>
                  </a:cubicBezTo>
                  <a:cubicBezTo>
                    <a:pt x="3465" y="33"/>
                    <a:pt x="897" y="0"/>
                    <a:pt x="232" y="8"/>
                  </a:cubicBezTo>
                  <a:cubicBezTo>
                    <a:pt x="152" y="16"/>
                    <a:pt x="144" y="104"/>
                    <a:pt x="144" y="104"/>
                  </a:cubicBezTo>
                  <a:cubicBezTo>
                    <a:pt x="107" y="567"/>
                    <a:pt x="36" y="2226"/>
                    <a:pt x="8" y="2784"/>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pic>
        <p:nvPicPr>
          <p:cNvPr id="50258" name="Picture 82" descr="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1" y="522289"/>
            <a:ext cx="2120900" cy="2022475"/>
          </a:xfrm>
          <a:prstGeom prst="rect">
            <a:avLst/>
          </a:prstGeom>
          <a:noFill/>
          <a:extLst>
            <a:ext uri="{909E8E84-426E-40DD-AFC4-6F175D3DCCD1}">
              <a14:hiddenFill xmlns:a14="http://schemas.microsoft.com/office/drawing/2010/main">
                <a:solidFill>
                  <a:srgbClr val="FFFFFF"/>
                </a:solidFill>
              </a14:hiddenFill>
            </a:ext>
          </a:extLst>
        </p:spPr>
      </p:pic>
      <p:pic>
        <p:nvPicPr>
          <p:cNvPr id="50259" name="Picture 83" descr="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9400" y="476251"/>
            <a:ext cx="2023533" cy="1927225"/>
          </a:xfrm>
          <a:prstGeom prst="rect">
            <a:avLst/>
          </a:prstGeom>
          <a:noFill/>
          <a:extLst>
            <a:ext uri="{909E8E84-426E-40DD-AFC4-6F175D3DCCD1}">
              <a14:hiddenFill xmlns:a14="http://schemas.microsoft.com/office/drawing/2010/main">
                <a:solidFill>
                  <a:srgbClr val="FFFFFF"/>
                </a:solidFill>
              </a14:hiddenFill>
            </a:ext>
          </a:extLst>
        </p:spPr>
      </p:pic>
      <p:sp>
        <p:nvSpPr>
          <p:cNvPr id="50260" name="Rectangle 84"/>
          <p:cNvSpPr>
            <a:spLocks noGrp="1" noChangeArrowheads="1"/>
          </p:cNvSpPr>
          <p:nvPr>
            <p:ph type="ctrTitle"/>
          </p:nvPr>
        </p:nvSpPr>
        <p:spPr>
          <a:xfrm>
            <a:off x="1727200" y="2286001"/>
            <a:ext cx="8737600" cy="151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sz="5000" smtClean="0"/>
            </a:lvl1pPr>
          </a:lstStyle>
          <a:p>
            <a:pPr lvl="0"/>
            <a:r>
              <a:rPr lang="en-US" noProof="0" smtClean="0"/>
              <a:t>Click to edit Master title style</a:t>
            </a:r>
          </a:p>
        </p:txBody>
      </p:sp>
      <p:sp>
        <p:nvSpPr>
          <p:cNvPr id="50261" name="Rectangle 85"/>
          <p:cNvSpPr>
            <a:spLocks noGrp="1" noChangeArrowheads="1"/>
          </p:cNvSpPr>
          <p:nvPr>
            <p:ph type="subTitle" idx="1"/>
          </p:nvPr>
        </p:nvSpPr>
        <p:spPr>
          <a:xfrm>
            <a:off x="1727200" y="4143375"/>
            <a:ext cx="85344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eaLnBrk="1" hangingPunct="1">
              <a:buFontTx/>
              <a:buNone/>
              <a:defRPr sz="2200" smtClean="0"/>
            </a:lvl1pPr>
          </a:lstStyle>
          <a:p>
            <a:pPr lvl="0"/>
            <a:r>
              <a:rPr lang="en-US" noProof="0" smtClean="0"/>
              <a:t>Click to edit Master subtitle style</a:t>
            </a:r>
          </a:p>
        </p:txBody>
      </p:sp>
      <p:pic>
        <p:nvPicPr>
          <p:cNvPr id="50262" name="Picture 86" desc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13391">
            <a:off x="2250017" y="2897188"/>
            <a:ext cx="440267"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263" name="Picture 87" descr="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0000">
            <a:off x="2133600" y="3733800"/>
            <a:ext cx="8238067"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1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0249"/>
                                        </p:tgtEl>
                                        <p:attrNameLst>
                                          <p:attrName>style.visibility</p:attrName>
                                        </p:attrNameLst>
                                      </p:cBhvr>
                                      <p:to>
                                        <p:strVal val="visible"/>
                                      </p:to>
                                    </p:set>
                                    <p:animEffect transition="in" filter="dissolve">
                                      <p:cBhvr>
                                        <p:cTn id="7" dur="1000"/>
                                        <p:tgtEl>
                                          <p:spTgt spid="5024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0259"/>
                                        </p:tgtEl>
                                        <p:attrNameLst>
                                          <p:attrName>style.visibility</p:attrName>
                                        </p:attrNameLst>
                                      </p:cBhvr>
                                      <p:to>
                                        <p:strVal val="visible"/>
                                      </p:to>
                                    </p:set>
                                    <p:animEffect transition="in" filter="fade">
                                      <p:cBhvr>
                                        <p:cTn id="11" dur="1000"/>
                                        <p:tgtEl>
                                          <p:spTgt spid="50259"/>
                                        </p:tgtEl>
                                      </p:cBhvr>
                                    </p:animEffect>
                                  </p:childTnLst>
                                </p:cTn>
                              </p:par>
                              <p:par>
                                <p:cTn id="12" presetID="0" presetClass="path" presetSubtype="0" accel="50000" decel="50000" fill="hold" nodeType="withEffect">
                                  <p:stCondLst>
                                    <p:cond delay="0"/>
                                  </p:stCondLst>
                                  <p:childTnLst>
                                    <p:animMotion origin="layout" path="M 0.23507 0.24301 C 0.22292 0.23237 0.18316 0.20786 0.16198 0.17965 C 0.1408 0.15145 0.1349 0.10382 0.10799 0.07399 C 0.08108 0.04416 0.04045 0.02197 5.55556E-7 -9.82659E-7 " pathEditMode="relative" rAng="0" ptsTypes="aaaa">
                                      <p:cBhvr>
                                        <p:cTn id="13" dur="2000" fill="hold"/>
                                        <p:tgtEl>
                                          <p:spTgt spid="50259"/>
                                        </p:tgtEl>
                                        <p:attrNameLst>
                                          <p:attrName>ppt_x</p:attrName>
                                          <p:attrName>ppt_y</p:attrName>
                                        </p:attrNameLst>
                                      </p:cBhvr>
                                      <p:rCtr x="-11753" y="-12162"/>
                                    </p:animMotion>
                                  </p:childTnLst>
                                </p:cTn>
                              </p:par>
                              <p:par>
                                <p:cTn id="14" presetID="10" presetClass="entr" presetSubtype="0" fill="hold" nodeType="withEffect">
                                  <p:stCondLst>
                                    <p:cond delay="0"/>
                                  </p:stCondLst>
                                  <p:childTnLst>
                                    <p:set>
                                      <p:cBhvr>
                                        <p:cTn id="15" dur="1" fill="hold">
                                          <p:stCondLst>
                                            <p:cond delay="0"/>
                                          </p:stCondLst>
                                        </p:cTn>
                                        <p:tgtEl>
                                          <p:spTgt spid="50258"/>
                                        </p:tgtEl>
                                        <p:attrNameLst>
                                          <p:attrName>style.visibility</p:attrName>
                                        </p:attrNameLst>
                                      </p:cBhvr>
                                      <p:to>
                                        <p:strVal val="visible"/>
                                      </p:to>
                                    </p:set>
                                    <p:animEffect transition="in" filter="fade">
                                      <p:cBhvr>
                                        <p:cTn id="16" dur="1000"/>
                                        <p:tgtEl>
                                          <p:spTgt spid="50258"/>
                                        </p:tgtEl>
                                      </p:cBhvr>
                                    </p:animEffect>
                                  </p:childTnLst>
                                </p:cTn>
                              </p:par>
                              <p:par>
                                <p:cTn id="17" presetID="0" presetClass="path" presetSubtype="0" accel="50000" decel="50000" fill="hold" nodeType="withEffect">
                                  <p:stCondLst>
                                    <p:cond delay="0"/>
                                  </p:stCondLst>
                                  <p:childTnLst>
                                    <p:animMotion origin="layout" path="M -0.17604 0.06335 C -0.15191 0.06335 -0.1276 0.06335 -0.09826 0.05272 C -0.06892 0.04208 -0.03455 0.02104 8.33333E-7 1.44509E-6 " pathEditMode="relative" ptsTypes="aaA">
                                      <p:cBhvr>
                                        <p:cTn id="18" dur="2000" fill="hold"/>
                                        <p:tgtEl>
                                          <p:spTgt spid="50258"/>
                                        </p:tgtEl>
                                        <p:attrNameLst>
                                          <p:attrName>ppt_x</p:attrName>
                                          <p:attrName>ppt_y</p:attrName>
                                        </p:attrNameLst>
                                      </p:cBhvr>
                                    </p:animMotion>
                                  </p:childTnLst>
                                </p:cTn>
                              </p:par>
                            </p:childTnLst>
                          </p:cTn>
                        </p:par>
                        <p:par>
                          <p:cTn id="19" fill="hold" nodeType="afterGroup">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50260"/>
                                        </p:tgtEl>
                                        <p:attrNameLst>
                                          <p:attrName>style.visibility</p:attrName>
                                        </p:attrNameLst>
                                      </p:cBhvr>
                                      <p:to>
                                        <p:strVal val="visible"/>
                                      </p:to>
                                    </p:set>
                                    <p:anim calcmode="lin" valueType="num">
                                      <p:cBhvr>
                                        <p:cTn id="22" dur="800" fill="hold"/>
                                        <p:tgtEl>
                                          <p:spTgt spid="50260"/>
                                        </p:tgtEl>
                                        <p:attrNameLst>
                                          <p:attrName>ppt_w</p:attrName>
                                        </p:attrNameLst>
                                      </p:cBhvr>
                                      <p:tavLst>
                                        <p:tav tm="0">
                                          <p:val>
                                            <p:fltVal val="0"/>
                                          </p:val>
                                        </p:tav>
                                        <p:tav tm="100000">
                                          <p:val>
                                            <p:strVal val="#ppt_w"/>
                                          </p:val>
                                        </p:tav>
                                      </p:tavLst>
                                    </p:anim>
                                    <p:anim calcmode="lin" valueType="num">
                                      <p:cBhvr>
                                        <p:cTn id="23" dur="800" fill="hold"/>
                                        <p:tgtEl>
                                          <p:spTgt spid="50260"/>
                                        </p:tgtEl>
                                        <p:attrNameLst>
                                          <p:attrName>ppt_h</p:attrName>
                                        </p:attrNameLst>
                                      </p:cBhvr>
                                      <p:tavLst>
                                        <p:tav tm="0">
                                          <p:val>
                                            <p:fltVal val="0"/>
                                          </p:val>
                                        </p:tav>
                                        <p:tav tm="100000">
                                          <p:val>
                                            <p:strVal val="#ppt_h"/>
                                          </p:val>
                                        </p:tav>
                                      </p:tavLst>
                                    </p:anim>
                                    <p:animEffect transition="in" filter="fade">
                                      <p:cBhvr>
                                        <p:cTn id="24" dur="800"/>
                                        <p:tgtEl>
                                          <p:spTgt spid="50260"/>
                                        </p:tgtEl>
                                      </p:cBhvr>
                                    </p:animEffect>
                                  </p:childTnLst>
                                </p:cTn>
                              </p:par>
                            </p:childTnLst>
                          </p:cTn>
                        </p:par>
                        <p:par>
                          <p:cTn id="25" fill="hold" nodeType="afterGroup">
                            <p:stCondLst>
                              <p:cond delay="3800"/>
                            </p:stCondLst>
                            <p:childTnLst>
                              <p:par>
                                <p:cTn id="26" presetID="22" presetClass="entr" presetSubtype="1" fill="hold" nodeType="afterEffect">
                                  <p:stCondLst>
                                    <p:cond delay="0"/>
                                  </p:stCondLst>
                                  <p:childTnLst>
                                    <p:set>
                                      <p:cBhvr>
                                        <p:cTn id="27" dur="1" fill="hold">
                                          <p:stCondLst>
                                            <p:cond delay="0"/>
                                          </p:stCondLst>
                                        </p:cTn>
                                        <p:tgtEl>
                                          <p:spTgt spid="50262"/>
                                        </p:tgtEl>
                                        <p:attrNameLst>
                                          <p:attrName>style.visibility</p:attrName>
                                        </p:attrNameLst>
                                      </p:cBhvr>
                                      <p:to>
                                        <p:strVal val="visible"/>
                                      </p:to>
                                    </p:set>
                                    <p:animEffect transition="in" filter="wipe(up)">
                                      <p:cBhvr>
                                        <p:cTn id="28" dur="500"/>
                                        <p:tgtEl>
                                          <p:spTgt spid="50262"/>
                                        </p:tgtEl>
                                      </p:cBhvr>
                                    </p:animEffect>
                                  </p:childTnLst>
                                </p:cTn>
                              </p:par>
                            </p:childTnLst>
                          </p:cTn>
                        </p:par>
                        <p:par>
                          <p:cTn id="29" fill="hold" nodeType="afterGroup">
                            <p:stCondLst>
                              <p:cond delay="4300"/>
                            </p:stCondLst>
                            <p:childTnLst>
                              <p:par>
                                <p:cTn id="30" presetID="22" presetClass="entr" presetSubtype="8" fill="hold" nodeType="afterEffect">
                                  <p:stCondLst>
                                    <p:cond delay="0"/>
                                  </p:stCondLst>
                                  <p:childTnLst>
                                    <p:set>
                                      <p:cBhvr>
                                        <p:cTn id="31" dur="1" fill="hold">
                                          <p:stCondLst>
                                            <p:cond delay="0"/>
                                          </p:stCondLst>
                                        </p:cTn>
                                        <p:tgtEl>
                                          <p:spTgt spid="50263"/>
                                        </p:tgtEl>
                                        <p:attrNameLst>
                                          <p:attrName>style.visibility</p:attrName>
                                        </p:attrNameLst>
                                      </p:cBhvr>
                                      <p:to>
                                        <p:strVal val="visible"/>
                                      </p:to>
                                    </p:set>
                                    <p:animEffect transition="in" filter="wipe(left)">
                                      <p:cBhvr>
                                        <p:cTn id="32" dur="1000"/>
                                        <p:tgtEl>
                                          <p:spTgt spid="50263"/>
                                        </p:tgtEl>
                                      </p:cBhvr>
                                    </p:animEffect>
                                  </p:childTnLst>
                                </p:cTn>
                              </p:par>
                            </p:childTnLst>
                          </p:cTn>
                        </p:par>
                        <p:par>
                          <p:cTn id="33" fill="hold" nodeType="afterGroup">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50261">
                                            <p:txEl>
                                              <p:pRg st="0" end="0"/>
                                            </p:txEl>
                                          </p:spTgt>
                                        </p:tgtEl>
                                        <p:attrNameLst>
                                          <p:attrName>style.visibility</p:attrName>
                                        </p:attrNameLst>
                                      </p:cBhvr>
                                      <p:to>
                                        <p:strVal val="visible"/>
                                      </p:to>
                                    </p:set>
                                    <p:animEffect transition="in" filter="wipe(left)">
                                      <p:cBhvr>
                                        <p:cTn id="36" dur="1000"/>
                                        <p:tgtEl>
                                          <p:spTgt spid="50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60" grpId="0"/>
      <p:bldP spid="50261" grpId="0" build="p">
        <p:tmplLst>
          <p:tmpl lvl="1">
            <p:tnLst>
              <p:par>
                <p:cTn presetID="22" presetClass="entr" presetSubtype="8" fill="hold" nodeType="afterEffect">
                  <p:stCondLst>
                    <p:cond delay="0"/>
                  </p:stCondLst>
                  <p:childTnLst>
                    <p:set>
                      <p:cBhvr>
                        <p:cTn dur="1" fill="hold">
                          <p:stCondLst>
                            <p:cond delay="0"/>
                          </p:stCondLst>
                        </p:cTn>
                        <p:tgtEl>
                          <p:spTgt spid="50261"/>
                        </p:tgtEl>
                        <p:attrNameLst>
                          <p:attrName>style.visibility</p:attrName>
                        </p:attrNameLst>
                      </p:cBhvr>
                      <p:to>
                        <p:strVal val="visible"/>
                      </p:to>
                    </p:set>
                    <p:animEffect transition="in" filter="wipe(left)">
                      <p:cBhvr>
                        <p:cTn dur="1000"/>
                        <p:tgtEl>
                          <p:spTgt spid="5026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86826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33031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14583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45070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14326"/>
            <a:ext cx="9347200" cy="7921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endParaRPr lang="en-US" noProof="0"/>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84982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2"/>
        <p:cNvGrpSpPr/>
        <p:nvPr/>
      </p:nvGrpSpPr>
      <p:grpSpPr>
        <a:xfrm>
          <a:off x="0" y="0"/>
          <a:ext cx="0" cy="0"/>
          <a:chOff x="0" y="0"/>
          <a:chExt cx="0" cy="0"/>
        </a:xfrm>
      </p:grpSpPr>
      <p:sp>
        <p:nvSpPr>
          <p:cNvPr id="43" name="Google Shape;43;p3"/>
          <p:cNvSpPr txBox="1">
            <a:spLocks noGrp="1"/>
          </p:cNvSpPr>
          <p:nvPr>
            <p:ph type="ctrTitle"/>
          </p:nvPr>
        </p:nvSpPr>
        <p:spPr>
          <a:xfrm>
            <a:off x="2100167" y="2009533"/>
            <a:ext cx="7991600" cy="1546400"/>
          </a:xfrm>
          <a:prstGeom prst="rect">
            <a:avLst/>
          </a:prstGeom>
        </p:spPr>
        <p:txBody>
          <a:bodyPr spcFirstLastPara="1" wrap="square" lIns="0" tIns="0" rIns="0" bIns="0"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3"/>
          <p:cNvSpPr txBox="1">
            <a:spLocks noGrp="1"/>
          </p:cNvSpPr>
          <p:nvPr>
            <p:ph type="subTitle" idx="1"/>
          </p:nvPr>
        </p:nvSpPr>
        <p:spPr>
          <a:xfrm>
            <a:off x="2100167" y="3685136"/>
            <a:ext cx="7991600" cy="1046400"/>
          </a:xfrm>
          <a:prstGeom prst="rect">
            <a:avLst/>
          </a:prstGeom>
        </p:spPr>
        <p:txBody>
          <a:bodyPr spcFirstLastPara="1" wrap="square" lIns="0" tIns="0" rIns="0" bIns="0" anchor="t" anchorCtr="0"/>
          <a:lstStyle>
            <a:lvl1pPr lvl="0" algn="ctr" rtl="0">
              <a:spcBef>
                <a:spcPts val="0"/>
              </a:spcBef>
              <a:spcAft>
                <a:spcPts val="0"/>
              </a:spcAft>
              <a:buClr>
                <a:srgbClr val="7B77C8"/>
              </a:buClr>
              <a:buSzPts val="2000"/>
              <a:buNone/>
              <a:defRPr sz="2000">
                <a:solidFill>
                  <a:srgbClr val="7B77C8"/>
                </a:solidFill>
              </a:defRPr>
            </a:lvl1pPr>
            <a:lvl2pPr lvl="1" algn="ctr" rtl="0">
              <a:spcBef>
                <a:spcPts val="0"/>
              </a:spcBef>
              <a:spcAft>
                <a:spcPts val="0"/>
              </a:spcAft>
              <a:buClr>
                <a:srgbClr val="7B77C8"/>
              </a:buClr>
              <a:buSzPts val="2000"/>
              <a:buNone/>
              <a:defRPr sz="2000">
                <a:solidFill>
                  <a:srgbClr val="7B77C8"/>
                </a:solidFill>
              </a:defRPr>
            </a:lvl2pPr>
            <a:lvl3pPr lvl="2" algn="ctr" rtl="0">
              <a:spcBef>
                <a:spcPts val="0"/>
              </a:spcBef>
              <a:spcAft>
                <a:spcPts val="0"/>
              </a:spcAft>
              <a:buClr>
                <a:srgbClr val="7B77C8"/>
              </a:buClr>
              <a:buSzPts val="2000"/>
              <a:buNone/>
              <a:defRPr sz="2000">
                <a:solidFill>
                  <a:srgbClr val="7B77C8"/>
                </a:solidFill>
              </a:defRPr>
            </a:lvl3pPr>
            <a:lvl4pPr lvl="3" algn="ctr" rtl="0">
              <a:spcBef>
                <a:spcPts val="0"/>
              </a:spcBef>
              <a:spcAft>
                <a:spcPts val="0"/>
              </a:spcAft>
              <a:buClr>
                <a:srgbClr val="7B77C8"/>
              </a:buClr>
              <a:buSzPts val="2000"/>
              <a:buNone/>
              <a:defRPr sz="2000">
                <a:solidFill>
                  <a:srgbClr val="7B77C8"/>
                </a:solidFill>
              </a:defRPr>
            </a:lvl4pPr>
            <a:lvl5pPr lvl="4" algn="ctr" rtl="0">
              <a:spcBef>
                <a:spcPts val="0"/>
              </a:spcBef>
              <a:spcAft>
                <a:spcPts val="0"/>
              </a:spcAft>
              <a:buSzPts val="2000"/>
              <a:buNone/>
              <a:defRPr sz="2000">
                <a:solidFill>
                  <a:srgbClr val="7B77C8"/>
                </a:solidFill>
              </a:defRPr>
            </a:lvl5pPr>
            <a:lvl6pPr lvl="5" algn="ctr" rtl="0">
              <a:spcBef>
                <a:spcPts val="0"/>
              </a:spcBef>
              <a:spcAft>
                <a:spcPts val="0"/>
              </a:spcAft>
              <a:buClr>
                <a:srgbClr val="7B77C8"/>
              </a:buClr>
              <a:buSzPts val="2000"/>
              <a:buNone/>
              <a:defRPr sz="2000">
                <a:solidFill>
                  <a:srgbClr val="7B77C8"/>
                </a:solidFill>
              </a:defRPr>
            </a:lvl6pPr>
            <a:lvl7pPr lvl="6" algn="ctr" rtl="0">
              <a:spcBef>
                <a:spcPts val="0"/>
              </a:spcBef>
              <a:spcAft>
                <a:spcPts val="0"/>
              </a:spcAft>
              <a:buClr>
                <a:srgbClr val="7B77C8"/>
              </a:buClr>
              <a:buSzPts val="2000"/>
              <a:buNone/>
              <a:defRPr sz="2000">
                <a:solidFill>
                  <a:srgbClr val="7B77C8"/>
                </a:solidFill>
              </a:defRPr>
            </a:lvl7pPr>
            <a:lvl8pPr lvl="7" algn="ctr" rtl="0">
              <a:spcBef>
                <a:spcPts val="0"/>
              </a:spcBef>
              <a:spcAft>
                <a:spcPts val="0"/>
              </a:spcAft>
              <a:buClr>
                <a:srgbClr val="7B77C8"/>
              </a:buClr>
              <a:buSzPts val="2000"/>
              <a:buNone/>
              <a:defRPr sz="2000">
                <a:solidFill>
                  <a:srgbClr val="7B77C8"/>
                </a:solidFill>
              </a:defRPr>
            </a:lvl8pPr>
            <a:lvl9pPr lvl="8" algn="ctr" rtl="0">
              <a:spcBef>
                <a:spcPts val="0"/>
              </a:spcBef>
              <a:spcAft>
                <a:spcPts val="0"/>
              </a:spcAft>
              <a:buClr>
                <a:srgbClr val="7B77C8"/>
              </a:buClr>
              <a:buSzPts val="2000"/>
              <a:buNone/>
              <a:defRPr sz="2000">
                <a:solidFill>
                  <a:srgbClr val="7B77C8"/>
                </a:solidFill>
              </a:defRPr>
            </a:lvl9pPr>
          </a:lstStyle>
          <a:p>
            <a:endParaRPr/>
          </a:p>
        </p:txBody>
      </p:sp>
    </p:spTree>
    <p:extLst>
      <p:ext uri="{BB962C8B-B14F-4D97-AF65-F5344CB8AC3E}">
        <p14:creationId xmlns:p14="http://schemas.microsoft.com/office/powerpoint/2010/main" val="101433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smtClean="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smtClean="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7/30/2021</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smtClean="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Tree>
    <p:extLst>
      <p:ext uri="{BB962C8B-B14F-4D97-AF65-F5344CB8AC3E}">
        <p14:creationId xmlns:p14="http://schemas.microsoft.com/office/powerpoint/2010/main" val="2227203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449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313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11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485517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7/30/2021</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146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7/30/2021</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3842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7/30/2021</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0104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04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688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030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9062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977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8585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80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70939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smtClean="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smtClean="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7/30/2021</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smtClean="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Tree>
    <p:extLst>
      <p:ext uri="{BB962C8B-B14F-4D97-AF65-F5344CB8AC3E}">
        <p14:creationId xmlns:p14="http://schemas.microsoft.com/office/powerpoint/2010/main" val="19402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718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4807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77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7/30/2021</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874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7/30/2021</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837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7/30/2021</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560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0539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205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729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012626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2678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59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5810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58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8" name="Rectangle 24"/>
          <p:cNvSpPr>
            <a:spLocks noGrp="1" noChangeArrowheads="1"/>
          </p:cNvSpPr>
          <p:nvPr>
            <p:ph type="ftr" sz="quarter" idx="11"/>
          </p:nvPr>
        </p:nvSpPr>
        <p:spPr>
          <a:ln/>
        </p:spPr>
        <p:txBody>
          <a:bodyPr/>
          <a:lstStyle>
            <a:lvl1pPr>
              <a:defRPr/>
            </a:lvl1pPr>
          </a:lstStyle>
          <a:p>
            <a:endParaRPr lang="en-US"/>
          </a:p>
        </p:txBody>
      </p:sp>
      <p:sp>
        <p:nvSpPr>
          <p:cNvPr id="9"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87425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4" name="Rectangle 24"/>
          <p:cNvSpPr>
            <a:spLocks noGrp="1" noChangeArrowheads="1"/>
          </p:cNvSpPr>
          <p:nvPr>
            <p:ph type="ftr" sz="quarter" idx="11"/>
          </p:nvPr>
        </p:nvSpPr>
        <p:spPr>
          <a:ln/>
        </p:spPr>
        <p:txBody>
          <a:bodyPr/>
          <a:lstStyle>
            <a:lvl1pPr>
              <a:defRPr/>
            </a:lvl1pPr>
          </a:lstStyle>
          <a:p>
            <a:endParaRPr lang="en-US"/>
          </a:p>
        </p:txBody>
      </p:sp>
      <p:sp>
        <p:nvSpPr>
          <p:cNvPr id="5"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21180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3" name="Rectangle 24"/>
          <p:cNvSpPr>
            <a:spLocks noGrp="1" noChangeArrowheads="1"/>
          </p:cNvSpPr>
          <p:nvPr>
            <p:ph type="ftr" sz="quarter" idx="11"/>
          </p:nvPr>
        </p:nvSpPr>
        <p:spPr>
          <a:ln/>
        </p:spPr>
        <p:txBody>
          <a:bodyPr/>
          <a:lstStyle>
            <a:lvl1pPr>
              <a:defRPr/>
            </a:lvl1pPr>
          </a:lstStyle>
          <a:p>
            <a:endParaRPr lang="en-US"/>
          </a:p>
        </p:txBody>
      </p:sp>
      <p:sp>
        <p:nvSpPr>
          <p:cNvPr id="4"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29361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0462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7381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3.png"/><Relationship Id="rId2" Type="http://schemas.openxmlformats.org/officeDocument/2006/relationships/slideLayout" Target="../slideLayouts/slideLayout17.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image" Target="../media/image15.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4.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3.png"/><Relationship Id="rId2" Type="http://schemas.openxmlformats.org/officeDocument/2006/relationships/slideLayout" Target="../slideLayouts/slideLayout3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image" Target="../media/image15.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ltGray">
          <a:xfrm flipH="1">
            <a:off x="7924800" y="0"/>
            <a:ext cx="4267200" cy="4114800"/>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5" name="Rectangle 21"/>
          <p:cNvSpPr>
            <a:spLocks noChangeArrowheads="1"/>
          </p:cNvSpPr>
          <p:nvPr/>
        </p:nvSpPr>
        <p:spPr bwMode="ltGray">
          <a:xfrm>
            <a:off x="0" y="3733800"/>
            <a:ext cx="12192000" cy="3124200"/>
          </a:xfrm>
          <a:prstGeom prst="rect">
            <a:avLst/>
          </a:prstGeom>
          <a:gradFill rotWithShape="1">
            <a:gsLst>
              <a:gs pos="0">
                <a:schemeClr val="accent1">
                  <a:gamma/>
                  <a:tint val="0"/>
                  <a:invGamma/>
                  <a:alpha val="0"/>
                </a:schemeClr>
              </a:gs>
              <a:gs pos="100000">
                <a:schemeClr val="accent1">
                  <a:alpha val="30000"/>
                </a:schemeClr>
              </a:gs>
            </a:gsLst>
            <a:lin ang="5400000" scaled="1"/>
          </a:gradFill>
          <a:ln w="9525" algn="ctr">
            <a:noFill/>
            <a:miter lim="800000"/>
            <a:headEnd/>
            <a:tailEnd/>
          </a:ln>
          <a:effectLst/>
        </p:spPr>
        <p:txBody>
          <a:bodyPr wrap="none" anchor="ctr"/>
          <a:lstStyle/>
          <a:p>
            <a:pPr>
              <a:defRPr/>
            </a:pPr>
            <a:endParaRPr lang="en-US" sz="1800"/>
          </a:p>
        </p:txBody>
      </p:sp>
      <p:sp>
        <p:nvSpPr>
          <p:cNvPr id="1046" name="Rectangle 22"/>
          <p:cNvSpPr>
            <a:spLocks noChangeArrowheads="1"/>
          </p:cNvSpPr>
          <p:nvPr/>
        </p:nvSpPr>
        <p:spPr bwMode="ltGray">
          <a:xfrm>
            <a:off x="0" y="0"/>
            <a:ext cx="8839200" cy="4114800"/>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7" name="Rectangle 23"/>
          <p:cNvSpPr>
            <a:spLocks noGrp="1" noChangeArrowheads="1"/>
          </p:cNvSpPr>
          <p:nvPr>
            <p:ph type="dt" sz="half" idx="2"/>
          </p:nvPr>
        </p:nvSpPr>
        <p:spPr bwMode="auto">
          <a:xfrm>
            <a:off x="6502401" y="6530976"/>
            <a:ext cx="15113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fld id="{55E0C165-B762-42E3-8810-94456B5AF9B2}" type="datetimeFigureOut">
              <a:rPr lang="en-US" smtClean="0"/>
              <a:t>7/30/2021</a:t>
            </a:fld>
            <a:endParaRPr lang="en-US"/>
          </a:p>
        </p:txBody>
      </p:sp>
      <p:sp>
        <p:nvSpPr>
          <p:cNvPr id="1048" name="Rectangle 24"/>
          <p:cNvSpPr>
            <a:spLocks noGrp="1" noChangeArrowheads="1"/>
          </p:cNvSpPr>
          <p:nvPr>
            <p:ph type="ftr" sz="quarter" idx="3"/>
          </p:nvPr>
        </p:nvSpPr>
        <p:spPr bwMode="auto">
          <a:xfrm>
            <a:off x="8115300" y="6530976"/>
            <a:ext cx="26416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endParaRPr lang="en-US"/>
          </a:p>
        </p:txBody>
      </p:sp>
      <p:sp>
        <p:nvSpPr>
          <p:cNvPr id="1049" name="Rectangle 25"/>
          <p:cNvSpPr>
            <a:spLocks noGrp="1" noChangeArrowheads="1"/>
          </p:cNvSpPr>
          <p:nvPr>
            <p:ph type="sldNum" sz="quarter" idx="4"/>
          </p:nvPr>
        </p:nvSpPr>
        <p:spPr bwMode="auto">
          <a:xfrm>
            <a:off x="10871200" y="6530976"/>
            <a:ext cx="12192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fld id="{320D0775-F658-44BD-831E-2B32475A435C}" type="slidenum">
              <a:rPr lang="en-US" smtClean="0"/>
              <a:t>‹#›</a:t>
            </a:fld>
            <a:endParaRPr lang="en-US"/>
          </a:p>
        </p:txBody>
      </p:sp>
      <p:grpSp>
        <p:nvGrpSpPr>
          <p:cNvPr id="1032" name="Group 26"/>
          <p:cNvGrpSpPr>
            <a:grpSpLocks/>
          </p:cNvGrpSpPr>
          <p:nvPr/>
        </p:nvGrpSpPr>
        <p:grpSpPr bwMode="auto">
          <a:xfrm>
            <a:off x="107951" y="87313"/>
            <a:ext cx="11973983" cy="6723062"/>
            <a:chOff x="96" y="72"/>
            <a:chExt cx="5494" cy="4190"/>
          </a:xfrm>
        </p:grpSpPr>
        <p:sp>
          <p:nvSpPr>
            <p:cNvPr id="1051" name="Freeform 27"/>
            <p:cNvSpPr>
              <a:spLocks/>
            </p:cNvSpPr>
            <p:nvPr/>
          </p:nvSpPr>
          <p:spPr bwMode="gray">
            <a:xfrm>
              <a:off x="126" y="10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solidFill>
              <a:srgbClr val="333333">
                <a:alpha val="30000"/>
              </a:srgbClr>
            </a:solidFill>
            <a:ln w="9525" cap="flat" cmpd="sng">
              <a:noFill/>
              <a:prstDash val="solid"/>
              <a:round/>
              <a:headEnd type="none" w="med" len="med"/>
              <a:tailEnd type="none" w="med" len="med"/>
            </a:ln>
            <a:effectLst/>
          </p:spPr>
          <p:txBody>
            <a:bodyPr/>
            <a:lstStyle/>
            <a:p>
              <a:pPr>
                <a:defRPr/>
              </a:pPr>
              <a:endParaRPr lang="en-US" sz="1800"/>
            </a:p>
          </p:txBody>
        </p:sp>
        <p:sp>
          <p:nvSpPr>
            <p:cNvPr id="1052" name="Freeform 28"/>
            <p:cNvSpPr>
              <a:spLocks/>
            </p:cNvSpPr>
            <p:nvPr/>
          </p:nvSpPr>
          <p:spPr bwMode="gray">
            <a:xfrm>
              <a:off x="96" y="7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gradFill rotWithShape="1">
              <a:gsLst>
                <a:gs pos="0">
                  <a:srgbClr val="FFFFFF"/>
                </a:gs>
                <a:gs pos="100000">
                  <a:srgbClr val="FFFFFF">
                    <a:gamma/>
                    <a:shade val="95294"/>
                    <a:invGamma/>
                  </a:srgbClr>
                </a:gs>
              </a:gsLst>
              <a:path path="rect">
                <a:fillToRect l="50000" t="50000" r="50000" b="50000"/>
              </a:path>
            </a:gradFill>
            <a:ln w="9525" cap="flat" cmpd="sng">
              <a:solidFill>
                <a:srgbClr val="503F23"/>
              </a:solidFill>
              <a:prstDash val="solid"/>
              <a:round/>
              <a:headEnd type="none" w="med" len="med"/>
              <a:tailEnd type="none" w="med" len="med"/>
            </a:ln>
            <a:effectLst/>
          </p:spPr>
          <p:txBody>
            <a:bodyPr/>
            <a:lstStyle/>
            <a:p>
              <a:pPr>
                <a:defRPr/>
              </a:pPr>
              <a:endParaRPr lang="en-US" sz="1800"/>
            </a:p>
          </p:txBody>
        </p:sp>
        <p:sp>
          <p:nvSpPr>
            <p:cNvPr id="1053" name="Freeform 29"/>
            <p:cNvSpPr>
              <a:spLocks/>
            </p:cNvSpPr>
            <p:nvPr/>
          </p:nvSpPr>
          <p:spPr bwMode="gray">
            <a:xfrm>
              <a:off x="200" y="184"/>
              <a:ext cx="5284" cy="3936"/>
            </a:xfrm>
            <a:custGeom>
              <a:avLst/>
              <a:gdLst/>
              <a:ahLst/>
              <a:cxnLst>
                <a:cxn ang="0">
                  <a:pos x="120" y="0"/>
                </a:cxn>
                <a:cxn ang="0">
                  <a:pos x="0" y="3936"/>
                </a:cxn>
                <a:cxn ang="0">
                  <a:pos x="5284" y="3782"/>
                </a:cxn>
              </a:cxnLst>
              <a:rect l="0" t="0" r="r" b="b"/>
              <a:pathLst>
                <a:path w="5284" h="3936">
                  <a:moveTo>
                    <a:pt x="120" y="0"/>
                  </a:moveTo>
                  <a:lnTo>
                    <a:pt x="0" y="3936"/>
                  </a:lnTo>
                  <a:lnTo>
                    <a:pt x="5284" y="3782"/>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4" name="Freeform 30"/>
            <p:cNvSpPr>
              <a:spLocks/>
            </p:cNvSpPr>
            <p:nvPr/>
          </p:nvSpPr>
          <p:spPr bwMode="gray">
            <a:xfrm>
              <a:off x="5352" y="248"/>
              <a:ext cx="138" cy="3681"/>
            </a:xfrm>
            <a:custGeom>
              <a:avLst/>
              <a:gdLst/>
              <a:ahLst/>
              <a:cxnLst>
                <a:cxn ang="0">
                  <a:pos x="138" y="3682"/>
                </a:cxn>
                <a:cxn ang="0">
                  <a:pos x="0" y="0"/>
                </a:cxn>
              </a:cxnLst>
              <a:rect l="0" t="0" r="r" b="b"/>
              <a:pathLst>
                <a:path w="138" h="3682">
                  <a:moveTo>
                    <a:pt x="138" y="3682"/>
                  </a:moveTo>
                  <a:lnTo>
                    <a:pt x="0" y="0"/>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5" name="Freeform 31"/>
            <p:cNvSpPr>
              <a:spLocks/>
            </p:cNvSpPr>
            <p:nvPr/>
          </p:nvSpPr>
          <p:spPr bwMode="gray">
            <a:xfrm>
              <a:off x="246" y="628"/>
              <a:ext cx="5220" cy="3436"/>
            </a:xfrm>
            <a:custGeom>
              <a:avLst/>
              <a:gdLst/>
              <a:ahLst/>
              <a:cxnLst>
                <a:cxn ang="0">
                  <a:pos x="9" y="3218"/>
                </a:cxn>
                <a:cxn ang="0">
                  <a:pos x="92" y="3310"/>
                </a:cxn>
                <a:cxn ang="0">
                  <a:pos x="5158" y="3144"/>
                </a:cxn>
                <a:cxn ang="0">
                  <a:pos x="5214" y="2990"/>
                </a:cxn>
                <a:cxn ang="0">
                  <a:pos x="5100" y="194"/>
                </a:cxn>
                <a:cxn ang="0">
                  <a:pos x="4986" y="26"/>
                </a:cxn>
                <a:cxn ang="0">
                  <a:pos x="267" y="23"/>
                </a:cxn>
                <a:cxn ang="0">
                  <a:pos x="120" y="140"/>
                </a:cxn>
                <a:cxn ang="0">
                  <a:pos x="9" y="3218"/>
                </a:cxn>
              </a:cxnLst>
              <a:rect l="0" t="0" r="r" b="b"/>
              <a:pathLst>
                <a:path w="5232" h="3310">
                  <a:moveTo>
                    <a:pt x="9" y="3218"/>
                  </a:moveTo>
                  <a:cubicBezTo>
                    <a:pt x="0" y="3310"/>
                    <a:pt x="92" y="3310"/>
                    <a:pt x="92" y="3310"/>
                  </a:cubicBezTo>
                  <a:cubicBezTo>
                    <a:pt x="92" y="3310"/>
                    <a:pt x="4304" y="3197"/>
                    <a:pt x="5158" y="3144"/>
                  </a:cubicBezTo>
                  <a:cubicBezTo>
                    <a:pt x="5232" y="3153"/>
                    <a:pt x="5214" y="3122"/>
                    <a:pt x="5214" y="2990"/>
                  </a:cubicBezTo>
                  <a:cubicBezTo>
                    <a:pt x="5157" y="1592"/>
                    <a:pt x="5100" y="194"/>
                    <a:pt x="5100" y="194"/>
                  </a:cubicBezTo>
                  <a:cubicBezTo>
                    <a:pt x="5100" y="194"/>
                    <a:pt x="5115" y="26"/>
                    <a:pt x="4986" y="26"/>
                  </a:cubicBezTo>
                  <a:cubicBezTo>
                    <a:pt x="4214" y="0"/>
                    <a:pt x="1033" y="14"/>
                    <a:pt x="267" y="23"/>
                  </a:cubicBezTo>
                  <a:cubicBezTo>
                    <a:pt x="175" y="32"/>
                    <a:pt x="156" y="20"/>
                    <a:pt x="120" y="140"/>
                  </a:cubicBezTo>
                  <a:cubicBezTo>
                    <a:pt x="77" y="672"/>
                    <a:pt x="32" y="2577"/>
                    <a:pt x="9" y="3218"/>
                  </a:cubicBezTo>
                  <a:close/>
                </a:path>
              </a:pathLst>
            </a:custGeom>
            <a:solidFill>
              <a:srgbClr val="FFFFFF"/>
            </a:solidFill>
            <a:ln w="9525">
              <a:noFill/>
              <a:round/>
              <a:headEnd/>
              <a:tailEnd/>
            </a:ln>
            <a:effectLst/>
          </p:spPr>
          <p:txBody>
            <a:bodyPr/>
            <a:lstStyle/>
            <a:p>
              <a:pPr>
                <a:defRPr/>
              </a:pPr>
              <a:endParaRPr lang="en-US" sz="1800"/>
            </a:p>
          </p:txBody>
        </p:sp>
      </p:grpSp>
      <p:pic>
        <p:nvPicPr>
          <p:cNvPr id="1033" name="Picture 35" descr="11"/>
          <p:cNvPicPr>
            <a:picLocks noChangeAspect="1" noChangeArrowheads="1"/>
          </p:cNvPicPr>
          <p:nvPr/>
        </p:nvPicPr>
        <p:blipFill>
          <a:blip r:embed="rId17">
            <a:extLst>
              <a:ext uri="{28A0092B-C50C-407E-A947-70E740481C1C}">
                <a14:useLocalDpi xmlns:a14="http://schemas.microsoft.com/office/drawing/2010/main" val="0"/>
              </a:ext>
            </a:extLst>
          </a:blip>
          <a:srcRect b="3256"/>
          <a:stretch>
            <a:fillRect/>
          </a:stretch>
        </p:blipFill>
        <p:spPr bwMode="ltGray">
          <a:xfrm>
            <a:off x="228600" y="5432425"/>
            <a:ext cx="2946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6"/>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5" name="Picture 38" descr="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313391">
            <a:off x="1320800" y="85725"/>
            <a:ext cx="4402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descr="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80000">
            <a:off x="1204384" y="922339"/>
            <a:ext cx="823806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33"/>
          <p:cNvSpPr>
            <a:spLocks noGrp="1" noChangeArrowheads="1"/>
          </p:cNvSpPr>
          <p:nvPr>
            <p:ph type="title"/>
          </p:nvPr>
        </p:nvSpPr>
        <p:spPr bwMode="auto">
          <a:xfrm>
            <a:off x="1422400" y="314326"/>
            <a:ext cx="934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4" name="Picture 40" descr="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8000" y="304800"/>
            <a:ext cx="133985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992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729"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wipe(left)">
                                      <p:cBhvr>
                                        <p:cTn id="7" dur="1500"/>
                                        <p:tgtEl>
                                          <p:spTgt spid="1063"/>
                                        </p:tgtEl>
                                      </p:cBhvr>
                                    </p:animEffect>
                                  </p:childTnLst>
                                </p:cTn>
                              </p:par>
                              <p:par>
                                <p:cTn id="8" presetID="10" presetClass="entr" presetSubtype="0" fill="hold" nodeType="withEffect">
                                  <p:stCondLst>
                                    <p:cond delay="0"/>
                                  </p:stCondLst>
                                  <p:childTnLst>
                                    <p:set>
                                      <p:cBhvr>
                                        <p:cTn id="9" dur="1" fill="hold">
                                          <p:stCondLst>
                                            <p:cond delay="0"/>
                                          </p:stCondLst>
                                        </p:cTn>
                                        <p:tgtEl>
                                          <p:spTgt spid="1064"/>
                                        </p:tgtEl>
                                        <p:attrNameLst>
                                          <p:attrName>style.visibility</p:attrName>
                                        </p:attrNameLst>
                                      </p:cBhvr>
                                      <p:to>
                                        <p:strVal val="visible"/>
                                      </p:to>
                                    </p:set>
                                    <p:animEffect transition="in" filter="fade">
                                      <p:cBhvr>
                                        <p:cTn id="10" dur="1000"/>
                                        <p:tgtEl>
                                          <p:spTgt spid="1064"/>
                                        </p:tgtEl>
                                      </p:cBhvr>
                                    </p:animEffect>
                                  </p:childTnLst>
                                </p:cTn>
                              </p:par>
                              <p:par>
                                <p:cTn id="11" presetID="0" presetClass="path" presetSubtype="0" accel="50000" decel="50000" fill="hold" nodeType="withEffect">
                                  <p:stCondLst>
                                    <p:cond delay="0"/>
                                  </p:stCondLst>
                                  <p:childTnLst>
                                    <p:animMotion origin="layout" path="M 0.08021 0.19815 C 0.06979 0.19005 0.05938 0.18218 0.04601 0.14908 C 0.03264 0.11598 0.01632 0.05787 8.33333E-7 -3.7037E-6 " pathEditMode="relative" ptsTypes="aaA">
                                      <p:cBhvr>
                                        <p:cTn id="12" dur="2700" fill="hold"/>
                                        <p:tgtEl>
                                          <p:spTgt spid="10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7/30/2021</a:t>
            </a:fld>
            <a:endParaRPr lang="en-US" smtClean="0">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39866856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7/30/2021</a:t>
            </a:fld>
            <a:endParaRPr lang="en-US" smtClean="0">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2471080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wikipedia.org/wiki/Tr%C3%A1i_%C4%90%E1%BA%A5t" TargetMode="External"/><Relationship Id="rId2" Type="http://schemas.openxmlformats.org/officeDocument/2006/relationships/hyperlink" Target="https://vi.wikipedia.org/wiki/M%E1%BA%B7t_Tr%C4%83ng"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vi.wikipedia.org/wiki/M%E1%BA%B7t_Tr%E1%BB%9D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jpeg"/><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2.wmf"/></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4.w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4F0E1F-7190-4964-87D6-F1F379B7A8E2}"/>
              </a:ext>
            </a:extLst>
          </p:cNvPr>
          <p:cNvSpPr/>
          <p:nvPr/>
        </p:nvSpPr>
        <p:spPr>
          <a:xfrm>
            <a:off x="2359786" y="1813054"/>
            <a:ext cx="8226932" cy="1754326"/>
          </a:xfrm>
          <a:prstGeom prst="rect">
            <a:avLst/>
          </a:prstGeom>
          <a:noFill/>
        </p:spPr>
        <p:txBody>
          <a:bodyPr wrap="none" lIns="91440" tIns="45720" rIns="91440" bIns="45720">
            <a:spAutoFit/>
          </a:bodyPr>
          <a:lstStyle/>
          <a:p>
            <a:pPr algn="ctr"/>
            <a:r>
              <a:rPr lang="en-US" sz="5400" b="1" dirty="0" err="1">
                <a:ln w="22225">
                  <a:solidFill>
                    <a:srgbClr val="FF0000"/>
                  </a:solidFill>
                  <a:prstDash val="solid"/>
                </a:ln>
                <a:solidFill>
                  <a:srgbClr val="FF0000"/>
                </a:solidFill>
              </a:rPr>
              <a:t>Chào</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mừng</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các</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thầy</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cô</a:t>
            </a:r>
            <a:r>
              <a:rPr lang="en-US" sz="5400" b="1" dirty="0">
                <a:ln w="22225">
                  <a:solidFill>
                    <a:srgbClr val="FF0000"/>
                  </a:solidFill>
                  <a:prstDash val="solid"/>
                </a:ln>
                <a:solidFill>
                  <a:srgbClr val="FF0000"/>
                </a:solidFill>
              </a:rPr>
              <a:t> </a:t>
            </a:r>
          </a:p>
          <a:p>
            <a:pPr algn="ctr"/>
            <a:r>
              <a:rPr lang="en-US" sz="5400" b="1" dirty="0" err="1">
                <a:ln w="22225">
                  <a:solidFill>
                    <a:srgbClr val="FF0000"/>
                  </a:solidFill>
                  <a:prstDash val="solid"/>
                </a:ln>
                <a:solidFill>
                  <a:srgbClr val="FF0000"/>
                </a:solidFill>
              </a:rPr>
              <a:t>về</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dự</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giờ</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thăm</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lớp</a:t>
            </a:r>
            <a:endParaRPr lang="en-US" sz="5400" b="1" dirty="0">
              <a:ln w="22225">
                <a:solidFill>
                  <a:srgbClr val="FF0000"/>
                </a:solidFill>
                <a:prstDash val="solid"/>
              </a:ln>
              <a:solidFill>
                <a:srgbClr val="FF0000"/>
              </a:solidFill>
            </a:endParaRPr>
          </a:p>
        </p:txBody>
      </p:sp>
      <p:sp>
        <p:nvSpPr>
          <p:cNvPr id="7" name="TextBox 6">
            <a:extLst>
              <a:ext uri="{FF2B5EF4-FFF2-40B4-BE49-F238E27FC236}">
                <a16:creationId xmlns:a16="http://schemas.microsoft.com/office/drawing/2014/main" id="{B7980FBC-76AD-4D87-AAC6-2B7FEBE2460E}"/>
              </a:ext>
            </a:extLst>
          </p:cNvPr>
          <p:cNvSpPr txBox="1"/>
          <p:nvPr/>
        </p:nvSpPr>
        <p:spPr>
          <a:xfrm flipH="1">
            <a:off x="4008706" y="3991771"/>
            <a:ext cx="6397708" cy="57099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en-US" sz="2400" b="1" dirty="0" err="1">
                <a:ln/>
                <a:solidFill>
                  <a:schemeClr val="accent3"/>
                </a:solidFill>
                <a:latin typeface="Tahoma" panose="020B0604030504040204" pitchFamily="34" charset="0"/>
                <a:ea typeface="Tahoma" panose="020B0604030504040204" pitchFamily="34" charset="0"/>
                <a:cs typeface="Tahoma" panose="020B0604030504040204" pitchFamily="34" charset="0"/>
              </a:rPr>
              <a:t>Giáo</a:t>
            </a:r>
            <a:r>
              <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ln/>
                <a:solidFill>
                  <a:schemeClr val="accent3"/>
                </a:solidFill>
                <a:latin typeface="Tahoma" panose="020B0604030504040204" pitchFamily="34" charset="0"/>
                <a:ea typeface="Tahoma" panose="020B0604030504040204" pitchFamily="34" charset="0"/>
                <a:cs typeface="Tahoma" panose="020B0604030504040204" pitchFamily="34" charset="0"/>
              </a:rPr>
              <a:t>viên</a:t>
            </a:r>
            <a:r>
              <a:rPr lang="en-US" sz="2400" b="1" dirty="0" smtClean="0">
                <a:ln/>
                <a:solidFill>
                  <a:schemeClr val="accent3"/>
                </a:solidFill>
                <a:latin typeface="Tahoma" panose="020B0604030504040204" pitchFamily="34" charset="0"/>
                <a:ea typeface="Tahoma" panose="020B0604030504040204" pitchFamily="34" charset="0"/>
                <a:cs typeface="Tahoma" panose="020B0604030504040204" pitchFamily="34" charset="0"/>
              </a:rPr>
              <a:t>: Nguyễn Thị Oanh</a:t>
            </a:r>
            <a:endPar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931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422401" y="2753167"/>
            <a:ext cx="6407151" cy="1138237"/>
            <a:chOff x="572" y="1503"/>
            <a:chExt cx="4036" cy="717"/>
          </a:xfrm>
        </p:grpSpPr>
        <p:sp>
          <p:nvSpPr>
            <p:cNvPr id="3082" name="Text Box 3"/>
            <p:cNvSpPr txBox="1">
              <a:spLocks noChangeArrowheads="1"/>
            </p:cNvSpPr>
            <p:nvPr/>
          </p:nvSpPr>
          <p:spPr bwMode="auto">
            <a:xfrm>
              <a:off x="576" y="1776"/>
              <a:ext cx="40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spcBef>
                  <a:spcPct val="50000"/>
                </a:spcBef>
              </a:pPr>
              <a:endParaRPr lang="vi-VN" altLang="en-US" sz="2400">
                <a:latin typeface="Times New Roman" panose="02020603050405020304" pitchFamily="18" charset="0"/>
              </a:endParaRPr>
            </a:p>
          </p:txBody>
        </p:sp>
        <p:sp>
          <p:nvSpPr>
            <p:cNvPr id="3083" name="Oval 12"/>
            <p:cNvSpPr>
              <a:spLocks noChangeArrowheads="1"/>
            </p:cNvSpPr>
            <p:nvPr/>
          </p:nvSpPr>
          <p:spPr bwMode="auto">
            <a:xfrm>
              <a:off x="629" y="2150"/>
              <a:ext cx="72"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4" name="Rectangle 13"/>
            <p:cNvSpPr>
              <a:spLocks noChangeArrowheads="1"/>
            </p:cNvSpPr>
            <p:nvPr/>
          </p:nvSpPr>
          <p:spPr bwMode="auto">
            <a:xfrm>
              <a:off x="572" y="1953"/>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A</a:t>
              </a:r>
              <a:endParaRPr lang="en-US" altLang="en-US" sz="2400">
                <a:latin typeface="Times New Roman" panose="02020603050405020304" pitchFamily="18" charset="0"/>
              </a:endParaRPr>
            </a:p>
          </p:txBody>
        </p:sp>
        <p:sp>
          <p:nvSpPr>
            <p:cNvPr id="3085" name="Oval 14"/>
            <p:cNvSpPr>
              <a:spLocks noChangeArrowheads="1"/>
            </p:cNvSpPr>
            <p:nvPr/>
          </p:nvSpPr>
          <p:spPr bwMode="auto">
            <a:xfrm>
              <a:off x="1172" y="1826"/>
              <a:ext cx="71" cy="71"/>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6" name="Rectangle 15"/>
            <p:cNvSpPr>
              <a:spLocks noChangeArrowheads="1"/>
            </p:cNvSpPr>
            <p:nvPr/>
          </p:nvSpPr>
          <p:spPr bwMode="auto">
            <a:xfrm>
              <a:off x="1058" y="1629"/>
              <a:ext cx="1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C</a:t>
              </a:r>
              <a:endParaRPr lang="en-US" altLang="en-US" sz="2400">
                <a:latin typeface="Times New Roman" panose="02020603050405020304" pitchFamily="18" charset="0"/>
              </a:endParaRPr>
            </a:p>
          </p:txBody>
        </p:sp>
        <p:sp>
          <p:nvSpPr>
            <p:cNvPr id="3087" name="Oval 16"/>
            <p:cNvSpPr>
              <a:spLocks noChangeArrowheads="1"/>
            </p:cNvSpPr>
            <p:nvPr/>
          </p:nvSpPr>
          <p:spPr bwMode="auto">
            <a:xfrm>
              <a:off x="1743" y="1503"/>
              <a:ext cx="71"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grpSp>
      <p:grpSp>
        <p:nvGrpSpPr>
          <p:cNvPr id="4" name="Group 23"/>
          <p:cNvGrpSpPr>
            <a:grpSpLocks/>
          </p:cNvGrpSpPr>
          <p:nvPr/>
        </p:nvGrpSpPr>
        <p:grpSpPr bwMode="auto">
          <a:xfrm>
            <a:off x="959419" y="2332080"/>
            <a:ext cx="3286125" cy="1876425"/>
            <a:chOff x="301" y="1193"/>
            <a:chExt cx="2070" cy="1182"/>
          </a:xfrm>
        </p:grpSpPr>
        <p:sp>
          <p:nvSpPr>
            <p:cNvPr id="3080" name="Line 5"/>
            <p:cNvSpPr>
              <a:spLocks noChangeShapeType="1"/>
            </p:cNvSpPr>
            <p:nvPr/>
          </p:nvSpPr>
          <p:spPr bwMode="auto">
            <a:xfrm flipH="1">
              <a:off x="301" y="1193"/>
              <a:ext cx="2070" cy="1182"/>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Rectangle 17"/>
            <p:cNvSpPr>
              <a:spLocks noChangeArrowheads="1"/>
            </p:cNvSpPr>
            <p:nvPr/>
          </p:nvSpPr>
          <p:spPr bwMode="auto">
            <a:xfrm>
              <a:off x="1657" y="1291"/>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B</a:t>
              </a:r>
              <a:endParaRPr lang="en-US" altLang="en-US" sz="2400">
                <a:latin typeface="Times New Roman" panose="02020603050405020304" pitchFamily="18" charset="0"/>
              </a:endParaRPr>
            </a:p>
          </p:txBody>
        </p:sp>
      </p:grpSp>
      <p:sp>
        <p:nvSpPr>
          <p:cNvPr id="26" name="Rectangle 81"/>
          <p:cNvSpPr>
            <a:spLocks noChangeArrowheads="1"/>
          </p:cNvSpPr>
          <p:nvPr/>
        </p:nvSpPr>
        <p:spPr bwMode="auto">
          <a:xfrm>
            <a:off x="4651679" y="1638241"/>
            <a:ext cx="6461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C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cùng</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A.</a:t>
            </a:r>
          </a:p>
        </p:txBody>
      </p:sp>
      <p:sp>
        <p:nvSpPr>
          <p:cNvPr id="27" name="Rectangle 82"/>
          <p:cNvSpPr>
            <a:spLocks noChangeArrowheads="1"/>
          </p:cNvSpPr>
          <p:nvPr/>
        </p:nvSpPr>
        <p:spPr bwMode="auto">
          <a:xfrm>
            <a:off x="4629151" y="2582159"/>
            <a:ext cx="6139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sym typeface="Symbol" panose="05050102010706020507" pitchFamily="18" charset="2"/>
              </a:rPr>
              <a:t>+ A </a:t>
            </a:r>
            <a:r>
              <a:rPr lang="en-US" altLang="en-US" sz="3200" b="1" dirty="0" err="1">
                <a:solidFill>
                  <a:srgbClr val="7030A0"/>
                </a:solidFill>
                <a:latin typeface="Times New Roman" panose="02020603050405020304" pitchFamily="18" charset="0"/>
                <a:sym typeface="Symbol" panose="05050102010706020507" pitchFamily="18" charset="2"/>
              </a:rPr>
              <a:t>và</a:t>
            </a:r>
            <a:r>
              <a:rPr lang="en-US" altLang="en-US" sz="3200" b="1" dirty="0">
                <a:solidFill>
                  <a:srgbClr val="7030A0"/>
                </a:solidFill>
                <a:latin typeface="Times New Roman" panose="02020603050405020304" pitchFamily="18" charset="0"/>
                <a:sym typeface="Symbol" panose="05050102010706020507" pitchFamily="18" charset="2"/>
              </a:rPr>
              <a:t> C </a:t>
            </a:r>
            <a:r>
              <a:rPr lang="en-US" altLang="en-US" sz="3200" b="1" dirty="0" err="1">
                <a:solidFill>
                  <a:srgbClr val="7030A0"/>
                </a:solidFill>
                <a:latin typeface="Times New Roman" panose="02020603050405020304" pitchFamily="18" charset="0"/>
                <a:sym typeface="Symbol" panose="05050102010706020507" pitchFamily="18" charset="2"/>
              </a:rPr>
              <a:t>nằm</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cùng</a:t>
            </a:r>
            <a:r>
              <a:rPr lang="en-US" altLang="en-US" sz="3200" b="1" i="1" dirty="0">
                <a:solidFill>
                  <a:srgbClr val="FFC00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phía</a:t>
            </a:r>
            <a:r>
              <a:rPr lang="en-US" altLang="en-US" sz="3200" b="1" dirty="0">
                <a:solidFill>
                  <a:srgbClr val="FFC00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đối</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với</a:t>
            </a:r>
            <a:r>
              <a:rPr lang="en-US" altLang="en-US" sz="3200" b="1" dirty="0">
                <a:solidFill>
                  <a:srgbClr val="7030A0"/>
                </a:solidFill>
                <a:latin typeface="Times New Roman" panose="02020603050405020304" pitchFamily="18" charset="0"/>
                <a:sym typeface="Symbol" panose="05050102010706020507" pitchFamily="18" charset="2"/>
              </a:rPr>
              <a:t> B.</a:t>
            </a:r>
          </a:p>
        </p:txBody>
      </p:sp>
      <p:sp>
        <p:nvSpPr>
          <p:cNvPr id="28" name="Rectangle 86"/>
          <p:cNvSpPr>
            <a:spLocks noChangeArrowheads="1"/>
          </p:cNvSpPr>
          <p:nvPr/>
        </p:nvSpPr>
        <p:spPr bwMode="auto">
          <a:xfrm>
            <a:off x="4613142" y="3644857"/>
            <a:ext cx="62801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khác</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C.</a:t>
            </a:r>
          </a:p>
        </p:txBody>
      </p:sp>
      <p:sp>
        <p:nvSpPr>
          <p:cNvPr id="29" name="Rectangle 94"/>
          <p:cNvSpPr>
            <a:spLocks noChangeArrowheads="1"/>
          </p:cNvSpPr>
          <p:nvPr/>
        </p:nvSpPr>
        <p:spPr bwMode="auto">
          <a:xfrm>
            <a:off x="4629151" y="4588775"/>
            <a:ext cx="48586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rPr>
              <a:t>+ C </a:t>
            </a:r>
            <a:r>
              <a:rPr lang="en-US" altLang="en-US" sz="3200" b="1" i="1" dirty="0" err="1">
                <a:solidFill>
                  <a:srgbClr val="FFC000"/>
                </a:solidFill>
                <a:latin typeface="Times New Roman" panose="02020603050405020304" pitchFamily="18" charset="0"/>
              </a:rPr>
              <a:t>nằm</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giữa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điểm</a:t>
            </a:r>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a:t>
            </a:r>
          </a:p>
        </p:txBody>
      </p:sp>
      <p:sp>
        <p:nvSpPr>
          <p:cNvPr id="19" name="Title 1"/>
          <p:cNvSpPr txBox="1">
            <a:spLocks/>
          </p:cNvSpPr>
          <p:nvPr/>
        </p:nvSpPr>
        <p:spPr>
          <a:xfrm>
            <a:off x="959419" y="505359"/>
            <a:ext cx="6946356"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latin typeface="Times New Roman" panose="02020603050405020304" pitchFamily="18" charset="0"/>
                <a:cs typeface="Times New Roman" panose="02020603050405020304" pitchFamily="18" charset="0"/>
              </a:rPr>
              <a:t>1. </a:t>
            </a:r>
            <a:r>
              <a:rPr lang="en-US" sz="3200" b="1" dirty="0" err="1" smtClean="0">
                <a:solidFill>
                  <a:srgbClr val="C00000"/>
                </a:solidFill>
                <a:latin typeface="Times New Roman" panose="02020603050405020304" pitchFamily="18" charset="0"/>
                <a:cs typeface="Times New Roman" panose="02020603050405020304" pitchFamily="18" charset="0"/>
              </a:rPr>
              <a:t>Điểm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nằm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giữa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hai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điểm</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38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heckerboard(across)">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Em hãy quan sát hình và cho biết </a:t>
            </a:r>
          </a:p>
        </p:txBody>
      </p:sp>
      <p:sp>
        <p:nvSpPr>
          <p:cNvPr id="3" name="Content Placeholder 2"/>
          <p:cNvSpPr>
            <a:spLocks noGrp="1"/>
          </p:cNvSpPr>
          <p:nvPr>
            <p:ph sz="half" idx="1"/>
          </p:nvPr>
        </p:nvSpPr>
        <p:spPr>
          <a:xfrm>
            <a:off x="968829" y="1572503"/>
            <a:ext cx="7206342" cy="5257800"/>
          </a:xfrm>
        </p:spPr>
        <p:txBody>
          <a:bodyPr>
            <a:noAutofit/>
          </a:bodyPr>
          <a:lstStyle/>
          <a:p>
            <a:pPr marL="0" indent="0">
              <a:buNone/>
            </a:pPr>
            <a:r>
              <a:rPr lang="en-US" dirty="0" smtClean="0">
                <a:latin typeface="Times New Roman" pitchFamily="18" charset="0"/>
                <a:cs typeface="Times New Roman" pitchFamily="18" charset="0"/>
              </a:rPr>
              <a:t>a, Điểm D nằm giữa hai điểm nào?</a:t>
            </a:r>
          </a:p>
          <a:p>
            <a:pPr marL="0" indent="0">
              <a:buNone/>
            </a:pPr>
            <a:r>
              <a:rPr lang="en-US" dirty="0">
                <a:latin typeface="Times New Roman" pitchFamily="18" charset="0"/>
                <a:cs typeface="Times New Roman" pitchFamily="18" charset="0"/>
              </a:rPr>
              <a:t>Điểm </a:t>
            </a:r>
            <a:r>
              <a:rPr lang="nl-NL" dirty="0">
                <a:latin typeface="Times New Roman" pitchFamily="18" charset="0"/>
                <a:cs typeface="Times New Roman" pitchFamily="18" charset="0"/>
              </a:rPr>
              <a:t>D nằm giữa hai điểm B, C.</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b, Hai điểm nào nằm cùng phía đối với điểm B ?</a:t>
            </a:r>
          </a:p>
          <a:p>
            <a:pPr marL="0" indent="0">
              <a:buNone/>
            </a:pPr>
            <a:r>
              <a:rPr lang="nl-NL" dirty="0" smtClean="0">
                <a:latin typeface="Times New Roman" pitchFamily="18" charset="0"/>
                <a:cs typeface="Times New Roman" pitchFamily="18" charset="0"/>
              </a:rPr>
              <a:t>Hai </a:t>
            </a:r>
            <a:r>
              <a:rPr lang="nl-NL" dirty="0">
                <a:latin typeface="Times New Roman" pitchFamily="18" charset="0"/>
                <a:cs typeface="Times New Roman" pitchFamily="18" charset="0"/>
              </a:rPr>
              <a:t>điểm D</a:t>
            </a:r>
            <a:r>
              <a:rPr lang="nl-NL" dirty="0" smtClean="0">
                <a:latin typeface="Times New Roman" pitchFamily="18" charset="0"/>
                <a:cs typeface="Times New Roman" pitchFamily="18" charset="0"/>
              </a:rPr>
              <a:t>, C </a:t>
            </a:r>
            <a:r>
              <a:rPr lang="nl-NL" dirty="0">
                <a:latin typeface="Times New Roman" pitchFamily="18" charset="0"/>
                <a:cs typeface="Times New Roman" pitchFamily="18" charset="0"/>
              </a:rPr>
              <a:t>nằm cùng phía đối với điểm B.</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 Hai điểm nào nằm khác phía đối với điểm E ?</a:t>
            </a:r>
          </a:p>
          <a:p>
            <a:pPr marL="0" indent="0">
              <a:buNone/>
            </a:pPr>
            <a:r>
              <a:rPr lang="nl-NL" dirty="0" smtClean="0">
                <a:latin typeface="Times New Roman" pitchFamily="18" charset="0"/>
                <a:cs typeface="Times New Roman" pitchFamily="18" charset="0"/>
              </a:rPr>
              <a:t>Hai </a:t>
            </a:r>
            <a:r>
              <a:rPr lang="nl-NL" dirty="0">
                <a:latin typeface="Times New Roman" pitchFamily="18" charset="0"/>
                <a:cs typeface="Times New Roman" pitchFamily="18" charset="0"/>
              </a:rPr>
              <a:t>điểm D</a:t>
            </a:r>
            <a:r>
              <a:rPr lang="nl-NL" dirty="0" smtClean="0">
                <a:latin typeface="Times New Roman" pitchFamily="18" charset="0"/>
                <a:cs typeface="Times New Roman" pitchFamily="18" charset="0"/>
              </a:rPr>
              <a:t>, A </a:t>
            </a:r>
            <a:r>
              <a:rPr lang="nl-NL" dirty="0">
                <a:latin typeface="Times New Roman" pitchFamily="18" charset="0"/>
                <a:cs typeface="Times New Roman" pitchFamily="18" charset="0"/>
              </a:rPr>
              <a:t>nằm cùng phía đối với điểm E.</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70114"/>
            <a:ext cx="914400" cy="99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91523" y="1741714"/>
            <a:ext cx="329639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3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145368" y="3104159"/>
            <a:ext cx="9072741" cy="769441"/>
          </a:xfrm>
          <a:prstGeom prst="rect">
            <a:avLst/>
          </a:prstGeom>
          <a:noFill/>
        </p:spPr>
        <p:txBody>
          <a:bodyPr wrap="square" lIns="91440" tIns="45720" rIns="91440" bIns="45720">
            <a:spAutoFit/>
          </a:bodyPr>
          <a:lstStyle/>
          <a:p>
            <a:pPr algn="ct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a:t>
            </a:r>
            <a:r>
              <a:rPr lang="en-US" sz="4400" b="1" dirty="0"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51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49993" y="1381634"/>
            <a:ext cx="5814864" cy="4618584"/>
          </a:xfrm>
        </p:spPr>
        <p:txBody>
          <a:bodyPr/>
          <a:lstStyle/>
          <a:p>
            <a:pPr marL="0" indent="0">
              <a:buNone/>
            </a:pPr>
            <a:r>
              <a:rPr lang="vi-VN" sz="2400" b="1" i="1" dirty="0">
                <a:solidFill>
                  <a:srgbClr val="7030A0"/>
                </a:solidFill>
                <a:latin typeface="Times New Roman" panose="02020603050405020304" pitchFamily="18" charset="0"/>
                <a:cs typeface="Times New Roman" panose="02020603050405020304" pitchFamily="18" charset="0"/>
              </a:rPr>
              <a:t>Phân công nhiệm vụ:</a:t>
            </a:r>
          </a:p>
          <a:p>
            <a:r>
              <a:rPr lang="vi-VN" sz="2400" b="1" dirty="0">
                <a:solidFill>
                  <a:srgbClr val="0070C0"/>
                </a:solidFill>
                <a:latin typeface="Times New Roman" panose="02020603050405020304" pitchFamily="18" charset="0"/>
                <a:cs typeface="Times New Roman" panose="02020603050405020304" pitchFamily="18" charset="0"/>
              </a:rPr>
              <a:t>01 Trưởng nhóm: </a:t>
            </a:r>
            <a:r>
              <a:rPr lang="vi-VN" sz="2400" dirty="0">
                <a:latin typeface="Times New Roman" panose="02020603050405020304" pitchFamily="18" charset="0"/>
                <a:cs typeface="Times New Roman" panose="02020603050405020304" pitchFamily="18" charset="0"/>
              </a:rPr>
              <a:t>Chịu trách nhiệm chung trong công việc, kết quả cần đạt của nhóm.</a:t>
            </a:r>
          </a:p>
          <a:p>
            <a:r>
              <a:rPr lang="vi-VN" sz="2400" b="1" dirty="0">
                <a:solidFill>
                  <a:srgbClr val="0070C0"/>
                </a:solidFill>
                <a:latin typeface="Times New Roman" panose="02020603050405020304" pitchFamily="18" charset="0"/>
                <a:cs typeface="Times New Roman" panose="02020603050405020304" pitchFamily="18" charset="0"/>
              </a:rPr>
              <a:t>01 Thư kí: </a:t>
            </a:r>
            <a:r>
              <a:rPr lang="vi-VN" sz="2400" dirty="0">
                <a:latin typeface="Times New Roman" panose="02020603050405020304" pitchFamily="18" charset="0"/>
                <a:cs typeface="Times New Roman" panose="02020603050405020304" pitchFamily="18" charset="0"/>
              </a:rPr>
              <a:t>Ghi lại câu trả lời của từng câu vào phiếu học tập.</a:t>
            </a:r>
          </a:p>
          <a:p>
            <a:r>
              <a:rPr lang="vi-VN" sz="2400" b="1" dirty="0">
                <a:solidFill>
                  <a:srgbClr val="0070C0"/>
                </a:solidFill>
                <a:latin typeface="Times New Roman" panose="02020603050405020304" pitchFamily="18" charset="0"/>
                <a:cs typeface="Times New Roman" panose="02020603050405020304" pitchFamily="18" charset="0"/>
              </a:rPr>
              <a:t>01 Thẩm định</a:t>
            </a:r>
            <a:r>
              <a:rPr lang="vi-VN" sz="2400" dirty="0">
                <a:latin typeface="Times New Roman" panose="02020603050405020304" pitchFamily="18" charset="0"/>
                <a:cs typeface="Times New Roman" panose="02020603050405020304" pitchFamily="18" charset="0"/>
              </a:rPr>
              <a:t>: Kiểm tra lại kết quả của nhóm.</a:t>
            </a:r>
          </a:p>
          <a:p>
            <a:r>
              <a:rPr lang="vi-VN" sz="2400" b="1" dirty="0">
                <a:solidFill>
                  <a:srgbClr val="0070C0"/>
                </a:solidFill>
                <a:latin typeface="Times New Roman" panose="02020603050405020304" pitchFamily="18" charset="0"/>
                <a:cs typeface="Times New Roman" panose="02020603050405020304" pitchFamily="18" charset="0"/>
              </a:rPr>
              <a:t>01 Truyền thông: </a:t>
            </a:r>
            <a:r>
              <a:rPr lang="vi-VN" sz="2400" dirty="0">
                <a:latin typeface="Times New Roman" panose="02020603050405020304" pitchFamily="18" charset="0"/>
                <a:cs typeface="Times New Roman" panose="02020603050405020304" pitchFamily="18" charset="0"/>
              </a:rPr>
              <a:t>Trình bày giải đáp khi các bạn/ thầy cô có thắc mắc.</a:t>
            </a:r>
          </a:p>
        </p:txBody>
      </p:sp>
      <p:pic>
        <p:nvPicPr>
          <p:cNvPr id="5" name="Content Placeholder 4"/>
          <p:cNvPicPr>
            <a:picLocks noGrp="1" noChangeAspect="1"/>
          </p:cNvPicPr>
          <p:nvPr>
            <p:ph sz="half" idx="1"/>
          </p:nvPr>
        </p:nvPicPr>
        <p:blipFill>
          <a:blip r:embed="rId2"/>
          <a:stretch>
            <a:fillRect/>
          </a:stretch>
        </p:blipFill>
        <p:spPr>
          <a:xfrm>
            <a:off x="6956237" y="2557671"/>
            <a:ext cx="4218039" cy="3327687"/>
          </a:xfrm>
          <a:prstGeom prst="rect">
            <a:avLst/>
          </a:prstGeom>
        </p:spPr>
      </p:pic>
      <p:sp>
        <p:nvSpPr>
          <p:cNvPr id="6" name="Title 1"/>
          <p:cNvSpPr txBox="1">
            <a:spLocks/>
          </p:cNvSpPr>
          <p:nvPr/>
        </p:nvSpPr>
        <p:spPr>
          <a:xfrm>
            <a:off x="2155439" y="362595"/>
            <a:ext cx="9018837" cy="784480"/>
          </a:xfrm>
          <a:prstGeom prst="rect">
            <a:avLst/>
          </a:prstGeom>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vi-VN" altLang="en-US" sz="3600" b="1" dirty="0">
                <a:solidFill>
                  <a:srgbClr val="FFC000"/>
                </a:solidFill>
                <a:latin typeface="Times New Roman" panose="02020603050405020304" pitchFamily="18" charset="0"/>
                <a:cs typeface="Times New Roman" panose="02020603050405020304" pitchFamily="18" charset="0"/>
              </a:rPr>
              <a:t>Hoạt động nhóm: </a:t>
            </a:r>
            <a:r>
              <a:rPr lang="vi-VN" altLang="en-US" sz="2800" b="1" dirty="0">
                <a:solidFill>
                  <a:srgbClr val="0070C0"/>
                </a:solidFill>
                <a:latin typeface="Times New Roman" panose="02020603050405020304" pitchFamily="18" charset="0"/>
                <a:cs typeface="Times New Roman" panose="02020603050405020304" pitchFamily="18" charset="0"/>
              </a:rPr>
              <a:t>Chia lớp làm 5 nhóm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làm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luyện</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tập</a:t>
            </a:r>
            <a:r>
              <a:rPr lang="en-US" altLang="en-US" sz="2800" b="1" dirty="0" smtClean="0">
                <a:solidFill>
                  <a:srgbClr val="0070C0"/>
                </a:solidFill>
                <a:latin typeface="Times New Roman" panose="02020603050405020304" pitchFamily="18" charset="0"/>
                <a:cs typeface="Times New Roman" panose="02020603050405020304" pitchFamily="18" charset="0"/>
              </a:rPr>
              <a:t> 1 </a:t>
            </a:r>
            <a:endParaRPr lang="en-US" altLang="en-US" sz="2800" b="1" dirty="0" smtClean="0">
              <a:solidFill>
                <a:srgbClr val="0070C0"/>
              </a:solidFill>
              <a:latin typeface="Times New Roman" panose="02020603050405020304" pitchFamily="18" charset="0"/>
              <a:cs typeface="Times New Roman" panose="02020603050405020304" pitchFamily="18" charset="0"/>
            </a:endParaRPr>
          </a:p>
          <a:p>
            <a:pPr algn="l"/>
            <a:r>
              <a:rPr lang="en-US" altLang="en-US" sz="2800" b="1" dirty="0" err="1" smtClean="0">
                <a:solidFill>
                  <a:srgbClr val="0070C0"/>
                </a:solidFill>
                <a:latin typeface="Times New Roman" panose="02020603050405020304" pitchFamily="18" charset="0"/>
                <a:cs typeface="Times New Roman" panose="02020603050405020304" pitchFamily="18" charset="0"/>
              </a:rPr>
              <a:t>và</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bài</a:t>
            </a:r>
            <a:r>
              <a:rPr lang="en-US" altLang="en-US" sz="2800" b="1" dirty="0" smtClean="0">
                <a:solidFill>
                  <a:srgbClr val="0070C0"/>
                </a:solidFill>
                <a:latin typeface="Times New Roman" panose="02020603050405020304" pitchFamily="18" charset="0"/>
                <a:cs typeface="Times New Roman" panose="02020603050405020304" pitchFamily="18" charset="0"/>
              </a:rPr>
              <a:t> 8.6 </a:t>
            </a:r>
            <a:r>
              <a:rPr lang="en-US" altLang="en-US" sz="2800" b="1" dirty="0" err="1" smtClean="0">
                <a:solidFill>
                  <a:srgbClr val="0070C0"/>
                </a:solidFill>
                <a:latin typeface="Times New Roman" panose="02020603050405020304" pitchFamily="18" charset="0"/>
                <a:cs typeface="Times New Roman" panose="02020603050405020304" pitchFamily="18" charset="0"/>
              </a:rPr>
              <a:t>SGK</a:t>
            </a:r>
            <a:r>
              <a:rPr lang="en-US" altLang="en-US" sz="2800" b="1" dirty="0" smtClean="0">
                <a:solidFill>
                  <a:srgbClr val="0070C0"/>
                </a:solidFill>
                <a:latin typeface="Times New Roman" panose="02020603050405020304" pitchFamily="18" charset="0"/>
                <a:cs typeface="Times New Roman" panose="02020603050405020304" pitchFamily="18" charset="0"/>
              </a:rPr>
              <a:t>/50</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64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436914"/>
            <a:ext cx="4408714" cy="4800600"/>
          </a:xfrm>
        </p:spPr>
        <p:txBody>
          <a:bodyPr>
            <a:normAutofit/>
          </a:bodyPr>
          <a:lstStyle/>
          <a:p>
            <a:pPr marL="0" indent="0">
              <a:buNone/>
            </a:pPr>
            <a:r>
              <a:rPr lang="en-US" dirty="0" smtClean="0">
                <a:latin typeface="Times New Roman" pitchFamily="18" charset="0"/>
                <a:cs typeface="Times New Roman" pitchFamily="18" charset="0"/>
              </a:rPr>
              <a:t>Cho hai điểm phân biệt A, B như hình. Em hãy lấy điểm C, D sao cho:</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Điểm C nằm giữa hai điểm B, A</a:t>
            </a:r>
          </a:p>
          <a:p>
            <a:r>
              <a:rPr lang="en-US" dirty="0" smtClean="0">
                <a:latin typeface="Times New Roman" pitchFamily="18" charset="0"/>
                <a:cs typeface="Times New Roman" pitchFamily="18" charset="0"/>
              </a:rPr>
              <a:t>Điểm C và điểm D nằm khác </a:t>
            </a:r>
            <a:r>
              <a:rPr lang="en-US" dirty="0" err="1" smtClean="0">
                <a:latin typeface="Times New Roman" pitchFamily="18" charset="0"/>
                <a:cs typeface="Times New Roman" pitchFamily="18" charset="0"/>
              </a:rPr>
              <a:t>phía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với điểm B</a:t>
            </a: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8673" y="2667000"/>
            <a:ext cx="3505200" cy="64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587829" y="239485"/>
            <a:ext cx="8229600" cy="1143000"/>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6" name="Cloud Callout 5"/>
          <p:cNvSpPr/>
          <p:nvPr/>
        </p:nvSpPr>
        <p:spPr>
          <a:xfrm>
            <a:off x="6986154" y="3727222"/>
            <a:ext cx="3224646" cy="2057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60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2438400"/>
            <a:ext cx="7391400" cy="2133600"/>
          </a:xfrm>
        </p:spPr>
        <p:txBody>
          <a:bodyPr>
            <a:normAutofit/>
          </a:bodyPr>
          <a:lstStyle/>
          <a:p>
            <a:r>
              <a:rPr lang="en-US" dirty="0" smtClean="0">
                <a:latin typeface="Times New Roman" pitchFamily="18" charset="0"/>
                <a:cs typeface="Times New Roman" pitchFamily="18" charset="0"/>
              </a:rPr>
              <a:t>Điểm C nằm giữa hai điểm A, B nghĩa là A, B khác phía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Điểm C, D nằm khác phái với B nghĩa là điểm B nằm giữa hai điểm C, </a:t>
            </a:r>
            <a:r>
              <a:rPr lang="en-US" dirty="0" smtClean="0">
                <a:latin typeface="Times New Roman" pitchFamily="18" charset="0"/>
                <a:cs typeface="Times New Roman" pitchFamily="18" charset="0"/>
              </a:rPr>
              <a:t>D.</a:t>
            </a: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0" y="-12833350"/>
            <a:ext cx="19735800" cy="1403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47156" y="1525394"/>
            <a:ext cx="4406244" cy="9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4"/>
          <p:cNvSpPr>
            <a:spLocks noGrp="1"/>
          </p:cNvSpPr>
          <p:nvPr>
            <p:ph type="title"/>
          </p:nvPr>
        </p:nvSpPr>
        <p:spPr>
          <a:xfrm>
            <a:off x="417689" y="367312"/>
            <a:ext cx="9347200" cy="792163"/>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9" name="Title 4"/>
          <p:cNvSpPr txBox="1">
            <a:spLocks/>
          </p:cNvSpPr>
          <p:nvPr/>
        </p:nvSpPr>
        <p:spPr>
          <a:xfrm>
            <a:off x="3747156" y="4419600"/>
            <a:ext cx="6477000" cy="914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Times New Roman" panose="02020603050405020304" pitchFamily="18" charset="0"/>
                <a:cs typeface="Times New Roman" panose="02020603050405020304" pitchFamily="18" charset="0"/>
              </a:rPr>
              <a:t>=&gt;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B </a:t>
            </a:r>
            <a:r>
              <a:rPr lang="en-US" sz="2800" b="1" dirty="0" err="1">
                <a:solidFill>
                  <a:srgbClr val="FF0000"/>
                </a:solidFill>
                <a:latin typeface="Times New Roman" panose="02020603050405020304" pitchFamily="18" charset="0"/>
                <a:cs typeface="Times New Roman" panose="02020603050405020304" pitchFamily="18" charset="0"/>
              </a:rPr>
              <a:t>nằm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a:t>
            </a:r>
            <a:r>
              <a:rPr lang="en-US" sz="6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21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2629" y="164361"/>
            <a:ext cx="8229600" cy="1143000"/>
          </a:xfrm>
        </p:spPr>
        <p:txBody>
          <a:bodyPr>
            <a:normAutofit/>
          </a:bodyPr>
          <a:lstStyle/>
          <a:p>
            <a:r>
              <a:rPr lang="en-US" sz="3600" dirty="0" err="1" smtClean="0">
                <a:solidFill>
                  <a:srgbClr val="00B050"/>
                </a:solidFill>
                <a:latin typeface="Times New Roman" panose="02020603050405020304" pitchFamily="18" charset="0"/>
                <a:cs typeface="Times New Roman" panose="02020603050405020304" pitchFamily="18" charset="0"/>
              </a:rPr>
              <a:t>BÀI</a:t>
            </a:r>
            <a:r>
              <a:rPr lang="en-US" sz="3600" dirty="0" smtClean="0">
                <a:solidFill>
                  <a:srgbClr val="00B050"/>
                </a:solidFill>
                <a:latin typeface="Times New Roman" panose="02020603050405020304" pitchFamily="18" charset="0"/>
                <a:cs typeface="Times New Roman" panose="02020603050405020304" pitchFamily="18" charset="0"/>
              </a:rPr>
              <a:t> 1</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689600" y="2108200"/>
            <a:ext cx="4775200" cy="156966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vi-VN" sz="3200" dirty="0">
                <a:latin typeface="Times New Roman" panose="02020603050405020304" pitchFamily="18" charset="0"/>
                <a:cs typeface="Times New Roman" panose="02020603050405020304" pitchFamily="18" charset="0"/>
              </a:rPr>
              <a:t> một cách nhanh và chính xác nhất</a:t>
            </a:r>
            <a:r>
              <a:rPr lang="en-US" sz="3200" dirty="0">
                <a:latin typeface="Times New Roman" panose="02020603050405020304" pitchFamily="18" charset="0"/>
                <a:cs typeface="Times New Roman" panose="02020603050405020304" pitchFamily="18" charset="0"/>
              </a:rPr>
              <a:t>?</a:t>
            </a:r>
          </a:p>
        </p:txBody>
      </p:sp>
      <p:pic>
        <p:nvPicPr>
          <p:cNvPr id="10" name="Picture 9"/>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95085" y="1372675"/>
            <a:ext cx="4876800" cy="5181600"/>
          </a:xfrm>
          <a:prstGeom prst="rect">
            <a:avLst/>
          </a:prstGeom>
          <a:noFill/>
          <a:ln>
            <a:noFill/>
          </a:ln>
        </p:spPr>
      </p:pic>
    </p:spTree>
    <p:extLst>
      <p:ext uri="{BB962C8B-B14F-4D97-AF65-F5344CB8AC3E}">
        <p14:creationId xmlns:p14="http://schemas.microsoft.com/office/powerpoint/2010/main" val="849360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913" y="338823"/>
            <a:ext cx="6946356" cy="666751"/>
          </a:xfrm>
        </p:spPr>
        <p:txBody>
          <a:bodyPr>
            <a:noAutofit/>
          </a:bodyPr>
          <a:lstStyle/>
          <a:p>
            <a:r>
              <a:rPr lang="en-US" sz="3600" dirty="0" err="1" smtClean="0">
                <a:solidFill>
                  <a:srgbClr val="C00000"/>
                </a:solidFill>
                <a:latin typeface="Times New Roman" panose="02020603050405020304" pitchFamily="18" charset="0"/>
                <a:cs typeface="Times New Roman" panose="02020603050405020304" pitchFamily="18" charset="0"/>
              </a:rPr>
              <a:t>VẬN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DỤNG</a:t>
            </a:r>
            <a:endParaRPr lang="en-US" sz="3600"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486315956"/>
              </p:ext>
            </p:extLst>
          </p:nvPr>
        </p:nvGraphicFramePr>
        <p:xfrm>
          <a:off x="1117600" y="1498601"/>
          <a:ext cx="10363200"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Điều trị trào ngược dạ dày thực quản bằng thuốc đông y | Nụ cười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001" y="2658379"/>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674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74" name="Picture 2" descr="Káº¿t quáº£ hÃ¬nh áº£nh cho hiá»n tÆ°á»£ng nháº­t thá»±c lÃ  g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897743"/>
            <a:ext cx="61976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áº­t thá»±c toÃ n pháº§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85" y="1897743"/>
            <a:ext cx="4220589" cy="416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3772" y="1110343"/>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smtClean="0">
                <a:solidFill>
                  <a:srgbClr val="C00000"/>
                </a:solidFill>
                <a:latin typeface="Times New Roman" panose="02020603050405020304" pitchFamily="18" charset="0"/>
                <a:cs typeface="Times New Roman" panose="02020603050405020304" pitchFamily="18" charset="0"/>
              </a:rPr>
              <a:t>Hiện</a:t>
            </a:r>
            <a:r>
              <a:rPr lang="en-US" sz="2933" b="1" dirty="0" smtClean="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nhất</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3691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266" name="Picture 2" descr="Image results fo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78201"/>
            <a:ext cx="5952359" cy="36989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s for ecli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38" y="1978200"/>
            <a:ext cx="5791201" cy="37220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30400" y="685800"/>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smtClean="0">
                <a:solidFill>
                  <a:srgbClr val="C00000"/>
                </a:solidFill>
                <a:latin typeface="Times New Roman" panose="02020603050405020304" pitchFamily="18" charset="0"/>
                <a:cs typeface="Times New Roman" panose="02020603050405020304" pitchFamily="18" charset="0"/>
              </a:rPr>
              <a:t>Hiện</a:t>
            </a:r>
            <a:r>
              <a:rPr lang="en-US" sz="2933" b="1" dirty="0" smtClean="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hai</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6494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41FE2-10EB-450D-9D14-369EA18E323A}"/>
              </a:ext>
            </a:extLst>
          </p:cNvPr>
          <p:cNvSpPr txBox="1"/>
          <p:nvPr/>
        </p:nvSpPr>
        <p:spPr>
          <a:xfrm>
            <a:off x="2031999" y="560106"/>
            <a:ext cx="7801303" cy="584775"/>
          </a:xfrm>
          <a:prstGeom prst="rect">
            <a:avLst/>
          </a:prstGeom>
          <a:noFill/>
        </p:spPr>
        <p:txBody>
          <a:bodyPr wrap="none" rtlCol="0">
            <a:spAutoFit/>
          </a:bodyPr>
          <a:lstStyle/>
          <a:p>
            <a:r>
              <a:rPr lang="en-US" sz="3200" b="1" dirty="0" err="1" smtClean="0">
                <a:solidFill>
                  <a:srgbClr val="FF0000"/>
                </a:solidFill>
              </a:rPr>
              <a:t>BÀI</a:t>
            </a:r>
            <a:r>
              <a:rPr lang="en-US" sz="3200" b="1" dirty="0" smtClean="0">
                <a:solidFill>
                  <a:srgbClr val="FF0000"/>
                </a:solidFill>
              </a:rPr>
              <a:t> 33: </a:t>
            </a:r>
            <a:r>
              <a:rPr lang="en-US" sz="3200" b="1" dirty="0" err="1" smtClean="0">
                <a:solidFill>
                  <a:srgbClr val="FF0000"/>
                </a:solidFill>
              </a:rPr>
              <a:t>ĐIỂM</a:t>
            </a:r>
            <a:r>
              <a:rPr lang="en-US" sz="3200" b="1" dirty="0" smtClean="0">
                <a:solidFill>
                  <a:srgbClr val="FF0000"/>
                </a:solidFill>
              </a:rPr>
              <a:t> </a:t>
            </a:r>
            <a:r>
              <a:rPr lang="en-US" sz="3200" b="1" dirty="0" err="1" smtClean="0">
                <a:solidFill>
                  <a:srgbClr val="FF0000"/>
                </a:solidFill>
              </a:rPr>
              <a:t>NẰM</a:t>
            </a:r>
            <a:r>
              <a:rPr lang="en-US" sz="3200" b="1" dirty="0" smtClean="0">
                <a:solidFill>
                  <a:srgbClr val="FF0000"/>
                </a:solidFill>
              </a:rPr>
              <a:t> </a:t>
            </a:r>
            <a:r>
              <a:rPr lang="en-US" sz="3200" b="1" dirty="0" err="1" smtClean="0">
                <a:solidFill>
                  <a:srgbClr val="FF0000"/>
                </a:solidFill>
              </a:rPr>
              <a:t>GIỮA</a:t>
            </a:r>
            <a:r>
              <a:rPr lang="en-US" sz="3200" b="1" dirty="0" smtClean="0">
                <a:solidFill>
                  <a:srgbClr val="FF0000"/>
                </a:solidFill>
              </a:rPr>
              <a:t> HAI </a:t>
            </a:r>
            <a:r>
              <a:rPr lang="en-US" sz="3200" b="1" dirty="0" err="1" smtClean="0">
                <a:solidFill>
                  <a:srgbClr val="FF0000"/>
                </a:solidFill>
              </a:rPr>
              <a:t>ĐIỂM</a:t>
            </a:r>
            <a:r>
              <a:rPr lang="en-US" sz="3200" b="1" dirty="0" smtClean="0">
                <a:solidFill>
                  <a:srgbClr val="FF0000"/>
                </a:solidFill>
              </a:rPr>
              <a:t>. TIA</a:t>
            </a:r>
            <a:endParaRPr lang="en-US" sz="3200" b="1" dirty="0">
              <a:solidFill>
                <a:srgbClr val="FF0000"/>
              </a:solidFill>
            </a:endParaRPr>
          </a:p>
        </p:txBody>
      </p:sp>
      <p:graphicFrame>
        <p:nvGraphicFramePr>
          <p:cNvPr id="5" name="Diagram 4"/>
          <p:cNvGraphicFramePr/>
          <p:nvPr>
            <p:extLst>
              <p:ext uri="{D42A27DB-BD31-4B8C-83A1-F6EECF244321}">
                <p14:modId xmlns:p14="http://schemas.microsoft.com/office/powerpoint/2010/main" val="3860870829"/>
              </p:ext>
            </p:extLst>
          </p:nvPr>
        </p:nvGraphicFramePr>
        <p:xfrm>
          <a:off x="486227" y="1144881"/>
          <a:ext cx="108784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829069828"/>
              </p:ext>
            </p:extLst>
          </p:nvPr>
        </p:nvGraphicFramePr>
        <p:xfrm>
          <a:off x="2031999" y="1144881"/>
          <a:ext cx="8614229" cy="4993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521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60 câu đố vui hại não ai nhanh như chớp và kèm đáp án hấp dẫ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2717800"/>
            <a:ext cx="2606387" cy="318558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640156" y="1543923"/>
            <a:ext cx="6604000" cy="3251200"/>
            <a:chOff x="1980117" y="1157942"/>
            <a:chExt cx="4953000" cy="2438400"/>
          </a:xfrm>
        </p:grpSpPr>
        <p:sp>
          <p:nvSpPr>
            <p:cNvPr id="6" name="Cloud 5"/>
            <p:cNvSpPr/>
            <p:nvPr/>
          </p:nvSpPr>
          <p:spPr>
            <a:xfrm>
              <a:off x="1980117" y="1157942"/>
              <a:ext cx="4953000" cy="24384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5" name="TextBox 4"/>
            <p:cNvSpPr txBox="1"/>
            <p:nvPr/>
          </p:nvSpPr>
          <p:spPr>
            <a:xfrm>
              <a:off x="2286000" y="1657350"/>
              <a:ext cx="4341235" cy="1915909"/>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endParaRPr lang="en-US" sz="3200" dirty="0"/>
            </a:p>
          </p:txBody>
        </p:sp>
      </p:grpSp>
    </p:spTree>
    <p:extLst>
      <p:ext uri="{BB962C8B-B14F-4D97-AF65-F5344CB8AC3E}">
        <p14:creationId xmlns:p14="http://schemas.microsoft.com/office/powerpoint/2010/main" val="36889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410"/>
                                        </p:tgtEl>
                                        <p:attrNameLst>
                                          <p:attrName>r</p:attrName>
                                        </p:attrNameLst>
                                      </p:cBhvr>
                                    </p:animRot>
                                    <p:animRot by="-240000">
                                      <p:cBhvr>
                                        <p:cTn id="7" dur="200" fill="hold">
                                          <p:stCondLst>
                                            <p:cond delay="200"/>
                                          </p:stCondLst>
                                        </p:cTn>
                                        <p:tgtEl>
                                          <p:spTgt spid="17410"/>
                                        </p:tgtEl>
                                        <p:attrNameLst>
                                          <p:attrName>r</p:attrName>
                                        </p:attrNameLst>
                                      </p:cBhvr>
                                    </p:animRot>
                                    <p:animRot by="240000">
                                      <p:cBhvr>
                                        <p:cTn id="8" dur="200" fill="hold">
                                          <p:stCondLst>
                                            <p:cond delay="400"/>
                                          </p:stCondLst>
                                        </p:cTn>
                                        <p:tgtEl>
                                          <p:spTgt spid="17410"/>
                                        </p:tgtEl>
                                        <p:attrNameLst>
                                          <p:attrName>r</p:attrName>
                                        </p:attrNameLst>
                                      </p:cBhvr>
                                    </p:animRot>
                                    <p:animRot by="-240000">
                                      <p:cBhvr>
                                        <p:cTn id="9" dur="200" fill="hold">
                                          <p:stCondLst>
                                            <p:cond delay="600"/>
                                          </p:stCondLst>
                                        </p:cTn>
                                        <p:tgtEl>
                                          <p:spTgt spid="17410"/>
                                        </p:tgtEl>
                                        <p:attrNameLst>
                                          <p:attrName>r</p:attrName>
                                        </p:attrNameLst>
                                      </p:cBhvr>
                                    </p:animRot>
                                    <p:animRot by="120000">
                                      <p:cBhvr>
                                        <p:cTn id="10" dur="200" fill="hold">
                                          <p:stCondLst>
                                            <p:cond delay="800"/>
                                          </p:stCondLst>
                                        </p:cTn>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1220458"/>
            <a:ext cx="9347200" cy="830997"/>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Mặt</a:t>
            </a:r>
            <a:r>
              <a:rPr lang="en-US" sz="2400" dirty="0">
                <a:solidFill>
                  <a:srgbClr val="FF0000"/>
                </a:solidFill>
                <a:latin typeface="Times New Roman" panose="02020603050405020304" pitchFamily="18" charset="0"/>
                <a:cs typeface="Times New Roman" panose="02020603050405020304" pitchFamily="18" charset="0"/>
                <a:hlinkClick r:id="rId2" tooltip="Mặt Trăng"/>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Trái</a:t>
            </a:r>
            <a:r>
              <a:rPr lang="en-US" sz="2400" dirty="0">
                <a:solidFill>
                  <a:srgbClr val="FF0000"/>
                </a:solidFill>
                <a:latin typeface="Times New Roman" panose="02020603050405020304" pitchFamily="18" charset="0"/>
                <a:cs typeface="Times New Roman" panose="02020603050405020304" pitchFamily="18" charset="0"/>
                <a:hlinkClick r:id="rId3" tooltip="Trái Đất"/>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hlinkClick r:id="rId4" tooltip="Mặt Trời"/>
              </a:rPr>
              <a:t>Mặt</a:t>
            </a:r>
            <a:r>
              <a:rPr lang="en-US" sz="2400" dirty="0">
                <a:latin typeface="Times New Roman" panose="02020603050405020304" pitchFamily="18" charset="0"/>
                <a:cs typeface="Times New Roman" panose="02020603050405020304" pitchFamily="18" charset="0"/>
                <a:hlinkClick r:id="rId4" tooltip="Mặt Trời"/>
              </a:rPr>
              <a:t> </a:t>
            </a:r>
            <a:r>
              <a:rPr lang="en-US" sz="2400" dirty="0" err="1">
                <a:latin typeface="Times New Roman" panose="02020603050405020304" pitchFamily="18" charset="0"/>
                <a:cs typeface="Times New Roman" panose="02020603050405020304" pitchFamily="18" charset="0"/>
                <a:hlinkClick r:id="rId4" tooltip="Mặt Trời"/>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endParaRPr lang="en-US" sz="2400" dirty="0">
              <a:latin typeface="Times New Roman" panose="02020603050405020304" pitchFamily="18" charset="0"/>
              <a:cs typeface="Times New Roman" panose="02020603050405020304" pitchFamily="18" charset="0"/>
            </a:endParaRPr>
          </a:p>
        </p:txBody>
      </p:sp>
      <p:pic>
        <p:nvPicPr>
          <p:cNvPr id="10244" name="Picture 4" descr="Image results for eclipse"/>
          <p:cNvPicPr>
            <a:picLocks noChangeAspect="1" noChangeArrowheads="1"/>
          </p:cNvPicPr>
          <p:nvPr/>
        </p:nvPicPr>
        <p:blipFill rotWithShape="1">
          <a:blip r:embed="rId5">
            <a:extLst>
              <a:ext uri="{28A0092B-C50C-407E-A947-70E740481C1C}">
                <a14:useLocalDpi xmlns:a14="http://schemas.microsoft.com/office/drawing/2010/main" val="0"/>
              </a:ext>
            </a:extLst>
          </a:blip>
          <a:srcRect l="4188" t="23496" r="28279" b="19057"/>
          <a:stretch/>
        </p:blipFill>
        <p:spPr bwMode="auto">
          <a:xfrm>
            <a:off x="711200" y="2092795"/>
            <a:ext cx="6333933" cy="3288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26400" y="2078183"/>
            <a:ext cx="3454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026400" y="2736475"/>
            <a:ext cx="3251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54427" y="3618897"/>
            <a:ext cx="36295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khuyên</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54427" y="4501319"/>
            <a:ext cx="2336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1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1" y="147820"/>
            <a:ext cx="3759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2400" b="1" dirty="0">
                <a:solidFill>
                  <a:schemeClr val="tx1"/>
                </a:solidFill>
                <a:latin typeface="Times New Roman" panose="02020603050405020304" pitchFamily="18" charset="0"/>
                <a:cs typeface="Times New Roman" panose="02020603050405020304" pitchFamily="18" charset="0"/>
              </a:rPr>
              <a:t>Nguyệt thực là hiện tượng mặt trăng bị che khuất bởi bóng của trái đất trước ánh sáng của mặt trời, hay còn gọi là Mặt Trăng máu, là hiện tượng thiên văn khi Mặt Trăng đi vào hình chóp bóng của Trái Đất, đối diện với Mặt Trời.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1" y="3595607"/>
            <a:ext cx="3860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1" y="4150646"/>
            <a:ext cx="379423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457201" y="4705685"/>
            <a:ext cx="354899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tối</a:t>
            </a:r>
            <a:endParaRPr lang="en-US" sz="2400" dirty="0">
              <a:latin typeface="Times New Roman" panose="02020603050405020304" pitchFamily="18" charset="0"/>
              <a:cs typeface="Times New Roman" panose="02020603050405020304" pitchFamily="18" charset="0"/>
            </a:endParaRPr>
          </a:p>
        </p:txBody>
      </p:sp>
      <p:pic>
        <p:nvPicPr>
          <p:cNvPr id="12292" name="Picture 4" descr="Relate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1" y="1612273"/>
            <a:ext cx="7387770" cy="462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229" y="481287"/>
            <a:ext cx="8229600" cy="989301"/>
          </a:xfrm>
        </p:spPr>
        <p:txBody>
          <a:bodyPr>
            <a:normAutofit fontScale="90000"/>
          </a:bodyPr>
          <a:lstStyle/>
          <a:p>
            <a:r>
              <a:rPr lang="en-US" sz="3600" dirty="0">
                <a:solidFill>
                  <a:srgbClr val="FF0000"/>
                </a:solidFill>
                <a:latin typeface="Times New Roman" pitchFamily="18" charset="0"/>
                <a:cs typeface="Times New Roman" pitchFamily="18" charset="0"/>
              </a:rPr>
              <a:t>HƯỚNG DẪN VỀ NHÀ</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4636"/>
            <a:ext cx="22367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537" y="5105401"/>
            <a:ext cx="5340927" cy="15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 </a:t>
            </a:r>
            <a:r>
              <a:rPr lang="nl-NL" sz="2800" dirty="0">
                <a:latin typeface="Times New Roman" pitchFamily="18" charset="0"/>
                <a:cs typeface="Times New Roman" pitchFamily="18" charset="0"/>
              </a:rPr>
              <a:t>1. Điểm B nằm giữa hai điểm A và điểm D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
        <p:nvSpPr>
          <p:cNvPr id="9"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1. Điểm B nằm giữa hai điểm A và điểm </a:t>
            </a:r>
            <a:r>
              <a:rPr lang="nl-NL" sz="2800" dirty="0" smtClean="0">
                <a:latin typeface="Times New Roman" pitchFamily="18" charset="0"/>
                <a:cs typeface="Times New Roman" pitchFamily="18" charset="0"/>
              </a:rPr>
              <a:t>D.</a:t>
            </a:r>
            <a:r>
              <a:rPr lang="nl-NL"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a:t>
            </a:r>
            <a:r>
              <a:rPr lang="nl-NL"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a:t>
            </a:r>
            <a:r>
              <a:rPr lang="nl-NL"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pic>
        <p:nvPicPr>
          <p:cNvPr id="7"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9889225" y="4364301"/>
            <a:ext cx="1997976" cy="169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0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7"/>
                                        </p:tgtEl>
                                        <p:attrNameLst>
                                          <p:attrName>style.visibility</p:attrName>
                                        </p:attrNameLst>
                                      </p:cBhvr>
                                      <p:to>
                                        <p:strVal val="visible"/>
                                      </p:to>
                                    </p:set>
                                    <p:animEffect transition="in" filter="fade">
                                      <p:cBhvr>
                                        <p:cTn id="37" dur="500"/>
                                        <p:tgtEl>
                                          <p:spTgt spid="112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5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Effect transition="in" filter="fade">
                                      <p:cBhvr>
                                        <p:cTn id="6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E69DE-A999-4A5A-BF3C-D81043EEFF71}"/>
              </a:ext>
            </a:extLst>
          </p:cNvPr>
          <p:cNvSpPr/>
          <p:nvPr/>
        </p:nvSpPr>
        <p:spPr>
          <a:xfrm>
            <a:off x="260529" y="3197442"/>
            <a:ext cx="11931471" cy="1015663"/>
          </a:xfrm>
          <a:prstGeom prst="rect">
            <a:avLst/>
          </a:prstGeom>
          <a:noFill/>
        </p:spPr>
        <p:txBody>
          <a:bodyPr wrap="none" lIns="91440" tIns="45720" rIns="91440" bIns="45720">
            <a:spAutoFit/>
          </a:bodyPr>
          <a:lstStyle/>
          <a:p>
            <a:pPr algn="ctr"/>
            <a:r>
              <a:rPr lang="en-US" sz="6000" b="1" cap="none" spc="0">
                <a:ln w="22225">
                  <a:solidFill>
                    <a:schemeClr val="accent2"/>
                  </a:solidFill>
                  <a:prstDash val="solid"/>
                </a:ln>
                <a:solidFill>
                  <a:srgbClr val="FF0000"/>
                </a:solidFill>
                <a:effectLst/>
              </a:rPr>
              <a:t>Cảm ơn thầy cô giáo và các em!</a:t>
            </a:r>
          </a:p>
        </p:txBody>
      </p:sp>
      <p:pic>
        <p:nvPicPr>
          <p:cNvPr id="5" name="Picture 13" descr="https://lh3.googleusercontent.com/-ZEG6AmUlTpE/WsOIcBL3nwI/AAAAAAAACXM/wa4kqWY_ZzoWOQwhUdu_n4BCpzGBB09CACHMYCw/h136/2-ctu.vn_anh_dong_mau_slide_powerpoint_dep_(19).gif">
            <a:extLst>
              <a:ext uri="{FF2B5EF4-FFF2-40B4-BE49-F238E27FC236}">
                <a16:creationId xmlns:a16="http://schemas.microsoft.com/office/drawing/2014/main" id="{1CC349FE-0FCC-4426-8C9E-2BC04B3A99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7470" y="0"/>
            <a:ext cx="9387965" cy="23643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s://lh3.googleusercontent.com/-pdjmI0guhoI/WsOKKvIORNI/AAAAAAAACe4/2w9xoJp1uAIMMyCEXg8RzbupS6Phi1WYACHMYCw/h136/4-ctu.vn_anh_dong_mau_slide_powerpoint_dep_(113).gif">
            <a:extLst>
              <a:ext uri="{FF2B5EF4-FFF2-40B4-BE49-F238E27FC236}">
                <a16:creationId xmlns:a16="http://schemas.microsoft.com/office/drawing/2014/main" id="{D91DE3CE-B8DB-43A1-B8A9-7BC3822BB0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28720" y="4766497"/>
            <a:ext cx="15240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7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2437523368"/>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29650" y="307676"/>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Mục</a:t>
            </a:r>
            <a:r>
              <a:rPr lang="fr-FR" altLang="en-US" sz="4267" b="1" kern="0" dirty="0">
                <a:solidFill>
                  <a:srgbClr val="C00000"/>
                </a:solidFill>
                <a:cs typeface="Times New Roman" panose="02020603050405020304" pitchFamily="18" charset="0"/>
              </a:rPr>
              <a:t> </a:t>
            </a:r>
            <a:r>
              <a:rPr lang="fr-FR" altLang="en-US" sz="4267" b="1" kern="0" dirty="0" err="1" smtClean="0">
                <a:solidFill>
                  <a:srgbClr val="C00000"/>
                </a:solidFill>
                <a:cs typeface="Times New Roman" panose="02020603050405020304" pitchFamily="18" charset="0"/>
              </a:rPr>
              <a:t>tiêu</a:t>
            </a:r>
            <a:r>
              <a:rPr lang="fr-FR" altLang="en-US" sz="4267" b="1" kern="0" dirty="0">
                <a:solidFill>
                  <a:srgbClr val="C00000"/>
                </a:solidFill>
                <a:cs typeface="Times New Roman" panose="02020603050405020304" pitchFamily="18" charset="0"/>
              </a:rPr>
              <a:t> </a:t>
            </a:r>
            <a:r>
              <a:rPr lang="fr-FR" altLang="en-US" sz="4267" b="1" kern="0" dirty="0" err="1" smtClean="0">
                <a:solidFill>
                  <a:srgbClr val="C00000"/>
                </a:solidFill>
                <a:cs typeface="Times New Roman" panose="02020603050405020304" pitchFamily="18" charset="0"/>
              </a:rPr>
              <a:t>tiết</a:t>
            </a:r>
            <a:r>
              <a:rPr lang="fr-FR" altLang="en-US" sz="4267" b="1" kern="0" dirty="0" smtClean="0">
                <a:solidFill>
                  <a:srgbClr val="C00000"/>
                </a:solidFill>
                <a:cs typeface="Times New Roman" panose="02020603050405020304" pitchFamily="18" charset="0"/>
              </a:rPr>
              <a:t> 2:</a:t>
            </a:r>
            <a:endParaRPr lang="en-US" altLang="en-US" sz="4267"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5285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2923050" y="433062"/>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id="{D2C4A7BA-DE53-4B2A-B5E8-A272F09A5DA7}"/>
              </a:ext>
            </a:extLst>
          </p:cNvPr>
          <p:cNvSpPr txBox="1"/>
          <p:nvPr/>
        </p:nvSpPr>
        <p:spPr>
          <a:xfrm flipH="1">
            <a:off x="938008" y="3141566"/>
            <a:ext cx="1339407" cy="646331"/>
          </a:xfrm>
          <a:prstGeom prst="rect">
            <a:avLst/>
          </a:prstGeom>
          <a:noFill/>
        </p:spPr>
        <p:txBody>
          <a:bodyPr wrap="square" rtlCol="0">
            <a:spAutoFit/>
          </a:bodyPr>
          <a:lstStyle/>
          <a:p>
            <a:pPr algn="just"/>
            <a:r>
              <a:rPr lang="en-US" sz="3600" b="1" dirty="0" smtClean="0">
                <a:solidFill>
                  <a:srgbClr val="C00000"/>
                </a:solidFill>
                <a:latin typeface="Times New Roman" pitchFamily="18" charset="0"/>
                <a:cs typeface="Times New Roman" pitchFamily="18" charset="0"/>
              </a:rPr>
              <a:t>TIA</a:t>
            </a:r>
            <a:endParaRPr lang="en-US" sz="3600" b="1" dirty="0">
              <a:solidFill>
                <a:srgbClr val="C00000"/>
              </a:solidFill>
              <a:latin typeface="Times New Roman" pitchFamily="18" charset="0"/>
              <a:cs typeface="Times New Roman" pitchFamily="18" charset="0"/>
            </a:endParaRPr>
          </a:p>
        </p:txBody>
      </p:sp>
      <p:graphicFrame>
        <p:nvGraphicFramePr>
          <p:cNvPr id="9" name="Diagram 8">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1024934691"/>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1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282310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59972" y="1531257"/>
            <a:ext cx="6139542"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1028" name="Picture 4" descr="Tia laser là gì? Tại sao phải dùng kính chống tia las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5" y="2249715"/>
            <a:ext cx="5791200" cy="386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407" y="3287407"/>
            <a:ext cx="2296886" cy="584775"/>
          </a:xfrm>
          <a:prstGeom prst="rect">
            <a:avLst/>
          </a:prstGeom>
          <a:noFill/>
        </p:spPr>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Tia </a:t>
            </a:r>
            <a:r>
              <a:rPr lang="en-US" sz="3200" b="1" dirty="0" err="1">
                <a:solidFill>
                  <a:srgbClr val="0000FF"/>
                </a:solidFill>
                <a:latin typeface="Times New Roman" panose="02020603050405020304" pitchFamily="18" charset="0"/>
                <a:cs typeface="Times New Roman" panose="02020603050405020304" pitchFamily="18" charset="0"/>
              </a:rPr>
              <a:t>lazer</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KHÁM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451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out)">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3627" y="1542143"/>
            <a:ext cx="6389915"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2050"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2">
            <a:extLst>
              <a:ext uri="{28A0092B-C50C-407E-A947-70E740481C1C}">
                <a14:useLocalDpi xmlns:a14="http://schemas.microsoft.com/office/drawing/2010/main" val="0"/>
              </a:ext>
            </a:extLst>
          </a:blip>
          <a:srcRect b="11313"/>
          <a:stretch/>
        </p:blipFill>
        <p:spPr bwMode="auto">
          <a:xfrm>
            <a:off x="3795486" y="2278743"/>
            <a:ext cx="6978780" cy="3747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3200321"/>
            <a:ext cx="1625600"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Tia UV</a:t>
            </a: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KHÁM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627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1411393016"/>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94964" y="301459"/>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Mục</a:t>
            </a:r>
            <a:r>
              <a:rPr lang="fr-FR" altLang="en-US" sz="3600" b="1" kern="0" dirty="0">
                <a:solidFill>
                  <a:srgbClr val="C00000"/>
                </a:solidFill>
                <a:cs typeface="Times New Roman" panose="02020603050405020304" pitchFamily="18" charset="0"/>
              </a:rPr>
              <a:t> </a:t>
            </a:r>
            <a:r>
              <a:rPr lang="fr-FR" altLang="en-US" sz="3600" b="1" kern="0" dirty="0" err="1" smtClean="0">
                <a:solidFill>
                  <a:srgbClr val="C00000"/>
                </a:solidFill>
                <a:cs typeface="Times New Roman" panose="02020603050405020304" pitchFamily="18" charset="0"/>
              </a:rPr>
              <a:t>tiêu</a:t>
            </a:r>
            <a:r>
              <a:rPr lang="fr-FR" altLang="en-US" sz="3600" b="1" kern="0" dirty="0">
                <a:solidFill>
                  <a:srgbClr val="C00000"/>
                </a:solidFill>
                <a:cs typeface="Times New Roman" panose="02020603050405020304" pitchFamily="18" charset="0"/>
              </a:rPr>
              <a:t> </a:t>
            </a:r>
            <a:r>
              <a:rPr lang="fr-FR" altLang="en-US" sz="3600" b="1" kern="0" dirty="0" err="1" smtClean="0">
                <a:solidFill>
                  <a:srgbClr val="C00000"/>
                </a:solidFill>
                <a:cs typeface="Times New Roman" panose="02020603050405020304" pitchFamily="18" charset="0"/>
              </a:rPr>
              <a:t>tiết</a:t>
            </a:r>
            <a:r>
              <a:rPr lang="fr-FR" altLang="en-US" sz="3600" b="1" kern="0" dirty="0" smtClean="0">
                <a:solidFill>
                  <a:srgbClr val="C00000"/>
                </a:solidFill>
                <a:cs typeface="Times New Roman" panose="02020603050405020304" pitchFamily="18" charset="0"/>
              </a:rPr>
              <a:t> 1:</a:t>
            </a:r>
            <a:endParaRPr lang="en-US" altLang="en-US" sz="3600"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14746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2371" y="1462314"/>
            <a:ext cx="6204857"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1653050" y="3378201"/>
            <a:ext cx="1625600" cy="646331"/>
          </a:xfrm>
          <a:prstGeom prst="rect">
            <a:avLst/>
          </a:prstGeom>
          <a:noFill/>
        </p:spPr>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Tia </a:t>
            </a:r>
            <a:r>
              <a:rPr lang="en-US" sz="3600" b="1" dirty="0" err="1">
                <a:solidFill>
                  <a:srgbClr val="0000FF"/>
                </a:solidFill>
                <a:latin typeface="Times New Roman" panose="02020603050405020304" pitchFamily="18" charset="0"/>
                <a:cs typeface="Times New Roman" panose="02020603050405020304" pitchFamily="18" charset="0"/>
              </a:rPr>
              <a:t>sét</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714" y="2071914"/>
            <a:ext cx="5910943" cy="41746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KHÁM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944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21428" y="4953000"/>
            <a:ext cx="5689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Bây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829" y="1679120"/>
            <a:ext cx="3202135" cy="2261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ia laser là gì? Tại sao phải dùng kính chống tia las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84" y="1701800"/>
            <a:ext cx="3358244" cy="2238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4">
            <a:extLst>
              <a:ext uri="{28A0092B-C50C-407E-A947-70E740481C1C}">
                <a14:useLocalDpi xmlns:a14="http://schemas.microsoft.com/office/drawing/2010/main" val="0"/>
              </a:ext>
            </a:extLst>
          </a:blip>
          <a:srcRect b="11313"/>
          <a:stretch/>
        </p:blipFill>
        <p:spPr bwMode="auto">
          <a:xfrm>
            <a:off x="3712028" y="1700565"/>
            <a:ext cx="4775200" cy="256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53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904455" y="3190324"/>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THÀNH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KIẾN</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THỨC</a:t>
            </a:r>
            <a:endPar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608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368804" y="2819400"/>
            <a:ext cx="4876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8839204" y="2286740"/>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4362249" y="2252303"/>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5486405" y="2180353"/>
            <a:ext cx="544052" cy="913007"/>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sp>
        <p:nvSpPr>
          <p:cNvPr id="12" name="Rounded Rectangle 11"/>
          <p:cNvSpPr/>
          <p:nvPr/>
        </p:nvSpPr>
        <p:spPr>
          <a:xfrm>
            <a:off x="3770181" y="393943"/>
            <a:ext cx="2824420"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2. </a:t>
            </a:r>
            <a:r>
              <a:rPr lang="en-US" sz="2667" b="1" dirty="0">
                <a:latin typeface="Times New Roman" panose="02020603050405020304" pitchFamily="18" charset="0"/>
                <a:cs typeface="Times New Roman" panose="02020603050405020304" pitchFamily="18" charset="0"/>
              </a:rPr>
              <a:t>Tia</a:t>
            </a:r>
          </a:p>
        </p:txBody>
      </p:sp>
      <p:sp>
        <p:nvSpPr>
          <p:cNvPr id="2" name="TextBox 1"/>
          <p:cNvSpPr txBox="1"/>
          <p:nvPr/>
        </p:nvSpPr>
        <p:spPr>
          <a:xfrm>
            <a:off x="1019584" y="1903521"/>
            <a:ext cx="2824935"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chia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a:t>
            </a:r>
          </a:p>
        </p:txBody>
      </p:sp>
      <p:grpSp>
        <p:nvGrpSpPr>
          <p:cNvPr id="15" name="Group 14"/>
          <p:cNvGrpSpPr/>
          <p:nvPr/>
        </p:nvGrpSpPr>
        <p:grpSpPr>
          <a:xfrm>
            <a:off x="434500" y="3683201"/>
            <a:ext cx="5442736" cy="1524000"/>
            <a:chOff x="2623548" y="2800350"/>
            <a:chExt cx="4082052" cy="1143000"/>
          </a:xfrm>
        </p:grpSpPr>
        <p:sp>
          <p:nvSpPr>
            <p:cNvPr id="3" name="Rounded Rectangle 2"/>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5" name="TextBox 4"/>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a:t>
              </a:r>
            </a:p>
          </p:txBody>
        </p:sp>
        <p:sp>
          <p:nvSpPr>
            <p:cNvPr id="14" name="Right Triangle 1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
        <p:nvSpPr>
          <p:cNvPr id="16" name="TextBox 15"/>
          <p:cNvSpPr txBox="1"/>
          <p:nvPr/>
        </p:nvSpPr>
        <p:spPr>
          <a:xfrm>
            <a:off x="1023889" y="1870384"/>
            <a:ext cx="282493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779733"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4286560"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21" name="Group 20"/>
          <p:cNvGrpSpPr/>
          <p:nvPr/>
        </p:nvGrpSpPr>
        <p:grpSpPr>
          <a:xfrm>
            <a:off x="6450939" y="3656365"/>
            <a:ext cx="5442736" cy="1524000"/>
            <a:chOff x="2623548" y="2800350"/>
            <a:chExt cx="4082052" cy="1143000"/>
          </a:xfrm>
        </p:grpSpPr>
        <p:sp>
          <p:nvSpPr>
            <p:cNvPr id="22" name="Rounded Rectangle 21"/>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23" name="TextBox 22"/>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a:t>
              </a:r>
            </a:p>
          </p:txBody>
        </p:sp>
        <p:sp>
          <p:nvSpPr>
            <p:cNvPr id="24" name="Right Triangle 2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Tree>
    <p:extLst>
      <p:ext uri="{BB962C8B-B14F-4D97-AF65-F5344CB8AC3E}">
        <p14:creationId xmlns:p14="http://schemas.microsoft.com/office/powerpoint/2010/main" val="34854279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2" grpId="1" animBg="1"/>
      <p:bldP spid="16" grpId="0" animBg="1"/>
      <p:bldP spid="16" grpId="1"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881418" y="47879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grpSp>
        <p:nvGrpSpPr>
          <p:cNvPr id="33" name="Group 32"/>
          <p:cNvGrpSpPr/>
          <p:nvPr/>
        </p:nvGrpSpPr>
        <p:grpSpPr>
          <a:xfrm>
            <a:off x="4046562" y="2191239"/>
            <a:ext cx="5188155" cy="913007"/>
            <a:chOff x="2585884" y="1635264"/>
            <a:chExt cx="3891116" cy="684755"/>
          </a:xfrm>
        </p:grpSpPr>
        <p:cxnSp>
          <p:nvCxnSpPr>
            <p:cNvPr id="6" name="Straight Connector 5"/>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943600" y="1715055"/>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2585884" y="1689227"/>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3429000" y="1635264"/>
              <a:ext cx="408039" cy="684755"/>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Rounded Rectangle 11"/>
          <p:cNvSpPr/>
          <p:nvPr/>
        </p:nvSpPr>
        <p:spPr>
          <a:xfrm>
            <a:off x="4118902" y="289901"/>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2. </a:t>
            </a:r>
            <a:r>
              <a:rPr lang="en-US" sz="2667" b="1" dirty="0">
                <a:latin typeface="Times New Roman" panose="02020603050405020304" pitchFamily="18" charset="0"/>
                <a:cs typeface="Times New Roman" panose="02020603050405020304" pitchFamily="18" charset="0"/>
              </a:rPr>
              <a:t>Tia</a:t>
            </a:r>
          </a:p>
        </p:txBody>
      </p:sp>
      <p:sp>
        <p:nvSpPr>
          <p:cNvPr id="2" name="TextBox 1"/>
          <p:cNvSpPr txBox="1"/>
          <p:nvPr/>
        </p:nvSpPr>
        <p:spPr>
          <a:xfrm>
            <a:off x="811892" y="2180353"/>
            <a:ext cx="30142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464046"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3970873"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35" name="Group 34"/>
          <p:cNvGrpSpPr/>
          <p:nvPr/>
        </p:nvGrpSpPr>
        <p:grpSpPr>
          <a:xfrm>
            <a:off x="4029020" y="2180353"/>
            <a:ext cx="1672795" cy="913007"/>
            <a:chOff x="3048459" y="3827681"/>
            <a:chExt cx="1254596" cy="684755"/>
          </a:xfrm>
        </p:grpSpPr>
        <p:grpSp>
          <p:nvGrpSpPr>
            <p:cNvPr id="28" name="Group 27"/>
            <p:cNvGrpSpPr/>
            <p:nvPr/>
          </p:nvGrpSpPr>
          <p:grpSpPr>
            <a:xfrm>
              <a:off x="3048459" y="3827681"/>
              <a:ext cx="1254596" cy="684755"/>
              <a:chOff x="2615995" y="2025742"/>
              <a:chExt cx="1254596" cy="684755"/>
            </a:xfrm>
          </p:grpSpPr>
          <p:cxnSp>
            <p:nvCxnSpPr>
              <p:cNvPr id="13" name="Straight Connector 12"/>
              <p:cNvCxnSpPr/>
              <p:nvPr/>
            </p:nvCxnSpPr>
            <p:spPr>
              <a:xfrm flipH="1">
                <a:off x="2615995" y="2495550"/>
                <a:ext cx="1006577" cy="0"/>
              </a:xfrm>
              <a:prstGeom prst="line">
                <a:avLst/>
              </a:prstGeom>
            </p:spPr>
            <p:style>
              <a:lnRef idx="2">
                <a:schemeClr val="dk1"/>
              </a:lnRef>
              <a:fillRef idx="0">
                <a:schemeClr val="dk1"/>
              </a:fillRef>
              <a:effectRef idx="1">
                <a:schemeClr val="dk1"/>
              </a:effectRef>
              <a:fontRef idx="minor">
                <a:schemeClr val="tx1"/>
              </a:fontRef>
            </p:style>
          </p:cxnSp>
          <p:grpSp>
            <p:nvGrpSpPr>
              <p:cNvPr id="25" name="Group 24"/>
              <p:cNvGrpSpPr/>
              <p:nvPr/>
            </p:nvGrpSpPr>
            <p:grpSpPr>
              <a:xfrm>
                <a:off x="3462552" y="2025742"/>
                <a:ext cx="408039" cy="684755"/>
                <a:chOff x="3829665" y="3333750"/>
                <a:chExt cx="408039" cy="684755"/>
              </a:xfrm>
            </p:grpSpPr>
            <p:sp>
              <p:nvSpPr>
                <p:cNvPr id="26" name="TextBox 25"/>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27" name="TextBox 26"/>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4" name="TextBox 33"/>
            <p:cNvSpPr txBox="1"/>
            <p:nvPr/>
          </p:nvSpPr>
          <p:spPr>
            <a:xfrm>
              <a:off x="3051538" y="3882164"/>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grpSp>
        <p:nvGrpSpPr>
          <p:cNvPr id="37" name="Group 36"/>
          <p:cNvGrpSpPr/>
          <p:nvPr/>
        </p:nvGrpSpPr>
        <p:grpSpPr>
          <a:xfrm>
            <a:off x="5170410" y="2187973"/>
            <a:ext cx="4056380" cy="913007"/>
            <a:chOff x="3429000" y="2778264"/>
            <a:chExt cx="3042285" cy="684755"/>
          </a:xfrm>
        </p:grpSpPr>
        <p:grpSp>
          <p:nvGrpSpPr>
            <p:cNvPr id="32" name="Group 31"/>
            <p:cNvGrpSpPr/>
            <p:nvPr/>
          </p:nvGrpSpPr>
          <p:grpSpPr>
            <a:xfrm>
              <a:off x="3429000" y="2778264"/>
              <a:ext cx="2743324" cy="684755"/>
              <a:chOff x="3756536" y="2007870"/>
              <a:chExt cx="2743324" cy="684755"/>
            </a:xfrm>
          </p:grpSpPr>
          <p:cxnSp>
            <p:nvCxnSpPr>
              <p:cNvPr id="18" name="Straight Connector 17"/>
              <p:cNvCxnSpPr/>
              <p:nvPr/>
            </p:nvCxnSpPr>
            <p:spPr>
              <a:xfrm>
                <a:off x="3912132" y="2502096"/>
                <a:ext cx="2587728" cy="1135"/>
              </a:xfrm>
              <a:prstGeom prst="line">
                <a:avLst/>
              </a:prstGeom>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3756536" y="2007870"/>
                <a:ext cx="408039" cy="684755"/>
                <a:chOff x="3829665" y="3333750"/>
                <a:chExt cx="408039" cy="684755"/>
              </a:xfrm>
            </p:grpSpPr>
            <p:sp>
              <p:nvSpPr>
                <p:cNvPr id="30" name="TextBox 29"/>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31" name="TextBox 30"/>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6" name="TextBox 35"/>
            <p:cNvSpPr txBox="1"/>
            <p:nvPr/>
          </p:nvSpPr>
          <p:spPr>
            <a:xfrm>
              <a:off x="5937885" y="2853690"/>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grpSp>
      <p:grpSp>
        <p:nvGrpSpPr>
          <p:cNvPr id="45" name="Group 44"/>
          <p:cNvGrpSpPr/>
          <p:nvPr/>
        </p:nvGrpSpPr>
        <p:grpSpPr>
          <a:xfrm>
            <a:off x="3941378" y="2903600"/>
            <a:ext cx="2550140" cy="1378541"/>
            <a:chOff x="2362200" y="2503218"/>
            <a:chExt cx="1912605" cy="1033906"/>
          </a:xfrm>
        </p:grpSpPr>
        <p:grpSp>
          <p:nvGrpSpPr>
            <p:cNvPr id="43" name="Group 42"/>
            <p:cNvGrpSpPr/>
            <p:nvPr/>
          </p:nvGrpSpPr>
          <p:grpSpPr>
            <a:xfrm>
              <a:off x="2827005" y="2503218"/>
              <a:ext cx="1000319" cy="678132"/>
              <a:chOff x="2827005" y="2503218"/>
              <a:chExt cx="1000319" cy="678132"/>
            </a:xfrm>
          </p:grpSpPr>
          <p:cxnSp>
            <p:nvCxnSpPr>
              <p:cNvPr id="39" name="Straight Arrow Connector 38"/>
              <p:cNvCxnSpPr/>
              <p:nvPr/>
            </p:nvCxnSpPr>
            <p:spPr>
              <a:xfrm>
                <a:off x="2827005" y="2536822"/>
                <a:ext cx="292279" cy="6445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H="1">
                <a:off x="3452584" y="2503218"/>
                <a:ext cx="374740" cy="6781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44" name="TextBox 43"/>
            <p:cNvSpPr txBox="1"/>
            <p:nvPr/>
          </p:nvSpPr>
          <p:spPr>
            <a:xfrm>
              <a:off x="2362200" y="3190875"/>
              <a:ext cx="1912605" cy="34624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endParaRPr lang="en-US" sz="2400" dirty="0">
                <a:latin typeface="Times New Roman" panose="02020603050405020304" pitchFamily="18" charset="0"/>
                <a:cs typeface="Times New Roman" panose="02020603050405020304" pitchFamily="18" charset="0"/>
              </a:endParaRPr>
            </a:p>
          </p:txBody>
        </p:sp>
      </p:grpSp>
      <p:cxnSp>
        <p:nvCxnSpPr>
          <p:cNvPr id="50" name="Straight Arrow Connector 49"/>
          <p:cNvCxnSpPr/>
          <p:nvPr/>
        </p:nvCxnSpPr>
        <p:spPr>
          <a:xfrm>
            <a:off x="3341917" y="2988984"/>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1860369" y="4839515"/>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x</a:t>
            </a:r>
          </a:p>
        </p:txBody>
      </p:sp>
      <p:cxnSp>
        <p:nvCxnSpPr>
          <p:cNvPr id="59" name="Straight Arrow Connector 58"/>
          <p:cNvCxnSpPr/>
          <p:nvPr/>
        </p:nvCxnSpPr>
        <p:spPr>
          <a:xfrm>
            <a:off x="9234717" y="2948408"/>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788965" y="48514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61" name="Rounded Rectangle 60"/>
          <p:cNvSpPr/>
          <p:nvPr/>
        </p:nvSpPr>
        <p:spPr>
          <a:xfrm>
            <a:off x="7786917" y="4851400"/>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y</a:t>
            </a:r>
          </a:p>
        </p:txBody>
      </p:sp>
    </p:spTree>
    <p:extLst>
      <p:ext uri="{BB962C8B-B14F-4D97-AF65-F5344CB8AC3E}">
        <p14:creationId xmlns:p14="http://schemas.microsoft.com/office/powerpoint/2010/main" val="15223337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35" presetClass="path" presetSubtype="0" accel="50000" decel="50000" fill="hold" nodeType="withEffect">
                                  <p:stCondLst>
                                    <p:cond delay="0"/>
                                  </p:stCondLst>
                                  <p:childTnLst>
                                    <p:animMotion origin="layout" path="M -0.025 0.00308 L -0.06667 -0.00216 " pathEditMode="relative" rAng="0" ptsTypes="AA">
                                      <p:cBhvr>
                                        <p:cTn id="24" dur="2000" fill="hold"/>
                                        <p:tgtEl>
                                          <p:spTgt spid="35"/>
                                        </p:tgtEl>
                                        <p:attrNameLst>
                                          <p:attrName>ppt_x</p:attrName>
                                          <p:attrName>ppt_y</p:attrName>
                                        </p:attrNameLst>
                                      </p:cBhvr>
                                      <p:rCtr x="-2083" y="-278"/>
                                    </p:animMotion>
                                  </p:childTnLst>
                                </p:cTn>
                              </p:par>
                              <p:par>
                                <p:cTn id="25" presetID="63" presetClass="path" presetSubtype="0" accel="50000" decel="50000" fill="hold" nodeType="withEffect">
                                  <p:stCondLst>
                                    <p:cond delay="0"/>
                                  </p:stCondLst>
                                  <p:childTnLst>
                                    <p:animMotion origin="layout" path="M 5.55556E-7 -2.96296E-6 L 0.04097 -2.96296E-6 " pathEditMode="relative" rAng="0" ptsTypes="AA">
                                      <p:cBhvr>
                                        <p:cTn id="26" dur="2000" fill="hold"/>
                                        <p:tgtEl>
                                          <p:spTgt spid="37"/>
                                        </p:tgtEl>
                                        <p:attrNameLst>
                                          <p:attrName>ppt_x</p:attrName>
                                          <p:attrName>ppt_y</p:attrName>
                                        </p:attrNameLst>
                                      </p:cBhvr>
                                      <p:rCtr x="2049" y="0"/>
                                    </p:animMotion>
                                  </p:childTnLst>
                                </p:cTn>
                              </p:par>
                              <p:par>
                                <p:cTn id="27" presetID="35" presetClass="path" presetSubtype="0" accel="50000" decel="50000" fill="hold" grpId="0" nodeType="withEffect">
                                  <p:stCondLst>
                                    <p:cond delay="0"/>
                                  </p:stCondLst>
                                  <p:childTnLst>
                                    <p:animMotion origin="layout" path="M -2.5E-6 -2.59259E-6 L -0.06614 -0.00463 " pathEditMode="relative" rAng="0" ptsTypes="AA">
                                      <p:cBhvr>
                                        <p:cTn id="28" dur="2000" fill="hold"/>
                                        <p:tgtEl>
                                          <p:spTgt spid="20"/>
                                        </p:tgtEl>
                                        <p:attrNameLst>
                                          <p:attrName>ppt_x</p:attrName>
                                          <p:attrName>ppt_y</p:attrName>
                                        </p:attrNameLst>
                                      </p:cBhvr>
                                      <p:rCtr x="-3316" y="-247"/>
                                    </p:animMotion>
                                  </p:childTnLst>
                                </p:cTn>
                              </p:par>
                              <p:par>
                                <p:cTn id="29" presetID="63" presetClass="path" presetSubtype="0" accel="50000" decel="50000" fill="hold" grpId="0" nodeType="withEffect">
                                  <p:stCondLst>
                                    <p:cond delay="0"/>
                                  </p:stCondLst>
                                  <p:childTnLst>
                                    <p:animMotion origin="layout" path="M 3.33333E-6 4.69136E-6 L 0.06493 -0.00402 " pathEditMode="relative" rAng="0" ptsTypes="AA">
                                      <p:cBhvr>
                                        <p:cTn id="30" dur="2000" fill="hold"/>
                                        <p:tgtEl>
                                          <p:spTgt spid="19"/>
                                        </p:tgtEl>
                                        <p:attrNameLst>
                                          <p:attrName>ppt_x</p:attrName>
                                          <p:attrName>ppt_y</p:attrName>
                                        </p:attrNameLst>
                                      </p:cBhvr>
                                      <p:rCtr x="3247" y="-216"/>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1"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up)">
                                      <p:cBhvr>
                                        <p:cTn id="43" dur="500"/>
                                        <p:tgtEl>
                                          <p:spTgt spid="5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xit" presetSubtype="32" fill="hold" grpId="1" nodeType="clickEffect">
                                  <p:stCondLst>
                                    <p:cond delay="0"/>
                                  </p:stCondLst>
                                  <p:childTnLst>
                                    <p:animEffect transition="out" filter="diamond(out)">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par>
                                <p:cTn id="56" presetID="8" presetClass="exit" presetSubtype="32" fill="hold" grpId="1" nodeType="withEffect">
                                  <p:stCondLst>
                                    <p:cond delay="0"/>
                                  </p:stCondLst>
                                  <p:childTnLst>
                                    <p:animEffect transition="out" filter="diamond(out)">
                                      <p:cBhvr>
                                        <p:cTn id="57" dur="500"/>
                                        <p:tgtEl>
                                          <p:spTgt spid="60"/>
                                        </p:tgtEl>
                                      </p:cBhvr>
                                    </p:animEffect>
                                    <p:set>
                                      <p:cBhvr>
                                        <p:cTn id="58" dur="1" fill="hold">
                                          <p:stCondLst>
                                            <p:cond delay="499"/>
                                          </p:stCondLst>
                                        </p:cTn>
                                        <p:tgtEl>
                                          <p:spTgt spid="6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arn(outVertical)">
                                      <p:cBhvr>
                                        <p:cTn id="63" dur="500"/>
                                        <p:tgtEl>
                                          <p:spTgt spid="56"/>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barn(outVertical)">
                                      <p:cBhvr>
                                        <p:cTn id="6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2" grpId="0" animBg="1"/>
      <p:bldP spid="2" grpId="1" animBg="1"/>
      <p:bldP spid="19" grpId="0" animBg="1"/>
      <p:bldP spid="20" grpId="0" animBg="1"/>
      <p:bldP spid="56" grpId="0" animBg="1"/>
      <p:bldP spid="60" grpId="0"/>
      <p:bldP spid="60" grpId="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97557" y="306622"/>
            <a:ext cx="3206444"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 </a:t>
            </a:r>
            <a:r>
              <a:rPr lang="en-US" sz="2667" b="1" dirty="0">
                <a:latin typeface="Times New Roman" panose="02020603050405020304" pitchFamily="18" charset="0"/>
                <a:cs typeface="Times New Roman" panose="02020603050405020304" pitchFamily="18" charset="0"/>
              </a:rPr>
              <a:t>Hai </a:t>
            </a:r>
            <a:r>
              <a:rPr lang="en-US" sz="2667" b="1" dirty="0" err="1">
                <a:latin typeface="Times New Roman" panose="02020603050405020304" pitchFamily="18" charset="0"/>
                <a:cs typeface="Times New Roman" panose="02020603050405020304" pitchFamily="18" charset="0"/>
              </a:rPr>
              <a:t>tia</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đối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nhau</a:t>
            </a:r>
            <a:endParaRPr lang="en-US" sz="2667"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149600" y="1397001"/>
            <a:ext cx="5188155" cy="913007"/>
            <a:chOff x="2585884" y="1635264"/>
            <a:chExt cx="3891116" cy="684755"/>
          </a:xfrm>
        </p:grpSpPr>
        <p:cxnSp>
          <p:nvCxnSpPr>
            <p:cNvPr id="5" name="Straight Connector 4"/>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943600" y="1715055"/>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y</a:t>
              </a:r>
            </a:p>
          </p:txBody>
        </p:sp>
        <p:sp>
          <p:nvSpPr>
            <p:cNvPr id="7" name="TextBox 6"/>
            <p:cNvSpPr txBox="1"/>
            <p:nvPr/>
          </p:nvSpPr>
          <p:spPr>
            <a:xfrm>
              <a:off x="2585884" y="1689227"/>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x</a:t>
              </a:r>
            </a:p>
          </p:txBody>
        </p:sp>
        <p:grpSp>
          <p:nvGrpSpPr>
            <p:cNvPr id="8" name="Group 7"/>
            <p:cNvGrpSpPr/>
            <p:nvPr/>
          </p:nvGrpSpPr>
          <p:grpSpPr>
            <a:xfrm>
              <a:off x="3429000" y="1635264"/>
              <a:ext cx="408039" cy="684755"/>
              <a:chOff x="3829665" y="3333750"/>
              <a:chExt cx="408039" cy="684755"/>
            </a:xfrm>
          </p:grpSpPr>
          <p:sp>
            <p:nvSpPr>
              <p:cNvPr id="9" name="TextBox 8"/>
              <p:cNvSpPr txBox="1"/>
              <p:nvPr/>
            </p:nvSpPr>
            <p:spPr>
              <a:xfrm>
                <a:off x="3844413" y="3333750"/>
                <a:ext cx="297426" cy="684755"/>
              </a:xfrm>
              <a:prstGeom prst="rect">
                <a:avLst/>
              </a:prstGeom>
              <a:noFill/>
            </p:spPr>
            <p:txBody>
              <a:bodyPr wrap="square" rtlCol="0">
                <a:spAutoFit/>
              </a:bodyPr>
              <a:lstStyle/>
              <a:p>
                <a:r>
                  <a:rPr lang="en-US" sz="5333" b="1" dirty="0">
                    <a:solidFill>
                      <a:srgbClr val="FF0000"/>
                    </a:solidFill>
                    <a:effectLst>
                      <a:outerShdw blurRad="38100" dist="38100" dir="2700000" algn="tl">
                        <a:srgbClr val="000000">
                          <a:alpha val="43137"/>
                        </a:srgbClr>
                      </a:outerShdw>
                    </a:effectLst>
                  </a:rPr>
                  <a:t>.</a:t>
                </a:r>
              </a:p>
            </p:txBody>
          </p:sp>
          <p:sp>
            <p:nvSpPr>
              <p:cNvPr id="10" name="TextBox 9"/>
              <p:cNvSpPr txBox="1"/>
              <p:nvPr/>
            </p:nvSpPr>
            <p:spPr>
              <a:xfrm>
                <a:off x="3829665" y="3412406"/>
                <a:ext cx="408039" cy="377074"/>
              </a:xfrm>
              <a:prstGeom prst="rect">
                <a:avLst/>
              </a:prstGeom>
              <a:noFill/>
            </p:spPr>
            <p:txBody>
              <a:bodyPr wrap="square" rtlCol="0">
                <a:spAutoFit/>
              </a:bodyPr>
              <a:lstStyle/>
              <a:p>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Content Placeholder 4"/>
          <p:cNvSpPr txBox="1">
            <a:spLocks/>
          </p:cNvSpPr>
          <p:nvPr/>
        </p:nvSpPr>
        <p:spPr>
          <a:xfrm>
            <a:off x="406400" y="2594268"/>
            <a:ext cx="10312957" cy="2488347"/>
          </a:xfrm>
          <a:prstGeom prst="rect">
            <a:avLst/>
          </a:prstGeom>
        </p:spPr>
        <p:txBody>
          <a:bodyPr spcFirstLastPara="1" wrap="square" lIns="0" tIns="0" rIns="0" bIns="0" anchor="t" anchorCtr="0">
            <a:normAutofit/>
          </a:bodyPr>
          <a:lstStyle>
            <a:lvl1pPr marL="342892" lvl="0" indent="-342892"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1pPr>
            <a:lvl2pPr marL="742931" lvl="1" indent="-285743"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2pPr>
            <a:lvl3pPr marL="1142972" lvl="2"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3pPr>
            <a:lvl4pPr marL="1600160" lvl="3"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4pPr>
            <a:lvl5pPr marL="2057348" lvl="4" indent="-228594" algn="ctr" defTabSz="914378" rtl="0" eaLnBrk="1" latinLnBrk="0" hangingPunct="1">
              <a:spcBef>
                <a:spcPts val="0"/>
              </a:spcBef>
              <a:spcAft>
                <a:spcPts val="0"/>
              </a:spcAft>
              <a:buSzPts val="2000"/>
              <a:buFont typeface="Arial" pitchFamily="34" charset="0"/>
              <a:buNone/>
              <a:defRPr sz="1500" kern="1200">
                <a:solidFill>
                  <a:srgbClr val="7B77C8"/>
                </a:solidFill>
                <a:latin typeface="+mn-lt"/>
                <a:ea typeface="+mn-ea"/>
                <a:cs typeface="+mn-cs"/>
              </a:defRPr>
            </a:lvl5pPr>
            <a:lvl6pPr marL="2514537" lvl="5"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6pPr>
            <a:lvl7pPr marL="2971726" lvl="6"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7pPr>
            <a:lvl8pPr marL="3428915" lvl="7"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8pPr>
            <a:lvl9pPr marL="3886103" lvl="8"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9pPr>
          </a:lstStyle>
          <a:p>
            <a:pPr>
              <a:lnSpc>
                <a:spcPct val="150000"/>
              </a:lnSpc>
              <a:buFont typeface="Wingdings" panose="05000000000000000000" pitchFamily="2" charset="2"/>
              <a:buChar char="v"/>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có</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chung</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gốc</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dirty="0">
                <a:solidFill>
                  <a:schemeClr val="tx1"/>
                </a:solidFill>
                <a:latin typeface="Times New Roman" panose="02020603050405020304" pitchFamily="18" charset="0"/>
                <a:cs typeface="Times New Roman" panose="02020603050405020304" pitchFamily="18" charset="0"/>
              </a:rPr>
              <a:t>O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tạo</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thành</a:t>
            </a:r>
            <a:r>
              <a:rPr lang="en-US" sz="2667" b="1" u="sng" dirty="0">
                <a:solidFill>
                  <a:schemeClr val="tx1"/>
                </a:solidFill>
                <a:latin typeface="Times New Roman" panose="02020603050405020304" pitchFamily="18" charset="0"/>
                <a:cs typeface="Times New Roman" panose="02020603050405020304" pitchFamily="18" charset="0"/>
              </a:rPr>
              <a:t> đ</a:t>
            </a:r>
            <a:r>
              <a:rPr lang="vi-VN" sz="2667" b="1" u="sng" dirty="0">
                <a:solidFill>
                  <a:schemeClr val="tx1"/>
                </a:solidFill>
                <a:latin typeface="Times New Roman" panose="02020603050405020304" pitchFamily="18" charset="0"/>
                <a:cs typeface="Times New Roman" panose="02020603050405020304" pitchFamily="18" charset="0"/>
              </a:rPr>
              <a:t>ường thẳng</a:t>
            </a:r>
            <a:r>
              <a:rPr lang="en-US" sz="2667" u="sng" dirty="0">
                <a:solidFill>
                  <a:schemeClr val="tx1"/>
                </a:solidFill>
                <a:latin typeface="Times New Roman" panose="02020603050405020304" pitchFamily="18" charset="0"/>
                <a:cs typeface="Times New Roman" panose="02020603050405020304" pitchFamily="18" charset="0"/>
              </a:rPr>
              <a:t> </a:t>
            </a:r>
          </a:p>
          <a:p>
            <a:pPr>
              <a:lnSpc>
                <a:spcPct val="150000"/>
              </a:lnSpc>
              <a:buFont typeface="Symbol" panose="05050102010706020507" pitchFamily="18" charset="2"/>
              <a:buChar char="Þ"/>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là</a:t>
            </a:r>
            <a:r>
              <a:rPr lang="en-US" sz="2667"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hai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tia</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đối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nhau</a:t>
            </a:r>
            <a:endParaRPr lang="en-US" sz="2667" i="1" dirty="0">
              <a:solidFill>
                <a:schemeClr val="tx1"/>
              </a:solidFill>
              <a:latin typeface="Times New Roman" panose="02020603050405020304" pitchFamily="18" charset="0"/>
              <a:cs typeface="Times New Roman" panose="02020603050405020304" pitchFamily="18" charset="0"/>
            </a:endParaRPr>
          </a:p>
          <a:p>
            <a:pPr marL="0" indent="0" algn="l">
              <a:lnSpc>
                <a:spcPct val="150000"/>
              </a:lnSpc>
            </a:pPr>
            <a:r>
              <a:rPr lang="en-US" sz="2667" dirty="0">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Nhận</a:t>
            </a:r>
            <a:r>
              <a:rPr lang="en-US" sz="2667" b="1" u="sng" dirty="0">
                <a:solidFill>
                  <a:srgbClr val="FF0000"/>
                </a:solidFill>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xét</a:t>
            </a:r>
            <a:r>
              <a:rPr lang="en-US" sz="2667" b="1" u="sng" dirty="0">
                <a:solidFill>
                  <a:srgbClr val="FF0000"/>
                </a:solidFill>
                <a:latin typeface="Times New Roman" panose="02020603050405020304" pitchFamily="18" charset="0"/>
                <a:cs typeface="Times New Roman" panose="02020603050405020304" pitchFamily="18" charset="0"/>
              </a:rPr>
              <a:t>:</a:t>
            </a:r>
            <a:r>
              <a:rPr lang="en-US" sz="2667" b="1" dirty="0">
                <a:solidFill>
                  <a:srgbClr val="FF0000"/>
                </a:solidFill>
                <a:latin typeface="Times New Roman" panose="02020603050405020304" pitchFamily="18" charset="0"/>
                <a:cs typeface="Times New Roman" panose="02020603050405020304" pitchFamily="18" charset="0"/>
              </a:rPr>
              <a:t> </a:t>
            </a:r>
          </a:p>
          <a:p>
            <a:pPr marL="0" indent="0">
              <a:lnSpc>
                <a:spcPct val="150000"/>
              </a:lnSpc>
            </a:pPr>
            <a:r>
              <a:rPr lang="en-US" sz="2667" i="1" dirty="0" err="1">
                <a:solidFill>
                  <a:srgbClr val="FF0000"/>
                </a:solidFill>
                <a:latin typeface="Times New Roman" panose="02020603050405020304" pitchFamily="18" charset="0"/>
                <a:cs typeface="Times New Roman" panose="02020603050405020304" pitchFamily="18" charset="0"/>
              </a:rPr>
              <a:t>Mỗi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điểm</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trên</a:t>
            </a:r>
            <a:r>
              <a:rPr lang="en-US" sz="2667" i="1" dirty="0">
                <a:solidFill>
                  <a:srgbClr val="FF0000"/>
                </a:solidFill>
                <a:latin typeface="Times New Roman" panose="02020603050405020304" pitchFamily="18" charset="0"/>
                <a:cs typeface="Times New Roman" panose="02020603050405020304" pitchFamily="18" charset="0"/>
              </a:rPr>
              <a:t> đ</a:t>
            </a:r>
            <a:r>
              <a:rPr lang="vi-VN" sz="2667" i="1" dirty="0">
                <a:solidFill>
                  <a:srgbClr val="FF0000"/>
                </a:solidFill>
                <a:latin typeface="Times New Roman" panose="02020603050405020304" pitchFamily="18" charset="0"/>
                <a:cs typeface="Times New Roman" panose="02020603050405020304" pitchFamily="18" charset="0"/>
              </a:rPr>
              <a:t>ường thẳng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là</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gốc</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chung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của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hai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tia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đối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nhau</a:t>
            </a:r>
            <a:r>
              <a:rPr lang="en-US" sz="2667" i="1" dirty="0">
                <a:solidFill>
                  <a:srgbClr val="FF0000"/>
                </a:solidFill>
                <a:latin typeface="Times New Roman" panose="02020603050405020304" pitchFamily="18" charset="0"/>
                <a:cs typeface="Times New Roman" panose="02020603050405020304" pitchFamily="18" charset="0"/>
              </a:rPr>
              <a:t>.</a:t>
            </a:r>
            <a:endParaRPr lang="en-US" sz="2667"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08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arn(inVertic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barn(inVertical)">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barn(inVertical)">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4">
            <a:extLst>
              <a:ext uri="{FF2B5EF4-FFF2-40B4-BE49-F238E27FC236}">
                <a16:creationId xmlns:a16="http://schemas.microsoft.com/office/drawing/2014/main" id="{F0A6E00E-A244-4AB0-99B2-D4901A6C617B}"/>
              </a:ext>
            </a:extLst>
          </p:cNvPr>
          <p:cNvSpPr>
            <a:spLocks noChangeArrowheads="1"/>
          </p:cNvSpPr>
          <p:nvPr/>
        </p:nvSpPr>
        <p:spPr bwMode="auto">
          <a:xfrm>
            <a:off x="1543937" y="2623716"/>
            <a:ext cx="8286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Tia Am; Tia AB</a:t>
            </a:r>
          </a:p>
        </p:txBody>
      </p:sp>
      <p:sp>
        <p:nvSpPr>
          <p:cNvPr id="12" name="Rectangle 34">
            <a:extLst>
              <a:ext uri="{FF2B5EF4-FFF2-40B4-BE49-F238E27FC236}">
                <a16:creationId xmlns:a16="http://schemas.microsoft.com/office/drawing/2014/main" id="{D4E53C72-4579-4FE8-BA67-AEB39C615AD8}"/>
              </a:ext>
            </a:extLst>
          </p:cNvPr>
          <p:cNvSpPr>
            <a:spLocks noChangeArrowheads="1"/>
          </p:cNvSpPr>
          <p:nvPr/>
        </p:nvSpPr>
        <p:spPr bwMode="auto">
          <a:xfrm>
            <a:off x="1621896" y="4484095"/>
            <a:ext cx="97761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đọc</a:t>
            </a:r>
            <a:r>
              <a:rPr lang="en-US" altLang="en-US" sz="2800" dirty="0" smtClean="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a:t>
            </a:r>
          </a:p>
          <a:p>
            <a:pPr>
              <a:buFontTx/>
              <a:buChar char="-"/>
            </a:pP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198716C-80F6-4EA3-9F15-B23E130DCF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Đối tượng 5">
            <a:extLst>
              <a:ext uri="{FF2B5EF4-FFF2-40B4-BE49-F238E27FC236}">
                <a16:creationId xmlns:a16="http://schemas.microsoft.com/office/drawing/2014/main" id="{43BCB4E4-B79C-404A-936C-3DB85F2115DA}"/>
              </a:ext>
            </a:extLst>
          </p:cNvPr>
          <p:cNvGraphicFramePr>
            <a:graphicFrameLocks noChangeAspect="1"/>
          </p:cNvGraphicFramePr>
          <p:nvPr>
            <p:extLst>
              <p:ext uri="{D42A27DB-BD31-4B8C-83A1-F6EECF244321}">
                <p14:modId xmlns:p14="http://schemas.microsoft.com/office/powerpoint/2010/main" val="3111876278"/>
              </p:ext>
            </p:extLst>
          </p:nvPr>
        </p:nvGraphicFramePr>
        <p:xfrm>
          <a:off x="3800930" y="1356376"/>
          <a:ext cx="5364842" cy="1285381"/>
        </p:xfrm>
        <a:graphic>
          <a:graphicData uri="http://schemas.openxmlformats.org/presentationml/2006/ole">
            <mc:AlternateContent xmlns:mc="http://schemas.openxmlformats.org/markup-compatibility/2006">
              <mc:Choice xmlns:v="urn:schemas-microsoft-com:vml" Requires="v">
                <p:oleObj spid="_x0000_s21520" name="AxGlyph" r:id="rId3" imgW="94320" imgH="32040" progId="AxGlyph.Document">
                  <p:embed/>
                </p:oleObj>
              </mc:Choice>
              <mc:Fallback>
                <p:oleObj name="AxGlyph" r:id="rId3" imgW="94320" imgH="32040" progId="AxGlyph.Document">
                  <p:embed/>
                  <p:pic>
                    <p:nvPicPr>
                      <p:cNvPr id="6" name="Đối tượng 5">
                        <a:extLst>
                          <a:ext uri="{FF2B5EF4-FFF2-40B4-BE49-F238E27FC236}">
                            <a16:creationId xmlns:a16="http://schemas.microsoft.com/office/drawing/2014/main" id="{43BCB4E4-B79C-404A-936C-3DB85F2115DA}"/>
                          </a:ext>
                        </a:extLst>
                      </p:cNvPr>
                      <p:cNvPicPr>
                        <a:picLocks noChangeAspect="1" noChangeArrowheads="1"/>
                      </p:cNvPicPr>
                      <p:nvPr/>
                    </p:nvPicPr>
                    <p:blipFill>
                      <a:blip r:embed="rId4"/>
                      <a:srcRect/>
                      <a:stretch>
                        <a:fillRect/>
                      </a:stretch>
                    </p:blipFill>
                    <p:spPr bwMode="auto">
                      <a:xfrm>
                        <a:off x="3800930" y="1356376"/>
                        <a:ext cx="5364842" cy="1285381"/>
                      </a:xfrm>
                      <a:prstGeom prst="rect">
                        <a:avLst/>
                      </a:prstGeom>
                      <a:noFill/>
                    </p:spPr>
                  </p:pic>
                </p:oleObj>
              </mc:Fallback>
            </mc:AlternateContent>
          </a:graphicData>
        </a:graphic>
      </p:graphicFrame>
      <p:sp>
        <p:nvSpPr>
          <p:cNvPr id="13" name="Rectangle 24">
            <a:extLst>
              <a:ext uri="{FF2B5EF4-FFF2-40B4-BE49-F238E27FC236}">
                <a16:creationId xmlns:a16="http://schemas.microsoft.com/office/drawing/2014/main" id="{A82FFDA5-E289-4BA2-B0E1-D054562392EC}"/>
              </a:ext>
            </a:extLst>
          </p:cNvPr>
          <p:cNvSpPr>
            <a:spLocks noChangeArrowheads="1"/>
          </p:cNvSpPr>
          <p:nvPr/>
        </p:nvSpPr>
        <p:spPr bwMode="auto">
          <a:xfrm>
            <a:off x="1558108" y="3339502"/>
            <a:ext cx="100632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Tia Am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 Tia Am </a:t>
            </a:r>
            <a:r>
              <a:rPr lang="en-US" altLang="en-US" sz="2800" dirty="0" err="1">
                <a:latin typeface="Times New Roman" panose="02020603050405020304" pitchFamily="18" charset="0"/>
                <a:cs typeface="Times New Roman" panose="02020603050405020304" pitchFamily="18" charset="0"/>
              </a:rPr>
              <a:t>còn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a:t>
            </a:r>
          </a:p>
        </p:txBody>
      </p:sp>
      <p:sp>
        <p:nvSpPr>
          <p:cNvPr id="8" name="Rounded Rectangle 7"/>
          <p:cNvSpPr/>
          <p:nvPr/>
        </p:nvSpPr>
        <p:spPr>
          <a:xfrm>
            <a:off x="3902192" y="325452"/>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2. </a:t>
            </a:r>
            <a:r>
              <a:rPr lang="en-US" sz="2667" b="1" dirty="0">
                <a:latin typeface="Times New Roman" panose="02020603050405020304" pitchFamily="18" charset="0"/>
                <a:cs typeface="Times New Roman" panose="02020603050405020304" pitchFamily="18" charset="0"/>
              </a:rPr>
              <a:t>Tia</a:t>
            </a:r>
          </a:p>
        </p:txBody>
      </p:sp>
    </p:spTree>
    <p:extLst>
      <p:ext uri="{BB962C8B-B14F-4D97-AF65-F5344CB8AC3E}">
        <p14:creationId xmlns:p14="http://schemas.microsoft.com/office/powerpoint/2010/main" val="4884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iterate type="lt">
                                    <p:tmPct val="0"/>
                                  </p:iterate>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iterate type="lt">
                                    <p:tmPct val="0"/>
                                  </p:iterate>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952626" y="501800"/>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u="sng" dirty="0" err="1">
                <a:latin typeface="Times New Roman" panose="02020603050405020304" pitchFamily="18" charset="0"/>
                <a:cs typeface="Times New Roman" panose="02020603050405020304" pitchFamily="18" charset="0"/>
              </a:rPr>
              <a:t>Câu</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hỏi</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(ý a </a:t>
            </a:r>
            <a:r>
              <a:rPr lang="en-US" altLang="en-US" sz="2800" b="1" u="sng" dirty="0" err="1">
                <a:latin typeface="Times New Roman" panose="02020603050405020304" pitchFamily="18" charset="0"/>
                <a:cs typeface="Times New Roman" panose="02020603050405020304" pitchFamily="18" charset="0"/>
              </a:rPr>
              <a:t>SGK</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trang</a:t>
            </a:r>
            <a:r>
              <a:rPr lang="en-US" altLang="en-US" sz="2800" b="1" u="sng" dirty="0">
                <a:latin typeface="Times New Roman" panose="02020603050405020304" pitchFamily="18" charset="0"/>
                <a:cs typeface="Times New Roman" panose="02020603050405020304" pitchFamily="18" charset="0"/>
              </a:rPr>
              <a:t> 53</a:t>
            </a:r>
            <a:r>
              <a:rPr lang="en-US" altLang="en-US" sz="2800" b="1" u="sng" dirty="0" smtClean="0">
                <a:latin typeface="Times New Roman" panose="02020603050405020304" pitchFamily="18" charset="0"/>
                <a:cs typeface="Times New Roman" panose="02020603050405020304" pitchFamily="18" charset="0"/>
              </a:rPr>
              <a:t>)</a:t>
            </a:r>
          </a:p>
          <a:p>
            <a:endParaRPr lang="en-US" altLang="en-US" sz="2800" b="1" u="sng"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Quan </a:t>
            </a:r>
            <a:r>
              <a:rPr lang="en-US" altLang="en-US" sz="2800" dirty="0" err="1">
                <a:latin typeface="Times New Roman" panose="02020603050405020304" pitchFamily="18" charset="0"/>
                <a:cs typeface="Times New Roman" panose="02020603050405020304" pitchFamily="18" charset="0"/>
              </a:rPr>
              <a:t>sát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8.19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3143251"/>
            <a:ext cx="7289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FF0000"/>
                </a:solidFill>
                <a:latin typeface="+mj-lt"/>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Ax, Ay, AB, Bx, By, BA</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pic>
        <p:nvPicPr>
          <p:cNvPr id="15" name="Picture 14"/>
          <p:cNvPicPr>
            <a:picLocks noChangeAspect="1"/>
          </p:cNvPicPr>
          <p:nvPr/>
        </p:nvPicPr>
        <p:blipFill>
          <a:blip r:embed="rId2"/>
          <a:stretch>
            <a:fillRect/>
          </a:stretch>
        </p:blipFill>
        <p:spPr>
          <a:xfrm>
            <a:off x="2368389" y="2197905"/>
            <a:ext cx="6458033" cy="895953"/>
          </a:xfrm>
          <a:prstGeom prst="rect">
            <a:avLst/>
          </a:prstGeom>
        </p:spPr>
      </p:pic>
    </p:spTree>
    <p:extLst>
      <p:ext uri="{BB962C8B-B14F-4D97-AF65-F5344CB8AC3E}">
        <p14:creationId xmlns:p14="http://schemas.microsoft.com/office/powerpoint/2010/main" val="409284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805423" y="355904"/>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hỏi</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smtClean="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(ý b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SGK</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trang</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53</a:t>
            </a:r>
            <a:r>
              <a:rPr kumimoji="0" lang="en-US" altLang="en-US" sz="2800" b="1" i="0" u="sng" strike="noStrike" kern="1200" cap="none" spc="0" normalizeH="0" baseline="0" noProof="0" dirty="0" smtClean="0">
                <a:ln>
                  <a:noFill/>
                </a:ln>
                <a:solidFill>
                  <a:prstClr val="black"/>
                </a:solidFill>
                <a:effectLst/>
                <a:uLnTx/>
                <a:uFillTx/>
                <a:latin typeface="Times New Roman"/>
                <a:ea typeface="+mn-ea"/>
                <a:cs typeface="Arial" panose="020B0604020202020204" pitchFamily="34" charset="0"/>
              </a:rPr>
              <a:t>)</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b)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Với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mỗi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ở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tìm</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chúng</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a:t>
            </a:r>
            <a:endParaRPr kumimoji="0" lang="en-US" altLang="en-US" sz="2800" b="0" i="0" u="none" strike="noStrike" kern="1200" cap="none" spc="0" normalizeH="0" baseline="0" noProof="0" dirty="0">
              <a:ln>
                <a:noFill/>
              </a:ln>
              <a:solidFill>
                <a:srgbClr val="FF0000"/>
              </a:solidFill>
              <a:effectLst/>
              <a:uLnTx/>
              <a:uFillTx/>
              <a:latin typeface="Times New Roman"/>
              <a:ea typeface="+mn-ea"/>
              <a:cs typeface="Arial" panose="020B0604020202020204" pitchFamily="34" charset="0"/>
            </a:endParaRPr>
          </a:p>
        </p:txBody>
      </p:sp>
      <p:sp>
        <p:nvSpPr>
          <p:cNvPr id="9" name="Line 55">
            <a:extLst>
              <a:ext uri="{FF2B5EF4-FFF2-40B4-BE49-F238E27FC236}">
                <a16:creationId xmlns:a16="http://schemas.microsoft.com/office/drawing/2014/main" id="{0D5E57ED-1D16-4F13-98A5-29E997E97D4B}"/>
              </a:ext>
            </a:extLst>
          </p:cNvPr>
          <p:cNvSpPr>
            <a:spLocks noChangeShapeType="1"/>
          </p:cNvSpPr>
          <p:nvPr/>
        </p:nvSpPr>
        <p:spPr bwMode="auto">
          <a:xfrm flipH="1">
            <a:off x="5343525" y="2171773"/>
            <a:ext cx="3352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2" name="Group 76">
            <a:extLst>
              <a:ext uri="{FF2B5EF4-FFF2-40B4-BE49-F238E27FC236}">
                <a16:creationId xmlns:a16="http://schemas.microsoft.com/office/drawing/2014/main" id="{C7270484-31DE-4563-A670-9213D4715600}"/>
              </a:ext>
            </a:extLst>
          </p:cNvPr>
          <p:cNvGrpSpPr>
            <a:grpSpLocks/>
          </p:cNvGrpSpPr>
          <p:nvPr/>
        </p:nvGrpSpPr>
        <p:grpSpPr bwMode="auto">
          <a:xfrm>
            <a:off x="5953126" y="1737767"/>
            <a:ext cx="2097088" cy="461963"/>
            <a:chOff x="3172" y="960"/>
            <a:chExt cx="1321" cy="291"/>
          </a:xfrm>
        </p:grpSpPr>
        <p:grpSp>
          <p:nvGrpSpPr>
            <p:cNvPr id="7203" name="Group 56">
              <a:extLst>
                <a:ext uri="{FF2B5EF4-FFF2-40B4-BE49-F238E27FC236}">
                  <a16:creationId xmlns:a16="http://schemas.microsoft.com/office/drawing/2014/main" id="{F3B401A2-0C2E-449E-A608-92B37B20C269}"/>
                </a:ext>
              </a:extLst>
            </p:cNvPr>
            <p:cNvGrpSpPr>
              <a:grpSpLocks/>
            </p:cNvGrpSpPr>
            <p:nvPr/>
          </p:nvGrpSpPr>
          <p:grpSpPr bwMode="auto">
            <a:xfrm>
              <a:off x="4272" y="960"/>
              <a:ext cx="221" cy="291"/>
              <a:chOff x="1971" y="1104"/>
              <a:chExt cx="221" cy="291"/>
            </a:xfrm>
          </p:grpSpPr>
          <p:sp>
            <p:nvSpPr>
              <p:cNvPr id="7207" name="Oval 57">
                <a:extLst>
                  <a:ext uri="{FF2B5EF4-FFF2-40B4-BE49-F238E27FC236}">
                    <a16:creationId xmlns:a16="http://schemas.microsoft.com/office/drawing/2014/main" id="{9C467F48-D251-4D54-BEC8-1434E3088DFB}"/>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8" name="Text Box 58">
                <a:extLst>
                  <a:ext uri="{FF2B5EF4-FFF2-40B4-BE49-F238E27FC236}">
                    <a16:creationId xmlns:a16="http://schemas.microsoft.com/office/drawing/2014/main" id="{6512234A-01C9-4ADE-BFC4-5EBE010A1C91}"/>
                  </a:ext>
                </a:extLst>
              </p:cNvPr>
              <p:cNvSpPr txBox="1">
                <a:spLocks noChangeArrowheads="1"/>
              </p:cNvSpPr>
              <p:nvPr/>
            </p:nvSpPr>
            <p:spPr bwMode="auto">
              <a:xfrm>
                <a:off x="1971" y="1104"/>
                <a:ext cx="2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B</a:t>
                </a:r>
              </a:p>
            </p:txBody>
          </p:sp>
        </p:grpSp>
        <p:grpSp>
          <p:nvGrpSpPr>
            <p:cNvPr id="7204" name="Group 59">
              <a:extLst>
                <a:ext uri="{FF2B5EF4-FFF2-40B4-BE49-F238E27FC236}">
                  <a16:creationId xmlns:a16="http://schemas.microsoft.com/office/drawing/2014/main" id="{BB6E9522-2428-4A48-978F-2A0C83054808}"/>
                </a:ext>
              </a:extLst>
            </p:cNvPr>
            <p:cNvGrpSpPr>
              <a:grpSpLocks/>
            </p:cNvGrpSpPr>
            <p:nvPr/>
          </p:nvGrpSpPr>
          <p:grpSpPr bwMode="auto">
            <a:xfrm>
              <a:off x="3172" y="960"/>
              <a:ext cx="228" cy="291"/>
              <a:chOff x="1971" y="1104"/>
              <a:chExt cx="228" cy="291"/>
            </a:xfrm>
          </p:grpSpPr>
          <p:sp>
            <p:nvSpPr>
              <p:cNvPr id="7205" name="Oval 60">
                <a:extLst>
                  <a:ext uri="{FF2B5EF4-FFF2-40B4-BE49-F238E27FC236}">
                    <a16:creationId xmlns:a16="http://schemas.microsoft.com/office/drawing/2014/main" id="{0E9F2291-2E58-4CA3-B385-BFC5E60D1BD9}"/>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6" name="Text Box 61">
                <a:extLst>
                  <a:ext uri="{FF2B5EF4-FFF2-40B4-BE49-F238E27FC236}">
                    <a16:creationId xmlns:a16="http://schemas.microsoft.com/office/drawing/2014/main" id="{5878523C-8C82-479D-93CF-019F8D0F0166}"/>
                  </a:ext>
                </a:extLst>
              </p:cNvPr>
              <p:cNvSpPr txBox="1">
                <a:spLocks noChangeArrowheads="1"/>
              </p:cNvSpPr>
              <p:nvPr/>
            </p:nvSpPr>
            <p:spPr bwMode="auto">
              <a:xfrm>
                <a:off x="1971" y="1104"/>
                <a:ext cx="2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a:t>
                </a:r>
              </a:p>
            </p:txBody>
          </p:sp>
        </p:grpSp>
      </p:gr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2539470"/>
            <a:ext cx="7568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Các</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trong</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hình</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vẽ</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Ax, Ay, AB, Bx, By, BA</a:t>
            </a:r>
          </a:p>
        </p:txBody>
      </p:sp>
      <p:sp>
        <p:nvSpPr>
          <p:cNvPr id="36" name="Text Box 36">
            <a:extLst>
              <a:ext uri="{FF2B5EF4-FFF2-40B4-BE49-F238E27FC236}">
                <a16:creationId xmlns:a16="http://schemas.microsoft.com/office/drawing/2014/main" id="{5F115028-447F-4C57-BE94-1CD540833AE1}"/>
              </a:ext>
            </a:extLst>
          </p:cNvPr>
          <p:cNvSpPr txBox="1">
            <a:spLocks noChangeArrowheads="1"/>
          </p:cNvSpPr>
          <p:nvPr/>
        </p:nvSpPr>
        <p:spPr bwMode="auto">
          <a:xfrm>
            <a:off x="8417779" y="1681633"/>
            <a:ext cx="324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y</a:t>
            </a:r>
          </a:p>
        </p:txBody>
      </p:sp>
      <p:sp>
        <p:nvSpPr>
          <p:cNvPr id="37" name="Text Box 37">
            <a:extLst>
              <a:ext uri="{FF2B5EF4-FFF2-40B4-BE49-F238E27FC236}">
                <a16:creationId xmlns:a16="http://schemas.microsoft.com/office/drawing/2014/main" id="{9F6DCF67-CD92-409B-A87E-D3B3F9FCA67E}"/>
              </a:ext>
            </a:extLst>
          </p:cNvPr>
          <p:cNvSpPr txBox="1">
            <a:spLocks noChangeArrowheads="1"/>
          </p:cNvSpPr>
          <p:nvPr/>
        </p:nvSpPr>
        <p:spPr bwMode="auto">
          <a:xfrm>
            <a:off x="5249756" y="1731874"/>
            <a:ext cx="317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x</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 Box 30">
            <a:extLst>
              <a:ext uri="{FF2B5EF4-FFF2-40B4-BE49-F238E27FC236}">
                <a16:creationId xmlns:a16="http://schemas.microsoft.com/office/drawing/2014/main" id="{D269FBD8-E156-4154-8BD5-6F0745D73F32}"/>
              </a:ext>
            </a:extLst>
          </p:cNvPr>
          <p:cNvSpPr txBox="1">
            <a:spLocks noChangeArrowheads="1"/>
          </p:cNvSpPr>
          <p:nvPr/>
        </p:nvSpPr>
        <p:spPr bwMode="auto">
          <a:xfrm>
            <a:off x="1977430" y="3221219"/>
            <a:ext cx="42939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altLang="en-US" sz="2800" dirty="0">
                <a:latin typeface="Times New Roman"/>
              </a:rPr>
              <a:t>b</a:t>
            </a: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Tia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Ax</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Ay, AB</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Ay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By </a:t>
            </a:r>
            <a:r>
              <a:rPr lang="en-US" altLang="en-US" sz="2800" dirty="0" err="1">
                <a:solidFill>
                  <a:prstClr val="black"/>
                </a:solidFill>
                <a:latin typeface="Times New Roman"/>
              </a:rPr>
              <a:t>là</a:t>
            </a:r>
            <a:r>
              <a:rPr lang="en-US" altLang="en-US" sz="2800" dirty="0">
                <a:solidFill>
                  <a:prstClr val="black"/>
                </a:solidFill>
                <a:latin typeface="Times New Roman"/>
              </a:rPr>
              <a:t> Bx, BA</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Bx </a:t>
            </a:r>
            <a:r>
              <a:rPr lang="en-US" altLang="en-US" sz="2800" dirty="0" err="1">
                <a:solidFill>
                  <a:prstClr val="black"/>
                </a:solidFill>
                <a:latin typeface="Times New Roman"/>
              </a:rPr>
              <a:t>là</a:t>
            </a:r>
            <a:r>
              <a:rPr lang="en-US" altLang="en-US" sz="2800" dirty="0">
                <a:solidFill>
                  <a:prstClr val="black"/>
                </a:solidFill>
                <a:latin typeface="Times New Roman"/>
              </a:rPr>
              <a:t> By</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AB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BA </a:t>
            </a:r>
            <a:r>
              <a:rPr lang="en-US" altLang="en-US" sz="2800" dirty="0" err="1">
                <a:solidFill>
                  <a:prstClr val="black"/>
                </a:solidFill>
                <a:latin typeface="Times New Roman"/>
              </a:rPr>
              <a:t>là</a:t>
            </a:r>
            <a:r>
              <a:rPr lang="en-US" altLang="en-US" sz="2800" dirty="0">
                <a:solidFill>
                  <a:prstClr val="black"/>
                </a:solidFill>
                <a:latin typeface="Times New Roman"/>
              </a:rPr>
              <a:t> By</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p:txBody>
      </p:sp>
    </p:spTree>
    <p:extLst>
      <p:ext uri="{BB962C8B-B14F-4D97-AF65-F5344CB8AC3E}">
        <p14:creationId xmlns:p14="http://schemas.microsoft.com/office/powerpoint/2010/main" val="3846578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Horizontal)">
                                      <p:cBhvr>
                                        <p:cTn id="22" dur="500"/>
                                        <p:tgtEl>
                                          <p:spTgt spid="37"/>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6" grpId="0"/>
      <p:bldP spid="37"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796247" y="1462753"/>
            <a:ext cx="8678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790700" y="2097700"/>
            <a:ext cx="84248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BA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796247" y="4479394"/>
            <a:ext cx="8064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BA.</a:t>
            </a:r>
            <a:endParaRPr lang="vi-VN" altLang="en-US" sz="28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796247" y="3810344"/>
            <a:ext cx="806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AB, BA, AC, CA, BC, CB.</a:t>
            </a:r>
            <a:endParaRPr lang="vi-VN" altLang="en-US" sz="2800" dirty="0">
              <a:solidFill>
                <a:srgbClr val="FF0000"/>
              </a:solidFill>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2492831" y="50754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Calibri" panose="020F050202020403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32110" y="567122"/>
            <a:ext cx="2237453" cy="5232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bg1"/>
                </a:solidFill>
                <a:latin typeface="Times New Roman" panose="02020603050405020304" pitchFamily="18" charset="0"/>
                <a:cs typeface="Times New Roman" panose="02020603050405020304" pitchFamily="18" charset="0"/>
              </a:rPr>
              <a:t>Luyện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tập</a:t>
            </a:r>
            <a:r>
              <a:rPr lang="en-US" altLang="en-US" sz="2800" b="1" dirty="0">
                <a:solidFill>
                  <a:schemeClr val="bg1"/>
                </a:solidFill>
                <a:latin typeface="Times New Roman" panose="02020603050405020304" pitchFamily="18" charset="0"/>
                <a:cs typeface="Times New Roman" panose="02020603050405020304" pitchFamily="18" charset="0"/>
              </a:rPr>
              <a:t> 2</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174022" y="3251610"/>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u="sng" dirty="0" err="1">
                <a:solidFill>
                  <a:srgbClr val="0000FF"/>
                </a:solidFill>
                <a:latin typeface="Times New Roman" panose="02020603050405020304" pitchFamily="18" charset="0"/>
                <a:cs typeface="Times New Roman" panose="02020603050405020304" pitchFamily="18" charset="0"/>
              </a:rPr>
              <a:t>Trả</a:t>
            </a:r>
            <a:r>
              <a:rPr lang="en-US" altLang="en-US" sz="2800" u="sng" dirty="0">
                <a:solidFill>
                  <a:srgbClr val="0000FF"/>
                </a:solidFill>
                <a:latin typeface="Times New Roman" panose="02020603050405020304" pitchFamily="18" charset="0"/>
                <a:cs typeface="Times New Roman" panose="02020603050405020304" pitchFamily="18" charset="0"/>
              </a:rPr>
              <a:t> </a:t>
            </a:r>
            <a:r>
              <a:rPr lang="en-US" altLang="en-US" sz="2800" u="sng" dirty="0" err="1">
                <a:solidFill>
                  <a:srgbClr val="0000FF"/>
                </a:solidFill>
                <a:latin typeface="Times New Roman" panose="02020603050405020304" pitchFamily="18" charset="0"/>
                <a:cs typeface="Times New Roman" panose="02020603050405020304" pitchFamily="18" charset="0"/>
              </a:rPr>
              <a:t>lời</a:t>
            </a:r>
            <a:endParaRPr lang="en-US" altLang="en-US" sz="2800" u="sng"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Đối tượng 2">
            <a:extLst>
              <a:ext uri="{FF2B5EF4-FFF2-40B4-BE49-F238E27FC236}">
                <a16:creationId xmlns:a16="http://schemas.microsoft.com/office/drawing/2014/main" id="{3F8CB717-15DF-434B-9745-F55F69094004}"/>
              </a:ext>
            </a:extLst>
          </p:cNvPr>
          <p:cNvGraphicFramePr>
            <a:graphicFrameLocks noChangeAspect="1"/>
          </p:cNvGraphicFramePr>
          <p:nvPr>
            <p:extLst>
              <p:ext uri="{D42A27DB-BD31-4B8C-83A1-F6EECF244321}">
                <p14:modId xmlns:p14="http://schemas.microsoft.com/office/powerpoint/2010/main" val="3455409605"/>
              </p:ext>
            </p:extLst>
          </p:nvPr>
        </p:nvGraphicFramePr>
        <p:xfrm>
          <a:off x="8549823" y="2020832"/>
          <a:ext cx="2692400" cy="2162175"/>
        </p:xfrm>
        <a:graphic>
          <a:graphicData uri="http://schemas.openxmlformats.org/presentationml/2006/ole">
            <mc:AlternateContent xmlns:mc="http://schemas.openxmlformats.org/markup-compatibility/2006">
              <mc:Choice xmlns:v="urn:schemas-microsoft-com:vml" Requires="v">
                <p:oleObj spid="_x0000_s22545" name="AxGlyph" r:id="rId3" imgW="97200" imgH="78480" progId="AxGlyph.Document">
                  <p:embed/>
                </p:oleObj>
              </mc:Choice>
              <mc:Fallback>
                <p:oleObj name="AxGlyph" r:id="rId3" imgW="97200" imgH="78480" progId="AxGlyph.Document">
                  <p:embed/>
                  <p:pic>
                    <p:nvPicPr>
                      <p:cNvPr id="3" name="Đối tượng 2">
                        <a:extLst>
                          <a:ext uri="{FF2B5EF4-FFF2-40B4-BE49-F238E27FC236}">
                            <a16:creationId xmlns:a16="http://schemas.microsoft.com/office/drawing/2014/main" id="{3F8CB717-15DF-434B-9745-F55F69094004}"/>
                          </a:ext>
                        </a:extLst>
                      </p:cNvPr>
                      <p:cNvPicPr/>
                      <p:nvPr/>
                    </p:nvPicPr>
                    <p:blipFill>
                      <a:blip r:embed="rId4"/>
                      <a:stretch>
                        <a:fillRect/>
                      </a:stretch>
                    </p:blipFill>
                    <p:spPr>
                      <a:xfrm>
                        <a:off x="8549823" y="2020832"/>
                        <a:ext cx="2692400" cy="2162175"/>
                      </a:xfrm>
                      <a:prstGeom prst="rect">
                        <a:avLst/>
                      </a:prstGeom>
                    </p:spPr>
                  </p:pic>
                </p:oleObj>
              </mc:Fallback>
            </mc:AlternateContent>
          </a:graphicData>
        </a:graphic>
      </p:graphicFrame>
    </p:spTree>
    <p:extLst>
      <p:ext uri="{BB962C8B-B14F-4D97-AF65-F5344CB8AC3E}">
        <p14:creationId xmlns:p14="http://schemas.microsoft.com/office/powerpoint/2010/main" val="43214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3565308" y="476605"/>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id="{D2C4A7BA-DE53-4B2A-B5E8-A272F09A5DA7}"/>
              </a:ext>
            </a:extLst>
          </p:cNvPr>
          <p:cNvSpPr txBox="1"/>
          <p:nvPr/>
        </p:nvSpPr>
        <p:spPr>
          <a:xfrm flipH="1">
            <a:off x="796494" y="2227166"/>
            <a:ext cx="1339407" cy="2554545"/>
          </a:xfrm>
          <a:prstGeom prst="rect">
            <a:avLst/>
          </a:prstGeom>
          <a:noFill/>
        </p:spPr>
        <p:txBody>
          <a:bodyPr wrap="square" rtlCol="0">
            <a:spAutoFit/>
          </a:bodyPr>
          <a:lstStyle/>
          <a:p>
            <a:pPr algn="just"/>
            <a:r>
              <a:rPr lang="en-US" sz="3200" b="1" dirty="0" err="1" smtClean="0">
                <a:solidFill>
                  <a:srgbClr val="C00000"/>
                </a:solidFill>
                <a:latin typeface="Times New Roman" pitchFamily="18" charset="0"/>
                <a:cs typeface="Times New Roman" pitchFamily="18" charset="0"/>
              </a:rPr>
              <a:t>ĐIỂM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NẰM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GIỮA</a:t>
            </a:r>
            <a:r>
              <a:rPr lang="en-US" sz="3200" b="1" dirty="0" smtClean="0">
                <a:solidFill>
                  <a:srgbClr val="C00000"/>
                </a:solidFill>
                <a:latin typeface="Times New Roman" pitchFamily="18" charset="0"/>
                <a:cs typeface="Times New Roman" pitchFamily="18" charset="0"/>
              </a:rPr>
              <a:t> HAI </a:t>
            </a:r>
            <a:r>
              <a:rPr lang="en-US" sz="3200" b="1" dirty="0" err="1" smtClean="0">
                <a:solidFill>
                  <a:srgbClr val="C00000"/>
                </a:solidFill>
                <a:latin typeface="Times New Roman" pitchFamily="18" charset="0"/>
                <a:cs typeface="Times New Roman" pitchFamily="18" charset="0"/>
              </a:rPr>
              <a:t>ĐIỂM</a:t>
            </a:r>
            <a:endParaRPr lang="en-US" sz="3200" b="1" dirty="0">
              <a:solidFill>
                <a:srgbClr val="C00000"/>
              </a:solidFill>
              <a:latin typeface="Times New Roman" pitchFamily="18" charset="0"/>
              <a:cs typeface="Times New Roman" pitchFamily="18" charset="0"/>
            </a:endParaRPr>
          </a:p>
        </p:txBody>
      </p:sp>
      <p:graphicFrame>
        <p:nvGraphicFramePr>
          <p:cNvPr id="9" name="Diagram 8">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2974781314"/>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91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F96B9-78E1-4141-AF4C-5689EBFB5F44}"/>
              </a:ext>
            </a:extLst>
          </p:cNvPr>
          <p:cNvSpPr/>
          <p:nvPr/>
        </p:nvSpPr>
        <p:spPr>
          <a:xfrm>
            <a:off x="2452689" y="428625"/>
            <a:ext cx="69294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FF0000"/>
                </a:solidFill>
                <a:latin typeface="Times New Roman" panose="02020603050405020304" pitchFamily="18" charset="0"/>
                <a:cs typeface="Times New Roman" panose="02020603050405020304" pitchFamily="18" charset="0"/>
              </a:rPr>
              <a:t>THỬ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NHỎ</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37E9FB8-47FF-41A3-8568-A2AA110E0577}"/>
              </a:ext>
            </a:extLst>
          </p:cNvPr>
          <p:cNvSpPr>
            <a:spLocks noChangeArrowheads="1"/>
          </p:cNvSpPr>
          <p:nvPr/>
        </p:nvSpPr>
        <p:spPr bwMode="auto">
          <a:xfrm>
            <a:off x="1084267" y="2097953"/>
            <a:ext cx="103135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Cho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biệt</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Tia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6634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LUYỆN</a:t>
            </a:r>
            <a:r>
              <a:rPr lang="en-US" sz="4400" b="1" dirty="0" smtClean="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106205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1055216" y="1293197"/>
            <a:ext cx="867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8.22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endParaRPr kumimoji="0" lang="vi-VN" alt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868949" y="1668412"/>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Tia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 Tia AC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1055216" y="3267976"/>
            <a:ext cx="10784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Bx, BA,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CA, CB, AB, AC, Ay, BC, By</a:t>
            </a:r>
          </a:p>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Bx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BC, By ;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BA là BC, By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Cx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CA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CB là </a:t>
            </a:r>
            <a:r>
              <a:rPr lang="fr-FR" sz="2400" dirty="0" err="1">
                <a:latin typeface="Times New Roman" panose="02020603050405020304" pitchFamily="18" charset="0"/>
                <a:cs typeface="Times New Roman" panose="02020603050405020304" pitchFamily="18" charset="0"/>
              </a:rPr>
              <a:t>Cy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AB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AC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Ay là Ax</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BC là BA, Bx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By là BA, Bx</a:t>
            </a: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c.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AC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CA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phải</a:t>
            </a:r>
            <a:r>
              <a:rPr lang="fr-FR" sz="2400" dirty="0">
                <a:latin typeface="Times New Roman" panose="02020603050405020304" pitchFamily="18" charset="0"/>
                <a:cs typeface="Times New Roman" panose="02020603050405020304" pitchFamily="18" charset="0"/>
              </a:rPr>
              <a:t> là </a:t>
            </a:r>
            <a:r>
              <a:rPr lang="fr-FR" sz="2400" dirty="0" err="1">
                <a:latin typeface="Times New Roman" panose="02020603050405020304" pitchFamily="18" charset="0"/>
                <a:cs typeface="Times New Roman" panose="02020603050405020304" pitchFamily="18" charset="0"/>
              </a:rPr>
              <a:t>hai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đối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nhau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vì</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chúng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chung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điểm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gốc</a:t>
            </a:r>
            <a:endParaRPr lang="vi-VN" altLang="en-US" sz="2400" dirty="0">
              <a:solidFill>
                <a:srgbClr val="FF0000"/>
              </a:solidFill>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2159587" y="2902536"/>
            <a:ext cx="9455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tia:Ax</a:t>
            </a:r>
            <a:r>
              <a:rPr lang="en-US" sz="2400" dirty="0">
                <a:latin typeface="Times New Roman" panose="02020603050405020304" pitchFamily="18" charset="0"/>
                <a:cs typeface="Times New Roman" panose="02020603050405020304" pitchFamily="18" charset="0"/>
              </a:rPr>
              <a:t>; Ay; Bx; By;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Cy.</a:t>
            </a: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08973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414711"/>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8.7</a:t>
            </a:r>
            <a:endParaRPr kumimoji="0" lang="en-US" altLang="en-US" sz="36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738188" y="2824666"/>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1560526"/>
            <a:ext cx="21632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graphicFrame>
        <p:nvGraphicFramePr>
          <p:cNvPr id="4" name="Đối tượng 3">
            <a:extLst>
              <a:ext uri="{FF2B5EF4-FFF2-40B4-BE49-F238E27FC236}">
                <a16:creationId xmlns:a16="http://schemas.microsoft.com/office/drawing/2014/main" id="{0FC3A6BF-1081-42D9-866F-9F666AD2F0DF}"/>
              </a:ext>
            </a:extLst>
          </p:cNvPr>
          <p:cNvGraphicFramePr>
            <a:graphicFrameLocks noChangeAspect="1"/>
          </p:cNvGraphicFramePr>
          <p:nvPr>
            <p:extLst>
              <p:ext uri="{D42A27DB-BD31-4B8C-83A1-F6EECF244321}">
                <p14:modId xmlns:p14="http://schemas.microsoft.com/office/powerpoint/2010/main" val="757396571"/>
              </p:ext>
            </p:extLst>
          </p:nvPr>
        </p:nvGraphicFramePr>
        <p:xfrm>
          <a:off x="7066009" y="1293197"/>
          <a:ext cx="4167963" cy="652574"/>
        </p:xfrm>
        <a:graphic>
          <a:graphicData uri="http://schemas.openxmlformats.org/presentationml/2006/ole">
            <mc:AlternateContent xmlns:mc="http://schemas.openxmlformats.org/markup-compatibility/2006">
              <mc:Choice xmlns:v="urn:schemas-microsoft-com:vml" Requires="v">
                <p:oleObj spid="_x0000_s23569" name="AxGlyph" r:id="rId3" imgW="1254711" imgH="273433" progId="AxGlyph.Document">
                  <p:embed/>
                </p:oleObj>
              </mc:Choice>
              <mc:Fallback>
                <p:oleObj name="AxGlyph" r:id="rId3" imgW="1254711" imgH="273433" progId="AxGlyph.Document">
                  <p:embed/>
                  <p:pic>
                    <p:nvPicPr>
                      <p:cNvPr id="4" name="Đối tượng 3">
                        <a:extLst>
                          <a:ext uri="{FF2B5EF4-FFF2-40B4-BE49-F238E27FC236}">
                            <a16:creationId xmlns:a16="http://schemas.microsoft.com/office/drawing/2014/main" id="{0FC3A6BF-1081-42D9-866F-9F666AD2F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009" y="1293197"/>
                        <a:ext cx="4167963" cy="652574"/>
                      </a:xfrm>
                      <a:prstGeom prst="rect">
                        <a:avLst/>
                      </a:prstGeom>
                      <a:noFill/>
                    </p:spPr>
                  </p:pic>
                </p:oleObj>
              </mc:Fallback>
            </mc:AlternateContent>
          </a:graphicData>
        </a:graphic>
      </p:graphicFrame>
    </p:spTree>
    <p:extLst>
      <p:ext uri="{BB962C8B-B14F-4D97-AF65-F5344CB8AC3E}">
        <p14:creationId xmlns:p14="http://schemas.microsoft.com/office/powerpoint/2010/main" val="1280241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023178" y="1316289"/>
            <a:ext cx="8937251"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Ax,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Cx</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B,C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t>
            </a:r>
            <a:r>
              <a:rPr lang="en-US" sz="2600" dirty="0" err="1" smtClean="0">
                <a:latin typeface="Times New Roman" panose="02020603050405020304" pitchFamily="18" charset="0"/>
                <a:cs typeface="Times New Roman" panose="02020603050405020304" pitchFamily="18" charset="0"/>
              </a:rPr>
              <a:t>âu</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1</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Điểm</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BC.</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BA.</a:t>
            </a:r>
          </a:p>
          <a:p>
            <a:r>
              <a:rPr lang="fr-FR" sz="2600" dirty="0">
                <a:latin typeface="Times New Roman" panose="02020603050405020304" pitchFamily="18" charset="0"/>
                <a:cs typeface="Times New Roman" panose="02020603050405020304" pitchFamily="18" charset="0"/>
              </a:rPr>
              <a:t>3</a:t>
            </a:r>
            <a:r>
              <a:rPr lang="fr-FR" sz="2600" dirty="0" smtClean="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Tia</a:t>
            </a:r>
            <a:r>
              <a:rPr lang="fr-FR" sz="2600" dirty="0" smtClean="0">
                <a:latin typeface="Times New Roman" panose="02020603050405020304" pitchFamily="18" charset="0"/>
                <a:cs typeface="Times New Roman" panose="02020603050405020304" pitchFamily="18" charset="0"/>
              </a:rPr>
              <a:t> </a:t>
            </a:r>
            <a:r>
              <a:rPr lang="fr-FR" sz="2600" dirty="0">
                <a:latin typeface="Times New Roman" panose="02020603050405020304" pitchFamily="18" charset="0"/>
                <a:cs typeface="Times New Roman" panose="02020603050405020304" pitchFamily="18" charset="0"/>
              </a:rPr>
              <a:t>CB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nhau</a:t>
            </a:r>
            <a:r>
              <a:rPr lang="fr-FR"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r>
              <a:rPr lang="fr-FR" sz="2600" dirty="0">
                <a:latin typeface="Times New Roman" panose="02020603050405020304" pitchFamily="18" charset="0"/>
                <a:cs typeface="Times New Roman" panose="02020603050405020304" pitchFamily="18" charset="0"/>
              </a:rPr>
              <a:t>4.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CA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nhau</a:t>
            </a:r>
            <a:r>
              <a:rPr lang="fr-FR"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4078481" y="4298929"/>
            <a:ext cx="19848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sz="2600" dirty="0">
                <a:latin typeface="Times New Roman" panose="02020603050405020304" pitchFamily="18" charset="0"/>
                <a:cs typeface="Times New Roman" panose="02020603050405020304" pitchFamily="18" charset="0"/>
              </a:rPr>
              <a:t>1</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2</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3</a:t>
            </a:r>
            <a:r>
              <a:rPr lang="en-US" sz="2600" dirty="0" smtClean="0">
                <a:latin typeface="Times New Roman" panose="02020603050405020304" pitchFamily="18" charset="0"/>
                <a:cs typeface="Times New Roman" panose="02020603050405020304" pitchFamily="18" charset="0"/>
              </a:rPr>
              <a:t>. Sai</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4</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40582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841028" y="469794"/>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8.8</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2082007" y="4298929"/>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2061282"/>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394846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555448" y="1399058"/>
            <a:ext cx="90254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Em</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a:t>
            </a:r>
          </a:p>
          <a:p>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a:t>
            </a: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1607602" y="3837168"/>
            <a:ext cx="934342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600" dirty="0">
                <a:latin typeface="Times New Roman" panose="02020603050405020304" pitchFamily="18" charset="0"/>
                <a:cs typeface="Times New Roman" panose="02020603050405020304" pitchFamily="18" charset="0"/>
              </a:rPr>
              <a:t>a</a:t>
            </a:r>
            <a:r>
              <a:rPr lang="fr-FR" sz="2600" dirty="0" smtClean="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Các</a:t>
            </a:r>
            <a:r>
              <a:rPr lang="fr-FR" sz="2600" dirty="0" smtClean="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đó</a:t>
            </a:r>
            <a:r>
              <a:rPr lang="fr-FR" sz="2600" dirty="0">
                <a:latin typeface="Times New Roman" panose="02020603050405020304" pitchFamily="18" charset="0"/>
                <a:cs typeface="Times New Roman" panose="02020603050405020304" pitchFamily="18" charset="0"/>
              </a:rPr>
              <a:t> là:</a:t>
            </a:r>
            <a:r>
              <a:rPr lang="en-US" sz="2600" dirty="0">
                <a:latin typeface="Times New Roman" panose="02020603050405020304" pitchFamily="18" charset="0"/>
                <a:cs typeface="Times New Roman" panose="02020603050405020304" pitchFamily="18" charset="0"/>
              </a:rPr>
              <a:t>     AB, AC, BA, BC, CA, CB</a:t>
            </a:r>
          </a:p>
          <a:p>
            <a:r>
              <a:rPr lang="en-US" sz="2600" dirty="0">
                <a:latin typeface="Times New Roman" panose="02020603050405020304" pitchFamily="18" charset="0"/>
                <a:cs typeface="Times New Roman" panose="02020603050405020304" pitchFamily="18" charset="0"/>
              </a:rPr>
              <a:t>b</a:t>
            </a:r>
            <a:r>
              <a:rPr lang="en-US" sz="2600" dirty="0" smtClean="0">
                <a:latin typeface="Times New Roman" panose="02020603050405020304" pitchFamily="18" charset="0"/>
                <a:cs typeface="Times New Roman" panose="02020603050405020304" pitchFamily="18" charset="0"/>
              </a:rPr>
              <a:t>. Hai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CB; BA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CA; AC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BC…..</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33337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384939"/>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8.9</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555448" y="3134512"/>
            <a:ext cx="1571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988829"/>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151232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VẬN</a:t>
            </a:r>
            <a:r>
              <a:rPr lang="en-US" sz="4400" b="1" dirty="0" smtClean="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DỤNG</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01056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SAO </a:t>
            </a:r>
            <a:r>
              <a:rPr lang="en-US" altLang="en-US" dirty="0" err="1" smtClean="0">
                <a:latin typeface="Times New Roman" panose="02020603050405020304" pitchFamily="18" charset="0"/>
                <a:cs typeface="Times New Roman" panose="02020603050405020304" pitchFamily="18" charset="0"/>
              </a:rPr>
              <a:t>TỰ</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QUYẾT</a:t>
            </a:r>
            <a:r>
              <a:rPr lang="en-US" altLang="en-US" dirty="0" smtClean="0">
                <a:latin typeface="Times New Roman" panose="02020603050405020304" pitchFamily="18" charset="0"/>
                <a:cs typeface="Times New Roman" panose="02020603050405020304" pitchFamily="18" charset="0"/>
              </a:rPr>
              <a:t>!!!</a:t>
            </a:r>
          </a:p>
        </p:txBody>
      </p:sp>
      <p:pic>
        <p:nvPicPr>
          <p:cNvPr id="614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14401" y="1377497"/>
            <a:ext cx="4679951" cy="4525963"/>
          </a:xfrm>
        </p:spPr>
      </p:pic>
      <p:sp>
        <p:nvSpPr>
          <p:cNvPr id="6" name="TextBox 5"/>
          <p:cNvSpPr txBox="1"/>
          <p:nvPr/>
        </p:nvSpPr>
        <p:spPr>
          <a:xfrm>
            <a:off x="5704115" y="1690917"/>
            <a:ext cx="5384800" cy="3785652"/>
          </a:xfrm>
          <a:prstGeom prst="rect">
            <a:avLst/>
          </a:prstGeom>
          <a:noFill/>
        </p:spPr>
        <p:txBody>
          <a:bodyPr>
            <a:spAutoFit/>
          </a:bodyPr>
          <a:lstStyle/>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chung_chỉ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lũy</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671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1485" y="1726974"/>
            <a:ext cx="6077085" cy="3795433"/>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9343" y="3254399"/>
            <a:ext cx="457200" cy="458057"/>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2743" y="3254398"/>
            <a:ext cx="457200" cy="4580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4785" y="4915328"/>
            <a:ext cx="393116" cy="3801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1343" y="4104771"/>
            <a:ext cx="393116" cy="3801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470" y="4120241"/>
            <a:ext cx="387930" cy="37512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6411" y="4130696"/>
            <a:ext cx="393116" cy="380143"/>
          </a:xfrm>
          <a:prstGeom prst="rect">
            <a:avLst/>
          </a:prstGeom>
        </p:spPr>
      </p:pic>
    </p:spTree>
    <p:extLst>
      <p:ext uri="{BB962C8B-B14F-4D97-AF65-F5344CB8AC3E}">
        <p14:creationId xmlns:p14="http://schemas.microsoft.com/office/powerpoint/2010/main" val="3388854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3686" y="1488310"/>
            <a:ext cx="4833256" cy="4881348"/>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428" y="1883229"/>
            <a:ext cx="457200" cy="435856"/>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7942" y="1883229"/>
            <a:ext cx="457200" cy="458057"/>
          </a:xfrm>
          <a:prstGeom prst="rect">
            <a:avLst/>
          </a:prstGeom>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3" y="5181171"/>
            <a:ext cx="457200" cy="458057"/>
          </a:xfrm>
          <a:prstGeom prst="rect">
            <a:avLst/>
          </a:prstGeom>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957" y="5181171"/>
            <a:ext cx="457200" cy="4580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700" y="5900914"/>
            <a:ext cx="393116" cy="380143"/>
          </a:xfrm>
          <a:prstGeom prst="rect">
            <a:avLst/>
          </a:prstGeom>
        </p:spPr>
      </p:pic>
    </p:spTree>
    <p:extLst>
      <p:ext uri="{BB962C8B-B14F-4D97-AF65-F5344CB8AC3E}">
        <p14:creationId xmlns:p14="http://schemas.microsoft.com/office/powerpoint/2010/main" val="127965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417831" y="1195753"/>
            <a:ext cx="6508218" cy="5535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126AF6-F803-4780-A560-0FCC3114307F}"/>
              </a:ext>
            </a:extLst>
          </p:cNvPr>
          <p:cNvSpPr txBox="1"/>
          <p:nvPr/>
        </p:nvSpPr>
        <p:spPr>
          <a:xfrm>
            <a:off x="3386797" y="571724"/>
            <a:ext cx="4438010"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376B3216-716A-4C42-BBE1-2521600D9157}"/>
              </a:ext>
            </a:extLst>
          </p:cNvPr>
          <p:cNvSpPr txBox="1"/>
          <p:nvPr/>
        </p:nvSpPr>
        <p:spPr>
          <a:xfrm>
            <a:off x="6826102" y="1169584"/>
            <a:ext cx="4572000" cy="5115055"/>
          </a:xfrm>
          <a:prstGeom prst="rect">
            <a:avLst/>
          </a:prstGeom>
          <a:noFill/>
        </p:spPr>
        <p:txBody>
          <a:bodyPr wrap="square" rtlCol="0">
            <a:spAutoFit/>
          </a:bodyPr>
          <a:lstStyle/>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Tự lấy được hai ví dụ về tia và chỉ ra các tia đó; hiểu được khái niệm và cách viết , cách đọc một </a:t>
            </a:r>
            <a:r>
              <a:rPr lang="pt-BR" sz="2400" dirty="0" smtClean="0">
                <a:solidFill>
                  <a:srgbClr val="000000"/>
                </a:solidFill>
                <a:effectLst/>
                <a:latin typeface="Times New Roman" panose="02020603050405020304" pitchFamily="18" charset="0"/>
                <a:ea typeface="Arial" panose="020B0604020202020204" pitchFamily="34" charset="0"/>
              </a:rPr>
              <a:t>tia.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Vận dụng hoàn thành các bài tập: </a:t>
            </a:r>
            <a:r>
              <a:rPr lang="pt-BR" sz="2400" b="1" dirty="0">
                <a:solidFill>
                  <a:srgbClr val="000000"/>
                </a:solidFill>
                <a:effectLst/>
                <a:latin typeface="Times New Roman" panose="02020603050405020304" pitchFamily="18" charset="0"/>
                <a:ea typeface="Arial" panose="020B0604020202020204" pitchFamily="34" charset="0"/>
              </a:rPr>
              <a:t>8.19 đến 8.21</a:t>
            </a:r>
            <a:r>
              <a:rPr lang="pt-BR" sz="2400" dirty="0">
                <a:solidFill>
                  <a:srgbClr val="000000"/>
                </a:solidFill>
                <a:effectLst/>
                <a:latin typeface="Times New Roman" panose="02020603050405020304" pitchFamily="18" charset="0"/>
                <a:ea typeface="Arial" panose="020B0604020202020204" pitchFamily="34" charset="0"/>
              </a:rPr>
              <a:t>-SBT-tr46; bài </a:t>
            </a:r>
            <a:r>
              <a:rPr lang="pt-BR" sz="2400" b="1" dirty="0">
                <a:solidFill>
                  <a:srgbClr val="000000"/>
                </a:solidFill>
                <a:effectLst/>
                <a:latin typeface="Times New Roman" panose="02020603050405020304" pitchFamily="18" charset="0"/>
                <a:ea typeface="Arial" panose="020B0604020202020204" pitchFamily="34" charset="0"/>
              </a:rPr>
              <a:t>8.22</a:t>
            </a:r>
            <a:r>
              <a:rPr lang="pt-BR" sz="2400" dirty="0">
                <a:solidFill>
                  <a:srgbClr val="000000"/>
                </a:solidFill>
                <a:effectLst/>
                <a:latin typeface="Times New Roman" panose="02020603050405020304" pitchFamily="18" charset="0"/>
                <a:ea typeface="Arial" panose="020B0604020202020204" pitchFamily="34" charset="0"/>
              </a:rPr>
              <a:t> và </a:t>
            </a:r>
            <a:r>
              <a:rPr lang="pt-BR" sz="2400" b="1" dirty="0">
                <a:solidFill>
                  <a:srgbClr val="000000"/>
                </a:solidFill>
                <a:effectLst/>
                <a:latin typeface="Times New Roman" panose="02020603050405020304" pitchFamily="18" charset="0"/>
                <a:ea typeface="Arial" panose="020B0604020202020204" pitchFamily="34" charset="0"/>
              </a:rPr>
              <a:t>8.23</a:t>
            </a:r>
            <a:r>
              <a:rPr lang="pt-BR" sz="2400" dirty="0">
                <a:solidFill>
                  <a:srgbClr val="000000"/>
                </a:solidFill>
                <a:effectLst/>
                <a:latin typeface="Times New Roman" panose="02020603050405020304" pitchFamily="18" charset="0"/>
                <a:ea typeface="Arial" panose="020B0604020202020204" pitchFamily="34" charset="0"/>
              </a:rPr>
              <a:t> SBT tr46.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Chuẩn bị bài mới “ </a:t>
            </a:r>
            <a:r>
              <a:rPr lang="pt-BR" sz="2400" b="1" dirty="0">
                <a:solidFill>
                  <a:srgbClr val="000000"/>
                </a:solidFill>
                <a:effectLst/>
                <a:latin typeface="Times New Roman" panose="02020603050405020304" pitchFamily="18" charset="0"/>
                <a:ea typeface="Arial" panose="020B0604020202020204" pitchFamily="34" charset="0"/>
              </a:rPr>
              <a:t>ĐOẠN THẲNG. ĐỘ DÀI ĐOẠN THẲNG</a:t>
            </a:r>
            <a:r>
              <a:rPr lang="pt-BR"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Arial" panose="020B0604020202020204" pitchFamily="34"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rPr>
              <a:t>- Phân công HS chuẩn bị</a:t>
            </a:r>
            <a:r>
              <a:rPr lang="pt-BR" sz="2400" dirty="0" smtClean="0">
                <a:effectLst/>
                <a:latin typeface="Times New Roman" panose="02020603050405020304" pitchFamily="18" charset="0"/>
                <a:ea typeface="Arial" panose="020B0604020202020204" pitchFamily="34" charset="0"/>
              </a:rPr>
              <a:t>: thước </a:t>
            </a:r>
            <a:r>
              <a:rPr lang="pt-BR" sz="2400" dirty="0">
                <a:effectLst/>
                <a:latin typeface="Times New Roman" panose="02020603050405020304" pitchFamily="18" charset="0"/>
                <a:ea typeface="Arial" panose="020B0604020202020204" pitchFamily="34" charset="0"/>
              </a:rPr>
              <a:t>thẳng có vạch chia, compa, eke </a:t>
            </a:r>
            <a:endParaRPr lang="en-US" sz="2400"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400527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320021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490855" y="381000"/>
            <a:ext cx="4191000" cy="3796604"/>
          </a:xfrm>
          <a:prstGeom prst="rect">
            <a:avLst/>
          </a:prstGeom>
        </p:spPr>
      </p:pic>
      <p:sp>
        <p:nvSpPr>
          <p:cNvPr id="2" name="Cloud Callout 1"/>
          <p:cNvSpPr/>
          <p:nvPr/>
        </p:nvSpPr>
        <p:spPr>
          <a:xfrm>
            <a:off x="1240973" y="977204"/>
            <a:ext cx="4738255" cy="3200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chemeClr val="tx1"/>
                </a:solidFill>
                <a:latin typeface="Times New Roman" pitchFamily="18" charset="0"/>
                <a:cs typeface="Times New Roman" pitchFamily="18" charset="0"/>
              </a:rPr>
              <a:t>Quan sát  hình ảnh thực tế trên màn hình máy chiếu: Hiện tượng Nhật thực và Nguyệt thực xảy ra </a:t>
            </a:r>
            <a:r>
              <a:rPr lang="vi-VN" sz="2800" dirty="0">
                <a:solidFill>
                  <a:schemeClr val="tx1"/>
                </a:solidFill>
                <a:latin typeface="Times New Roman" pitchFamily="18" charset="0"/>
                <a:cs typeface="Times New Roman" pitchFamily="18" charset="0"/>
              </a:rPr>
              <a:t>khi</a:t>
            </a:r>
            <a:r>
              <a:rPr lang="vi-VN" sz="2400" dirty="0">
                <a:solidFill>
                  <a:schemeClr val="tx1"/>
                </a:solidFill>
                <a:latin typeface="Times New Roman" pitchFamily="18" charset="0"/>
                <a:cs typeface="Times New Roman" pitchFamily="18" charset="0"/>
              </a:rPr>
              <a:t> nào?</a:t>
            </a:r>
          </a:p>
        </p:txBody>
      </p:sp>
      <p:sp>
        <p:nvSpPr>
          <p:cNvPr id="3" name="Flowchart: Terminator 2"/>
          <p:cNvSpPr/>
          <p:nvPr/>
        </p:nvSpPr>
        <p:spPr>
          <a:xfrm>
            <a:off x="2147455" y="4238341"/>
            <a:ext cx="8534400" cy="2209800"/>
          </a:xfrm>
          <a:prstGeom prst="flowChartTermina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Times New Roman" panose="02020603050405020304" pitchFamily="18" charset="0"/>
                <a:cs typeface="Times New Roman" panose="02020603050405020304" pitchFamily="18" charset="0"/>
              </a:rPr>
              <a:t>=&gt; Nhật thực, Nguyệt thực là những hiện tượng thiên văn, xảy ra khi Mặt Trăng, Trái Đất và Mặt Trời cùng nằm trên một đường thẳng, theo thứ tự khác nhau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Thứ tự của chúng trên đường thẳng khi đó như thế </a:t>
            </a:r>
            <a:r>
              <a:rPr lang="vi-VN" sz="2400" dirty="0"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1791196" y="453984"/>
            <a:ext cx="4443845"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CUỘC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88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943100"/>
            <a:ext cx="3962400" cy="4305300"/>
          </a:xfrm>
        </p:spPr>
        <p:txBody>
          <a:bodyPr>
            <a:normAutofit/>
          </a:bodyPr>
          <a:lstStyle/>
          <a:p>
            <a:pPr marL="0" indent="0">
              <a:buNone/>
            </a:pPr>
            <a:r>
              <a:rPr lang="en-US" dirty="0" smtClean="0">
                <a:latin typeface="Times New Roman" pitchFamily="18" charset="0"/>
                <a:cs typeface="Times New Roman" pitchFamily="18" charset="0"/>
              </a:rPr>
              <a:t>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676400" y="2371914"/>
            <a:ext cx="5237018" cy="336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6629400" y="762000"/>
            <a:ext cx="4267200" cy="2819400"/>
          </a:xfrm>
          <a:prstGeom prst="cloudCallou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Em hãy quan sát hình bên và có nhận xét gì về vị trí của ngọn nến, quả lắc và bóng của quả lắc ở trên tường.</a:t>
            </a:r>
          </a:p>
        </p:txBody>
      </p:sp>
      <p:sp>
        <p:nvSpPr>
          <p:cNvPr id="3" name="Oval Callout 2"/>
          <p:cNvSpPr/>
          <p:nvPr/>
        </p:nvSpPr>
        <p:spPr>
          <a:xfrm>
            <a:off x="7702138" y="3683316"/>
            <a:ext cx="3754582" cy="2050734"/>
          </a:xfrm>
          <a:prstGeom prst="wedgeEllipseCallout">
            <a:avLst>
              <a:gd name="adj1" fmla="val -68962"/>
              <a:gd name="adj2" fmla="val 3383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Ngọn nến, quả lắc và cái bóng của quả lắc thẳng hàng. Hơn nữa, quả lắc ở giữa ngọn nến và cái bóng của nó </a:t>
            </a:r>
          </a:p>
        </p:txBody>
      </p:sp>
      <p:sp>
        <p:nvSpPr>
          <p:cNvPr id="10" name="TextBox 9">
            <a:extLst>
              <a:ext uri="{FF2B5EF4-FFF2-40B4-BE49-F238E27FC236}">
                <a16:creationId xmlns:a16="http://schemas.microsoft.com/office/drawing/2014/main" id="{0CE16E9F-637A-4F74-94B8-237D9D330B1D}"/>
              </a:ext>
            </a:extLst>
          </p:cNvPr>
          <p:cNvSpPr txBox="1"/>
          <p:nvPr/>
        </p:nvSpPr>
        <p:spPr>
          <a:xfrm>
            <a:off x="1817914" y="500390"/>
            <a:ext cx="4443845"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CUỘC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1255486" y="492005"/>
            <a:ext cx="9245600"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C00000"/>
                </a:solidFill>
                <a:latin typeface="Times New Roman" panose="02020603050405020304" pitchFamily="18" charset="0"/>
                <a:cs typeface="Times New Roman" panose="02020603050405020304" pitchFamily="18" charset="0"/>
              </a:rPr>
              <a:t>KHÁM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PHÁ</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CUỘC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SỐNG</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6" name="Picture 2" descr="Điều trị trào ngược dạ dày thực quản bằng thuốc đông y | Nụ cườ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2734764"/>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27" name="Diagram 26"/>
          <p:cNvGraphicFramePr/>
          <p:nvPr>
            <p:extLst>
              <p:ext uri="{D42A27DB-BD31-4B8C-83A1-F6EECF244321}">
                <p14:modId xmlns:p14="http://schemas.microsoft.com/office/powerpoint/2010/main" val="1467472039"/>
              </p:ext>
            </p:extLst>
          </p:nvPr>
        </p:nvGraphicFramePr>
        <p:xfrm>
          <a:off x="2418339" y="1761254"/>
          <a:ext cx="9404354"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63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393763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eme2">
  <a:themeElements>
    <a:clrScheme name="Custom 107">
      <a:dk1>
        <a:srgbClr val="000000"/>
      </a:dk1>
      <a:lt1>
        <a:srgbClr val="FFFFFF"/>
      </a:lt1>
      <a:dk2>
        <a:srgbClr val="702A2A"/>
      </a:dk2>
      <a:lt2>
        <a:srgbClr val="C0C0C0"/>
      </a:lt2>
      <a:accent1>
        <a:srgbClr val="FEB95C"/>
      </a:accent1>
      <a:accent2>
        <a:srgbClr val="DB6BBB"/>
      </a:accent2>
      <a:accent3>
        <a:srgbClr val="6F94E7"/>
      </a:accent3>
      <a:accent4>
        <a:srgbClr val="A3C95F"/>
      </a:accent4>
      <a:accent5>
        <a:srgbClr val="48CCAD"/>
      </a:accent5>
      <a:accent6>
        <a:srgbClr val="CEA57C"/>
      </a:accent6>
      <a:hlink>
        <a:srgbClr val="E17171"/>
      </a:hlink>
      <a:folHlink>
        <a:srgbClr val="B888DC"/>
      </a:folHlink>
    </a:clrScheme>
    <a:fontScheme name="Office Them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702A2A"/>
        </a:dk2>
        <a:lt2>
          <a:srgbClr val="C0C0C0"/>
        </a:lt2>
        <a:accent1>
          <a:srgbClr val="FEB95C"/>
        </a:accent1>
        <a:accent2>
          <a:srgbClr val="DB6BBB"/>
        </a:accent2>
        <a:accent3>
          <a:srgbClr val="FFFFFF"/>
        </a:accent3>
        <a:accent4>
          <a:srgbClr val="000000"/>
        </a:accent4>
        <a:accent5>
          <a:srgbClr val="FED9B5"/>
        </a:accent5>
        <a:accent6>
          <a:srgbClr val="C660A9"/>
        </a:accent6>
        <a:hlink>
          <a:srgbClr val="E17171"/>
        </a:hlink>
        <a:folHlink>
          <a:srgbClr val="B888D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6666"/>
        </a:dk2>
        <a:lt2>
          <a:srgbClr val="C0C0C0"/>
        </a:lt2>
        <a:accent1>
          <a:srgbClr val="5DCB99"/>
        </a:accent1>
        <a:accent2>
          <a:srgbClr val="89CD4B"/>
        </a:accent2>
        <a:accent3>
          <a:srgbClr val="FFFFFF"/>
        </a:accent3>
        <a:accent4>
          <a:srgbClr val="000000"/>
        </a:accent4>
        <a:accent5>
          <a:srgbClr val="B6E2CA"/>
        </a:accent5>
        <a:accent6>
          <a:srgbClr val="7CBA43"/>
        </a:accent6>
        <a:hlink>
          <a:srgbClr val="BBC749"/>
        </a:hlink>
        <a:folHlink>
          <a:srgbClr val="D6BE5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04A7E"/>
        </a:dk2>
        <a:lt2>
          <a:srgbClr val="C0C0C0"/>
        </a:lt2>
        <a:accent1>
          <a:srgbClr val="62B6E0"/>
        </a:accent1>
        <a:accent2>
          <a:srgbClr val="4DD3B9"/>
        </a:accent2>
        <a:accent3>
          <a:srgbClr val="FFFFFF"/>
        </a:accent3>
        <a:accent4>
          <a:srgbClr val="000000"/>
        </a:accent4>
        <a:accent5>
          <a:srgbClr val="B7D7ED"/>
        </a:accent5>
        <a:accent6>
          <a:srgbClr val="45BFA7"/>
        </a:accent6>
        <a:hlink>
          <a:srgbClr val="8496E4"/>
        </a:hlink>
        <a:folHlink>
          <a:srgbClr val="A782D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7CE8D715-B65A-4A01-8B47-2BDC328D2025}" vid="{7F9C2B4E-BAF9-484F-BB11-BFE8BC4280F1}"/>
    </a:ext>
  </a:extLst>
</a:theme>
</file>

<file path=ppt/theme/theme2.xml><?xml version="1.0" encoding="utf-8"?>
<a:theme xmlns:a="http://schemas.openxmlformats.org/drawingml/2006/main" name="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871</TotalTime>
  <Words>2132</Words>
  <PresentationFormat>Widescreen</PresentationFormat>
  <Paragraphs>242</Paragraphs>
  <Slides>49</Slides>
  <Notes>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63" baseType="lpstr">
      <vt:lpstr>MS PGothic</vt:lpstr>
      <vt:lpstr>Arial</vt:lpstr>
      <vt:lpstr>Arial Black</vt:lpstr>
      <vt:lpstr>Calibri</vt:lpstr>
      <vt:lpstr>Candara</vt:lpstr>
      <vt:lpstr>Corbel</vt:lpstr>
      <vt:lpstr>Symbol</vt:lpstr>
      <vt:lpstr>Tahoma</vt:lpstr>
      <vt:lpstr>Times New Roman</vt:lpstr>
      <vt:lpstr>Wingdings</vt:lpstr>
      <vt:lpstr>Theme2</vt:lpstr>
      <vt:lpstr>935TGp_rest_light_ani</vt:lpstr>
      <vt:lpstr>1_935TGp_rest_light_ani</vt:lpstr>
      <vt:lpstr>AxGlyph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quan sát hình và cho biết </vt:lpstr>
      <vt:lpstr>PowerPoint Presentation</vt:lpstr>
      <vt:lpstr>PowerPoint Presentation</vt:lpstr>
      <vt:lpstr>LUYỆN TẬP 1</vt:lpstr>
      <vt:lpstr>LUYỆN TẬP 1</vt:lpstr>
      <vt:lpstr>BÀI 1</vt:lpstr>
      <vt:lpstr>VẬN DỤNG</vt:lpstr>
      <vt:lpstr>PowerPoint Presentation</vt:lpstr>
      <vt:lpstr>PowerPoint Presentation</vt:lpstr>
      <vt:lpstr>PowerPoint Presentation</vt:lpstr>
      <vt:lpstr>PowerPoint Presentation</vt:lpstr>
      <vt:lpstr>PowerPoint Presentation</vt:lpstr>
      <vt:lpstr>HƯỚNG DẪN VỀ NHÀ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SAO TỰ QUYẾT!!!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2021-06-21T15:30:30Z</dcterms:created>
  <dcterms:modified xsi:type="dcterms:W3CDTF">2021-07-30T08:51:40Z</dcterms:modified>
</cp:coreProperties>
</file>