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01" r:id="rId2"/>
    <p:sldId id="257" r:id="rId3"/>
    <p:sldId id="284" r:id="rId4"/>
    <p:sldId id="285" r:id="rId5"/>
    <p:sldId id="317" r:id="rId6"/>
    <p:sldId id="321" r:id="rId7"/>
    <p:sldId id="297"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8" r:id="rId32"/>
    <p:sldId id="356" r:id="rId33"/>
    <p:sldId id="357"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294" r:id="rId49"/>
    <p:sldId id="332" r:id="rId50"/>
    <p:sldId id="331" r:id="rId51"/>
    <p:sldId id="269" r:id="rId52"/>
    <p:sldId id="295" r:id="rId5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1"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6296"/>
  </p:normalViewPr>
  <p:slideViewPr>
    <p:cSldViewPr snapToGrid="0" snapToObjects="1">
      <p:cViewPr varScale="1">
        <p:scale>
          <a:sx n="71" d="100"/>
          <a:sy n="71" d="100"/>
        </p:scale>
        <p:origin x="4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24C8C-DDD8-4255-9C31-1136218F8F69}"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47397-6384-44EE-A694-5C2CB09E458C}" type="slidenum">
              <a:rPr lang="en-US" smtClean="0"/>
              <a:t>‹#›</a:t>
            </a:fld>
            <a:endParaRPr lang="en-US"/>
          </a:p>
        </p:txBody>
      </p:sp>
    </p:spTree>
    <p:extLst>
      <p:ext uri="{BB962C8B-B14F-4D97-AF65-F5344CB8AC3E}">
        <p14:creationId xmlns:p14="http://schemas.microsoft.com/office/powerpoint/2010/main" val="74855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69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A025F-4A42-FE48-B7B2-D5FBC143A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0BFAD-4F29-F94C-9D8A-33DE84098633}" type="datetimeFigureOut">
              <a:t>7/26/2022</a:t>
            </a:fld>
            <a:endParaRPr lang="x-none"/>
          </a:p>
        </p:txBody>
      </p:sp>
      <p:sp>
        <p:nvSpPr>
          <p:cNvPr id="5" name="Footer Placeholder 4">
            <a:extLst>
              <a:ext uri="{FF2B5EF4-FFF2-40B4-BE49-F238E27FC236}">
                <a16:creationId xmlns:a16="http://schemas.microsoft.com/office/drawing/2014/main" id="{39E59E23-09A3-C844-8CD6-BFEB8E957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5B1DAE2F-0754-4F4F-B969-EB3B6F0BB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AD39D-5E4B-5941-A936-433FC1C6FE25}" type="slidenum">
              <a:t>‹#›</a:t>
            </a:fld>
            <a:endParaRPr lang="x-none"/>
          </a:p>
        </p:txBody>
      </p:sp>
      <p:pic>
        <p:nvPicPr>
          <p:cNvPr id="8" name="Picture 7">
            <a:extLst>
              <a:ext uri="{FF2B5EF4-FFF2-40B4-BE49-F238E27FC236}">
                <a16:creationId xmlns:a16="http://schemas.microsoft.com/office/drawing/2014/main" id="{D5399B83-00F1-524F-BDF6-BAB5619A00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222386" cy="6857999"/>
          </a:xfrm>
          <a:prstGeom prst="rect">
            <a:avLst/>
          </a:prstGeom>
        </p:spPr>
      </p:pic>
      <p:grpSp>
        <p:nvGrpSpPr>
          <p:cNvPr id="9" name="Group 8">
            <a:extLst>
              <a:ext uri="{FF2B5EF4-FFF2-40B4-BE49-F238E27FC236}">
                <a16:creationId xmlns:a16="http://schemas.microsoft.com/office/drawing/2014/main" id="{FDFDE0FC-811C-6B4D-A402-4A4EC1420D9C}"/>
              </a:ext>
            </a:extLst>
          </p:cNvPr>
          <p:cNvGrpSpPr/>
          <p:nvPr userDrawn="1"/>
        </p:nvGrpSpPr>
        <p:grpSpPr>
          <a:xfrm>
            <a:off x="5693239" y="6314169"/>
            <a:ext cx="805521" cy="529389"/>
            <a:chOff x="5778584" y="6325677"/>
            <a:chExt cx="805521" cy="529389"/>
          </a:xfrm>
        </p:grpSpPr>
        <p:pic>
          <p:nvPicPr>
            <p:cNvPr id="10" name="Picture 9">
              <a:hlinkClick r:id="" action="ppaction://hlinkshowjump?jump=firstslide"/>
              <a:extLst>
                <a:ext uri="{FF2B5EF4-FFF2-40B4-BE49-F238E27FC236}">
                  <a16:creationId xmlns:a16="http://schemas.microsoft.com/office/drawing/2014/main" id="{128DB713-A925-E940-9C1F-35CFB2B255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6650" y="6325677"/>
              <a:ext cx="529389" cy="529389"/>
            </a:xfrm>
            <a:prstGeom prst="rect">
              <a:avLst/>
            </a:prstGeom>
            <a:effectLst>
              <a:outerShdw blurRad="50800" dist="38100" dir="8100000" algn="tr" rotWithShape="0">
                <a:prstClr val="black">
                  <a:alpha val="40000"/>
                </a:prstClr>
              </a:outerShdw>
            </a:effectLst>
          </p:spPr>
        </p:pic>
        <p:pic>
          <p:nvPicPr>
            <p:cNvPr id="11" name="Picture 10">
              <a:hlinkClick r:id="" action="ppaction://hlinkshowjump?jump=nextslide"/>
              <a:extLst>
                <a:ext uri="{FF2B5EF4-FFF2-40B4-BE49-F238E27FC236}">
                  <a16:creationId xmlns:a16="http://schemas.microsoft.com/office/drawing/2014/main" id="{28ADE026-D255-0E46-A4EC-CE36DFF08EE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57190" y="6586741"/>
              <a:ext cx="126915" cy="191883"/>
            </a:xfrm>
            <a:prstGeom prst="rect">
              <a:avLst/>
            </a:prstGeom>
            <a:effectLst>
              <a:outerShdw blurRad="50800" dist="38100" dir="8100000" algn="tr" rotWithShape="0">
                <a:prstClr val="black">
                  <a:alpha val="40000"/>
                </a:prstClr>
              </a:outerShdw>
            </a:effectLst>
          </p:spPr>
        </p:pic>
        <p:pic>
          <p:nvPicPr>
            <p:cNvPr id="12" name="Picture 11">
              <a:hlinkClick r:id="" action="ppaction://hlinkshowjump?jump=previousslide"/>
              <a:extLst>
                <a:ext uri="{FF2B5EF4-FFF2-40B4-BE49-F238E27FC236}">
                  <a16:creationId xmlns:a16="http://schemas.microsoft.com/office/drawing/2014/main" id="{19B62DC2-97D1-B64B-869E-DEBA545BEC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5778584" y="6586741"/>
              <a:ext cx="126915" cy="191883"/>
            </a:xfrm>
            <a:prstGeom prst="rect">
              <a:avLst/>
            </a:prstGeom>
            <a:effectLst>
              <a:outerShdw blurRad="50800" dist="38100" dir="8100000" algn="tr" rotWithShape="0">
                <a:prstClr val="black">
                  <a:alpha val="40000"/>
                </a:prstClr>
              </a:outerShdw>
            </a:effectLst>
          </p:spPr>
        </p:pic>
      </p:grpSp>
      <p:sp>
        <p:nvSpPr>
          <p:cNvPr id="13" name="TextBox 12">
            <a:extLst>
              <a:ext uri="{FF2B5EF4-FFF2-40B4-BE49-F238E27FC236}">
                <a16:creationId xmlns:a16="http://schemas.microsoft.com/office/drawing/2014/main" id="{B1DF492A-81AD-5D4A-A943-32E917C1B56B}"/>
              </a:ext>
            </a:extLst>
          </p:cNvPr>
          <p:cNvSpPr txBox="1"/>
          <p:nvPr userDrawn="1"/>
        </p:nvSpPr>
        <p:spPr>
          <a:xfrm>
            <a:off x="24732" y="6510902"/>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 Anh 10 i</a:t>
            </a:r>
            <a:r>
              <a:rPr lang="en-US" sz="1400" baseline="0" dirty="0">
                <a:solidFill>
                  <a:schemeClr val="bg1"/>
                </a:solidFill>
              </a:rPr>
              <a:t>-Learn Smart World </a:t>
            </a:r>
            <a:endParaRPr lang="en-US" sz="1400" dirty="0">
              <a:solidFill>
                <a:schemeClr val="bg1"/>
              </a:solidFill>
            </a:endParaRPr>
          </a:p>
        </p:txBody>
      </p:sp>
      <p:pic>
        <p:nvPicPr>
          <p:cNvPr id="14" name="Picture 13">
            <a:extLst>
              <a:ext uri="{FF2B5EF4-FFF2-40B4-BE49-F238E27FC236}">
                <a16:creationId xmlns:a16="http://schemas.microsoft.com/office/drawing/2014/main" id="{F97DD529-7747-654A-B7AB-AFCA57F98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A436751-F2B7-3544-9527-8B13899DC1B3}"/>
              </a:ext>
            </a:extLst>
          </p:cNvPr>
          <p:cNvSpPr txBox="1"/>
          <p:nvPr userDrawn="1"/>
        </p:nvSpPr>
        <p:spPr>
          <a:xfrm>
            <a:off x="82240" y="-48141"/>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Review 1</a:t>
            </a:r>
          </a:p>
        </p:txBody>
      </p:sp>
      <p:sp>
        <p:nvSpPr>
          <p:cNvPr id="17" name="TextBox 16">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   Lesson 1</a:t>
            </a:r>
          </a:p>
        </p:txBody>
      </p:sp>
    </p:spTree>
    <p:extLst>
      <p:ext uri="{BB962C8B-B14F-4D97-AF65-F5344CB8AC3E}">
        <p14:creationId xmlns:p14="http://schemas.microsoft.com/office/powerpoint/2010/main" val="12074936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6.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61047"/>
          </a:xfrm>
          <a:prstGeom prst="rect">
            <a:avLst/>
          </a:prstGeom>
        </p:spPr>
      </p:pic>
      <p:sp>
        <p:nvSpPr>
          <p:cNvPr id="5" name="Rectangle 4"/>
          <p:cNvSpPr/>
          <p:nvPr/>
        </p:nvSpPr>
        <p:spPr>
          <a:xfrm>
            <a:off x="5107577" y="2626285"/>
            <a:ext cx="6844938" cy="1754326"/>
          </a:xfrm>
          <a:prstGeom prst="rect">
            <a:avLst/>
          </a:prstGeom>
        </p:spPr>
        <p:txBody>
          <a:bodyPr wrap="square">
            <a:spAutoFit/>
          </a:bodyPr>
          <a:lstStyle/>
          <a:p>
            <a:pPr algn="ctr"/>
            <a:r>
              <a:rPr lang="en-US" sz="4400" b="1" dirty="0">
                <a:solidFill>
                  <a:srgbClr val="0070C0"/>
                </a:solidFill>
                <a:ea typeface="Times New Roman" panose="02020603050405020304" pitchFamily="18" charset="0"/>
                <a:cs typeface="Arial" panose="020B0604020202020204" pitchFamily="34" charset="0"/>
              </a:rPr>
              <a:t>REVIEW 1 (Units 1-3) </a:t>
            </a:r>
          </a:p>
          <a:p>
            <a:pPr algn="ctr"/>
            <a:r>
              <a:rPr lang="en-US" sz="3200" b="1" dirty="0">
                <a:solidFill>
                  <a:srgbClr val="00B050"/>
                </a:solidFill>
                <a:ea typeface="Times New Roman" panose="02020603050405020304" pitchFamily="18" charset="0"/>
                <a:cs typeface="Arial" panose="020B0604020202020204" pitchFamily="34" charset="0"/>
              </a:rPr>
              <a:t>Lesson 1 – Listening &amp; Reading</a:t>
            </a:r>
          </a:p>
          <a:p>
            <a:pPr algn="ctr"/>
            <a:r>
              <a:rPr lang="en-US" sz="3200" b="1" dirty="0">
                <a:solidFill>
                  <a:schemeClr val="accent6">
                    <a:lumMod val="50000"/>
                  </a:schemeClr>
                </a:solidFill>
                <a:ea typeface="Times New Roman" panose="02020603050405020304" pitchFamily="18" charset="0"/>
                <a:cs typeface="Arial" panose="020B0604020202020204" pitchFamily="34" charset="0"/>
              </a:rPr>
              <a:t> </a:t>
            </a:r>
            <a:r>
              <a:rPr lang="en-US" sz="3200" b="1" dirty="0">
                <a:solidFill>
                  <a:srgbClr val="FF0000"/>
                </a:solidFill>
                <a:ea typeface="Times New Roman" panose="02020603050405020304" pitchFamily="18" charset="0"/>
                <a:cs typeface="Arial" panose="020B0604020202020204" pitchFamily="34" charset="0"/>
              </a:rPr>
              <a:t>Page 28</a:t>
            </a:r>
            <a:endParaRPr lang="en-US" sz="32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38735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76996-5554-7CEF-B137-0F0A1A99D115}"/>
              </a:ext>
            </a:extLst>
          </p:cNvPr>
          <p:cNvPicPr>
            <a:picLocks noChangeAspect="1"/>
          </p:cNvPicPr>
          <p:nvPr/>
        </p:nvPicPr>
        <p:blipFill>
          <a:blip r:embed="rId4"/>
          <a:stretch>
            <a:fillRect/>
          </a:stretch>
        </p:blipFill>
        <p:spPr>
          <a:xfrm>
            <a:off x="1452562" y="1519237"/>
            <a:ext cx="9286875" cy="3819525"/>
          </a:xfrm>
          <a:prstGeom prst="rect">
            <a:avLst/>
          </a:prstGeom>
        </p:spPr>
      </p:pic>
      <p:pic>
        <p:nvPicPr>
          <p:cNvPr id="4" name="CD1-TRACK 35">
            <a:hlinkClick r:id="" action="ppaction://media"/>
            <a:extLst>
              <a:ext uri="{FF2B5EF4-FFF2-40B4-BE49-F238E27FC236}">
                <a16:creationId xmlns:a16="http://schemas.microsoft.com/office/drawing/2014/main" id="{1E35A1BE-3440-A2A9-5F38-31CF48309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246" y="346401"/>
            <a:ext cx="882396" cy="882396"/>
          </a:xfrm>
          <a:prstGeom prst="rect">
            <a:avLst/>
          </a:prstGeom>
        </p:spPr>
      </p:pic>
      <p:sp>
        <p:nvSpPr>
          <p:cNvPr id="6" name="Rectangle 5">
            <a:extLst>
              <a:ext uri="{FF2B5EF4-FFF2-40B4-BE49-F238E27FC236}">
                <a16:creationId xmlns:a16="http://schemas.microsoft.com/office/drawing/2014/main" id="{3D479752-B541-6176-7602-5FFEC152949B}"/>
              </a:ext>
            </a:extLst>
          </p:cNvPr>
          <p:cNvSpPr/>
          <p:nvPr/>
        </p:nvSpPr>
        <p:spPr>
          <a:xfrm>
            <a:off x="1627017" y="495211"/>
            <a:ext cx="9275445" cy="584775"/>
          </a:xfrm>
          <a:prstGeom prst="rect">
            <a:avLst/>
          </a:prstGeom>
        </p:spPr>
        <p:txBody>
          <a:bodyPr wrap="square">
            <a:spAutoFit/>
          </a:bodyPr>
          <a:lstStyle/>
          <a:p>
            <a:pPr algn="ctr"/>
            <a:r>
              <a:rPr lang="en-US" sz="3200" i="1" dirty="0">
                <a:solidFill>
                  <a:srgbClr val="0070C0"/>
                </a:solidFill>
              </a:rPr>
              <a:t>Continue listening to conversation 3 twice and check</a:t>
            </a:r>
          </a:p>
        </p:txBody>
      </p:sp>
      <p:sp>
        <p:nvSpPr>
          <p:cNvPr id="7" name="TextBox 6">
            <a:extLst>
              <a:ext uri="{FF2B5EF4-FFF2-40B4-BE49-F238E27FC236}">
                <a16:creationId xmlns:a16="http://schemas.microsoft.com/office/drawing/2014/main" id="{B3A162D0-DBFA-966C-7EC1-2DEFEAC1EE99}"/>
              </a:ext>
            </a:extLst>
          </p:cNvPr>
          <p:cNvSpPr txBox="1"/>
          <p:nvPr/>
        </p:nvSpPr>
        <p:spPr>
          <a:xfrm>
            <a:off x="3141784" y="4586069"/>
            <a:ext cx="548640" cy="646331"/>
          </a:xfrm>
          <a:prstGeom prst="rect">
            <a:avLst/>
          </a:prstGeom>
          <a:noFill/>
        </p:spPr>
        <p:txBody>
          <a:bodyPr wrap="square" rtlCol="0">
            <a:spAutoFit/>
          </a:bodyPr>
          <a:lstStyle/>
          <a:p>
            <a:pPr algn="ctr"/>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28832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B0ED6-CD9A-06F8-5598-5B507C1DD7E6}"/>
              </a:ext>
            </a:extLst>
          </p:cNvPr>
          <p:cNvPicPr>
            <a:picLocks noChangeAspect="1"/>
          </p:cNvPicPr>
          <p:nvPr/>
        </p:nvPicPr>
        <p:blipFill>
          <a:blip r:embed="rId4"/>
          <a:stretch>
            <a:fillRect/>
          </a:stretch>
        </p:blipFill>
        <p:spPr>
          <a:xfrm>
            <a:off x="1381125" y="1519237"/>
            <a:ext cx="9429750" cy="3819525"/>
          </a:xfrm>
          <a:prstGeom prst="rect">
            <a:avLst/>
          </a:prstGeom>
        </p:spPr>
      </p:pic>
      <p:pic>
        <p:nvPicPr>
          <p:cNvPr id="4" name="CD1-TRACK 35">
            <a:hlinkClick r:id="" action="ppaction://media"/>
            <a:extLst>
              <a:ext uri="{FF2B5EF4-FFF2-40B4-BE49-F238E27FC236}">
                <a16:creationId xmlns:a16="http://schemas.microsoft.com/office/drawing/2014/main" id="{9CA9AECD-2CB4-29AC-2AB9-69CB98AFC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246" y="346401"/>
            <a:ext cx="882396" cy="882396"/>
          </a:xfrm>
          <a:prstGeom prst="rect">
            <a:avLst/>
          </a:prstGeom>
        </p:spPr>
      </p:pic>
      <p:sp>
        <p:nvSpPr>
          <p:cNvPr id="6" name="Rectangle 5">
            <a:extLst>
              <a:ext uri="{FF2B5EF4-FFF2-40B4-BE49-F238E27FC236}">
                <a16:creationId xmlns:a16="http://schemas.microsoft.com/office/drawing/2014/main" id="{893EB97D-2FE8-01F8-BE2A-888B6793B36C}"/>
              </a:ext>
            </a:extLst>
          </p:cNvPr>
          <p:cNvSpPr/>
          <p:nvPr/>
        </p:nvSpPr>
        <p:spPr>
          <a:xfrm>
            <a:off x="1627017" y="495211"/>
            <a:ext cx="9275445" cy="584775"/>
          </a:xfrm>
          <a:prstGeom prst="rect">
            <a:avLst/>
          </a:prstGeom>
        </p:spPr>
        <p:txBody>
          <a:bodyPr wrap="square">
            <a:spAutoFit/>
          </a:bodyPr>
          <a:lstStyle/>
          <a:p>
            <a:pPr algn="ctr"/>
            <a:r>
              <a:rPr lang="en-US" sz="3200" i="1" dirty="0">
                <a:solidFill>
                  <a:srgbClr val="0070C0"/>
                </a:solidFill>
              </a:rPr>
              <a:t>Continue listening to conversation 4 twice and check</a:t>
            </a:r>
          </a:p>
        </p:txBody>
      </p:sp>
      <p:sp>
        <p:nvSpPr>
          <p:cNvPr id="7" name="TextBox 6">
            <a:extLst>
              <a:ext uri="{FF2B5EF4-FFF2-40B4-BE49-F238E27FC236}">
                <a16:creationId xmlns:a16="http://schemas.microsoft.com/office/drawing/2014/main" id="{E7589F5D-54EB-04F8-B287-F95F7769710D}"/>
              </a:ext>
            </a:extLst>
          </p:cNvPr>
          <p:cNvSpPr txBox="1"/>
          <p:nvPr/>
        </p:nvSpPr>
        <p:spPr>
          <a:xfrm>
            <a:off x="3277773" y="4572000"/>
            <a:ext cx="548640" cy="646331"/>
          </a:xfrm>
          <a:prstGeom prst="rect">
            <a:avLst/>
          </a:prstGeom>
          <a:noFill/>
        </p:spPr>
        <p:txBody>
          <a:bodyPr wrap="square" rtlCol="0">
            <a:spAutoFit/>
          </a:bodyPr>
          <a:lstStyle/>
          <a:p>
            <a:pPr algn="ctr"/>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38457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7983E-C39A-6868-5EC5-5719294BA981}"/>
              </a:ext>
            </a:extLst>
          </p:cNvPr>
          <p:cNvPicPr>
            <a:picLocks noChangeAspect="1"/>
          </p:cNvPicPr>
          <p:nvPr/>
        </p:nvPicPr>
        <p:blipFill>
          <a:blip r:embed="rId4"/>
          <a:stretch>
            <a:fillRect/>
          </a:stretch>
        </p:blipFill>
        <p:spPr>
          <a:xfrm>
            <a:off x="1514475" y="1519237"/>
            <a:ext cx="9163050" cy="3819525"/>
          </a:xfrm>
          <a:prstGeom prst="rect">
            <a:avLst/>
          </a:prstGeom>
        </p:spPr>
      </p:pic>
      <p:pic>
        <p:nvPicPr>
          <p:cNvPr id="4" name="CD1-TRACK 35">
            <a:hlinkClick r:id="" action="ppaction://media"/>
            <a:extLst>
              <a:ext uri="{FF2B5EF4-FFF2-40B4-BE49-F238E27FC236}">
                <a16:creationId xmlns:a16="http://schemas.microsoft.com/office/drawing/2014/main" id="{8FED249B-C73E-8A55-B68E-28F8A8668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246" y="346401"/>
            <a:ext cx="882396" cy="882396"/>
          </a:xfrm>
          <a:prstGeom prst="rect">
            <a:avLst/>
          </a:prstGeom>
        </p:spPr>
      </p:pic>
      <p:sp>
        <p:nvSpPr>
          <p:cNvPr id="5" name="Rectangle 4">
            <a:extLst>
              <a:ext uri="{FF2B5EF4-FFF2-40B4-BE49-F238E27FC236}">
                <a16:creationId xmlns:a16="http://schemas.microsoft.com/office/drawing/2014/main" id="{8D322EDD-3B78-4183-A481-25DED7CAAE49}"/>
              </a:ext>
            </a:extLst>
          </p:cNvPr>
          <p:cNvSpPr/>
          <p:nvPr/>
        </p:nvSpPr>
        <p:spPr>
          <a:xfrm>
            <a:off x="1627017" y="495211"/>
            <a:ext cx="9275445" cy="584775"/>
          </a:xfrm>
          <a:prstGeom prst="rect">
            <a:avLst/>
          </a:prstGeom>
        </p:spPr>
        <p:txBody>
          <a:bodyPr wrap="square">
            <a:spAutoFit/>
          </a:bodyPr>
          <a:lstStyle/>
          <a:p>
            <a:pPr algn="ctr"/>
            <a:r>
              <a:rPr lang="en-US" sz="3200" i="1" dirty="0">
                <a:solidFill>
                  <a:srgbClr val="0070C0"/>
                </a:solidFill>
              </a:rPr>
              <a:t>Continue listening to conversation 5 twice and check</a:t>
            </a:r>
          </a:p>
        </p:txBody>
      </p:sp>
      <p:sp>
        <p:nvSpPr>
          <p:cNvPr id="6" name="TextBox 5">
            <a:extLst>
              <a:ext uri="{FF2B5EF4-FFF2-40B4-BE49-F238E27FC236}">
                <a16:creationId xmlns:a16="http://schemas.microsoft.com/office/drawing/2014/main" id="{ED7F5115-C849-F13C-CAC0-31B3233F3616}"/>
              </a:ext>
            </a:extLst>
          </p:cNvPr>
          <p:cNvSpPr txBox="1"/>
          <p:nvPr/>
        </p:nvSpPr>
        <p:spPr>
          <a:xfrm>
            <a:off x="9467556" y="4572000"/>
            <a:ext cx="548640" cy="646331"/>
          </a:xfrm>
          <a:prstGeom prst="rect">
            <a:avLst/>
          </a:prstGeom>
          <a:noFill/>
        </p:spPr>
        <p:txBody>
          <a:bodyPr wrap="square" rtlCol="0">
            <a:spAutoFit/>
          </a:bodyPr>
          <a:lstStyle/>
          <a:p>
            <a:pPr algn="ctr"/>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19874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EE066-6617-F2A4-25A1-04CAA820795D}"/>
              </a:ext>
            </a:extLst>
          </p:cNvPr>
          <p:cNvSpPr txBox="1"/>
          <p:nvPr/>
        </p:nvSpPr>
        <p:spPr>
          <a:xfrm>
            <a:off x="306354" y="407552"/>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pic>
        <p:nvPicPr>
          <p:cNvPr id="6" name="Picture 5">
            <a:extLst>
              <a:ext uri="{FF2B5EF4-FFF2-40B4-BE49-F238E27FC236}">
                <a16:creationId xmlns:a16="http://schemas.microsoft.com/office/drawing/2014/main" id="{6833FA53-0251-4D02-6404-0628711C39E2}"/>
              </a:ext>
            </a:extLst>
          </p:cNvPr>
          <p:cNvPicPr>
            <a:picLocks noChangeAspect="1"/>
          </p:cNvPicPr>
          <p:nvPr/>
        </p:nvPicPr>
        <p:blipFill>
          <a:blip r:embed="rId2"/>
          <a:stretch>
            <a:fillRect/>
          </a:stretch>
        </p:blipFill>
        <p:spPr>
          <a:xfrm>
            <a:off x="1691272" y="462171"/>
            <a:ext cx="1419225" cy="352425"/>
          </a:xfrm>
          <a:prstGeom prst="rect">
            <a:avLst/>
          </a:prstGeom>
        </p:spPr>
      </p:pic>
      <p:sp>
        <p:nvSpPr>
          <p:cNvPr id="8" name="TextBox 7">
            <a:extLst>
              <a:ext uri="{FF2B5EF4-FFF2-40B4-BE49-F238E27FC236}">
                <a16:creationId xmlns:a16="http://schemas.microsoft.com/office/drawing/2014/main" id="{4C596890-B667-AD46-5749-6043CCC0280B}"/>
              </a:ext>
            </a:extLst>
          </p:cNvPr>
          <p:cNvSpPr txBox="1"/>
          <p:nvPr/>
        </p:nvSpPr>
        <p:spPr>
          <a:xfrm>
            <a:off x="436098" y="1127353"/>
            <a:ext cx="11521439" cy="5170646"/>
          </a:xfrm>
          <a:prstGeom prst="rect">
            <a:avLst/>
          </a:prstGeom>
          <a:noFill/>
        </p:spPr>
        <p:txBody>
          <a:bodyPr wrap="square">
            <a:spAutoFit/>
          </a:bodyPr>
          <a:lstStyle/>
          <a:p>
            <a:r>
              <a:rPr lang="en-US" sz="3000" b="0" i="1" dirty="0">
                <a:solidFill>
                  <a:srgbClr val="000000"/>
                </a:solidFill>
                <a:effectLst/>
              </a:rPr>
              <a:t>1. Narrator: What is Jay doing on Sunday morning?</a:t>
            </a:r>
            <a:br>
              <a:rPr lang="en-US" sz="3000" b="0" i="1" dirty="0">
                <a:solidFill>
                  <a:srgbClr val="000000"/>
                </a:solidFill>
                <a:effectLst/>
              </a:rPr>
            </a:br>
            <a:r>
              <a:rPr lang="en-US" sz="3000" b="0" i="1" dirty="0">
                <a:solidFill>
                  <a:srgbClr val="000000"/>
                </a:solidFill>
                <a:effectLst/>
              </a:rPr>
              <a:t>W: Hi, Jay. Leo came back yesterday.</a:t>
            </a:r>
            <a:br>
              <a:rPr lang="en-US" sz="3000" b="0" i="1" dirty="0">
                <a:solidFill>
                  <a:srgbClr val="000000"/>
                </a:solidFill>
                <a:effectLst/>
              </a:rPr>
            </a:br>
            <a:r>
              <a:rPr lang="en-US" sz="3000" b="0" i="1" dirty="0">
                <a:solidFill>
                  <a:srgbClr val="000000"/>
                </a:solidFill>
                <a:effectLst/>
              </a:rPr>
              <a:t>M: Really? I haven't seen Leo for years.</a:t>
            </a:r>
            <a:br>
              <a:rPr lang="en-US" sz="3000" b="0" i="1" dirty="0">
                <a:solidFill>
                  <a:srgbClr val="000000"/>
                </a:solidFill>
                <a:effectLst/>
              </a:rPr>
            </a:br>
            <a:r>
              <a:rPr lang="en-US" sz="3000" b="0" i="1" dirty="0">
                <a:solidFill>
                  <a:srgbClr val="000000"/>
                </a:solidFill>
                <a:effectLst/>
              </a:rPr>
              <a:t>W: Would you like to come to a party on Saturday morning? We're having a welcome home party.</a:t>
            </a:r>
            <a:br>
              <a:rPr lang="en-US" sz="3000" b="0" i="1" dirty="0">
                <a:solidFill>
                  <a:srgbClr val="000000"/>
                </a:solidFill>
                <a:effectLst/>
              </a:rPr>
            </a:br>
            <a:r>
              <a:rPr lang="en-US" sz="3000" b="0" i="1" dirty="0">
                <a:solidFill>
                  <a:srgbClr val="000000"/>
                </a:solidFill>
                <a:effectLst/>
              </a:rPr>
              <a:t>M: Ah, sorry. I'd love to. But my parents are busy, so I offered to take my sister to her art class.</a:t>
            </a:r>
            <a:br>
              <a:rPr lang="en-US" sz="3000" b="0" i="1" dirty="0">
                <a:solidFill>
                  <a:srgbClr val="000000"/>
                </a:solidFill>
                <a:effectLst/>
              </a:rPr>
            </a:br>
            <a:r>
              <a:rPr lang="en-US" sz="3000" b="0" i="1" dirty="0">
                <a:solidFill>
                  <a:srgbClr val="000000"/>
                </a:solidFill>
                <a:effectLst/>
              </a:rPr>
              <a:t>W: Oh, that's a shame. Well, would you like to go for a bike ride with Leo and me on Sunday morning instead?</a:t>
            </a:r>
            <a:br>
              <a:rPr lang="en-US" sz="3000" b="0" i="1" dirty="0">
                <a:solidFill>
                  <a:srgbClr val="000000"/>
                </a:solidFill>
                <a:effectLst/>
              </a:rPr>
            </a:br>
            <a:r>
              <a:rPr lang="en-US" sz="3000" b="0" i="1" dirty="0">
                <a:solidFill>
                  <a:srgbClr val="000000"/>
                </a:solidFill>
                <a:effectLst/>
              </a:rPr>
              <a:t>M: Yeah, sounds great.</a:t>
            </a:r>
            <a:br>
              <a:rPr lang="en-US" sz="3000" b="0" i="1" dirty="0">
                <a:solidFill>
                  <a:srgbClr val="000000"/>
                </a:solidFill>
                <a:effectLst/>
              </a:rPr>
            </a:br>
            <a:r>
              <a:rPr lang="en-US" sz="3000" b="0" i="1"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120717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F367C3-30CF-9F44-15D3-A9EB16A61970}"/>
              </a:ext>
            </a:extLst>
          </p:cNvPr>
          <p:cNvSpPr txBox="1"/>
          <p:nvPr/>
        </p:nvSpPr>
        <p:spPr>
          <a:xfrm>
            <a:off x="576775" y="663312"/>
            <a:ext cx="11099410" cy="5170646"/>
          </a:xfrm>
          <a:prstGeom prst="rect">
            <a:avLst/>
          </a:prstGeom>
          <a:noFill/>
        </p:spPr>
        <p:txBody>
          <a:bodyPr wrap="square">
            <a:spAutoFit/>
          </a:bodyPr>
          <a:lstStyle/>
          <a:p>
            <a:r>
              <a:rPr lang="en-US" sz="3000" b="0" i="1" dirty="0">
                <a:solidFill>
                  <a:srgbClr val="000000"/>
                </a:solidFill>
                <a:effectLst/>
              </a:rPr>
              <a:t>2. Narrator: What activity does Lucy decide to do?</a:t>
            </a:r>
            <a:br>
              <a:rPr lang="en-US" sz="3000" b="0" i="1" dirty="0">
                <a:solidFill>
                  <a:srgbClr val="000000"/>
                </a:solidFill>
                <a:effectLst/>
              </a:rPr>
            </a:br>
            <a:r>
              <a:rPr lang="en-US" sz="3000" b="0" i="1" dirty="0">
                <a:solidFill>
                  <a:srgbClr val="000000"/>
                </a:solidFill>
                <a:effectLst/>
              </a:rPr>
              <a:t>B: Hello, Lucy. I think I'm going to join the karate club.</a:t>
            </a:r>
            <a:br>
              <a:rPr lang="en-US" sz="3000" b="0" i="1" dirty="0">
                <a:solidFill>
                  <a:srgbClr val="000000"/>
                </a:solidFill>
                <a:effectLst/>
              </a:rPr>
            </a:br>
            <a:r>
              <a:rPr lang="en-US" sz="3000" b="0" i="1" dirty="0">
                <a:solidFill>
                  <a:srgbClr val="000000"/>
                </a:solidFill>
                <a:effectLst/>
              </a:rPr>
              <a:t>It looks so fun.</a:t>
            </a:r>
            <a:br>
              <a:rPr lang="en-US" sz="3000" b="0" i="1" dirty="0">
                <a:solidFill>
                  <a:srgbClr val="000000"/>
                </a:solidFill>
                <a:effectLst/>
              </a:rPr>
            </a:br>
            <a:r>
              <a:rPr lang="en-US" sz="3000" b="0" i="1" dirty="0">
                <a:solidFill>
                  <a:srgbClr val="000000"/>
                </a:solidFill>
                <a:effectLst/>
              </a:rPr>
              <a:t>G: That's great. I want to do something fun in my free time, but I don't know what to do.</a:t>
            </a:r>
            <a:br>
              <a:rPr lang="en-US" sz="3000" b="0" i="1" dirty="0">
                <a:solidFill>
                  <a:srgbClr val="000000"/>
                </a:solidFill>
                <a:effectLst/>
              </a:rPr>
            </a:br>
            <a:r>
              <a:rPr lang="en-US" sz="3000" b="0" i="1" dirty="0">
                <a:solidFill>
                  <a:srgbClr val="000000"/>
                </a:solidFill>
                <a:effectLst/>
              </a:rPr>
              <a:t>B: Well, do you like doing aerobics?</a:t>
            </a:r>
            <a:br>
              <a:rPr lang="en-US" sz="3000" b="0" i="1" dirty="0">
                <a:solidFill>
                  <a:srgbClr val="000000"/>
                </a:solidFill>
                <a:effectLst/>
              </a:rPr>
            </a:br>
            <a:r>
              <a:rPr lang="en-US" sz="3000" b="0" i="1" dirty="0">
                <a:solidFill>
                  <a:srgbClr val="000000"/>
                </a:solidFill>
                <a:effectLst/>
              </a:rPr>
              <a:t>G: No, I can't stand doing aerobics.</a:t>
            </a:r>
            <a:br>
              <a:rPr lang="en-US" sz="3000" b="0" i="1" dirty="0">
                <a:solidFill>
                  <a:srgbClr val="000000"/>
                </a:solidFill>
                <a:effectLst/>
              </a:rPr>
            </a:br>
            <a:r>
              <a:rPr lang="en-US" sz="3000" b="0" i="1" dirty="0">
                <a:solidFill>
                  <a:srgbClr val="000000"/>
                </a:solidFill>
                <a:effectLst/>
              </a:rPr>
              <a:t>B: Do you like going canoeing? My sister usually goes canoeing on Sunday mornings. You could join her.</a:t>
            </a:r>
            <a:br>
              <a:rPr lang="en-US" sz="3000" b="0" i="1" dirty="0">
                <a:solidFill>
                  <a:srgbClr val="000000"/>
                </a:solidFill>
                <a:effectLst/>
              </a:rPr>
            </a:br>
            <a:r>
              <a:rPr lang="en-US" sz="3000" b="0" i="1" dirty="0">
                <a:solidFill>
                  <a:srgbClr val="000000"/>
                </a:solidFill>
                <a:effectLst/>
              </a:rPr>
              <a:t>G: Wow, that sounds nice. I love outdoor activities.</a:t>
            </a:r>
            <a:br>
              <a:rPr lang="en-US" sz="3000" b="0" i="1" dirty="0">
                <a:solidFill>
                  <a:srgbClr val="000000"/>
                </a:solidFill>
                <a:effectLst/>
              </a:rPr>
            </a:br>
            <a:r>
              <a:rPr lang="en-US" sz="3000" b="0" i="1"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3755195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5C2CE6-2F35-4854-7896-A782814F060A}"/>
              </a:ext>
            </a:extLst>
          </p:cNvPr>
          <p:cNvSpPr txBox="1"/>
          <p:nvPr/>
        </p:nvSpPr>
        <p:spPr>
          <a:xfrm>
            <a:off x="647114" y="821847"/>
            <a:ext cx="10874326" cy="4247317"/>
          </a:xfrm>
          <a:prstGeom prst="rect">
            <a:avLst/>
          </a:prstGeom>
          <a:noFill/>
        </p:spPr>
        <p:txBody>
          <a:bodyPr wrap="square">
            <a:spAutoFit/>
          </a:bodyPr>
          <a:lstStyle/>
          <a:p>
            <a:r>
              <a:rPr lang="en-US" sz="3000" b="0" i="1" dirty="0">
                <a:solidFill>
                  <a:srgbClr val="000000"/>
                </a:solidFill>
                <a:effectLst/>
              </a:rPr>
              <a:t>3. Narrator: What activity does Susan say is boring?</a:t>
            </a:r>
            <a:br>
              <a:rPr lang="en-US" sz="3000" b="0" i="1" dirty="0">
                <a:solidFill>
                  <a:srgbClr val="000000"/>
                </a:solidFill>
                <a:effectLst/>
              </a:rPr>
            </a:br>
            <a:r>
              <a:rPr lang="en-US" sz="3000" b="0" i="1" dirty="0">
                <a:solidFill>
                  <a:srgbClr val="000000"/>
                </a:solidFill>
                <a:effectLst/>
              </a:rPr>
              <a:t>Susan: Hi, everyone. My name's Susan. I'm fourteen. I really like doing crossword puzzles. I like doing them with my brother on the weekends.</a:t>
            </a:r>
            <a:br>
              <a:rPr lang="en-US" sz="3000" b="0" i="1" dirty="0">
                <a:solidFill>
                  <a:srgbClr val="000000"/>
                </a:solidFill>
                <a:effectLst/>
              </a:rPr>
            </a:br>
            <a:r>
              <a:rPr lang="en-US" sz="3000" b="0" i="1" dirty="0">
                <a:solidFill>
                  <a:srgbClr val="000000"/>
                </a:solidFill>
                <a:effectLst/>
              </a:rPr>
              <a:t>He's only ten years old, but he's smart. He can finish them quicker than me. I can't stand going running, it's so boring. But I enjoy going</a:t>
            </a:r>
            <a:br>
              <a:rPr lang="en-US" sz="3000" b="0" i="1" dirty="0">
                <a:solidFill>
                  <a:srgbClr val="000000"/>
                </a:solidFill>
                <a:effectLst/>
              </a:rPr>
            </a:br>
            <a:r>
              <a:rPr lang="en-US" sz="3000" b="0" i="1" dirty="0">
                <a:solidFill>
                  <a:srgbClr val="000000"/>
                </a:solidFill>
                <a:effectLst/>
              </a:rPr>
              <a:t>mountain climbing with my friends. I’m a member of my high school outdoor club.</a:t>
            </a:r>
            <a:br>
              <a:rPr lang="en-US" sz="3000" b="0" i="1" dirty="0">
                <a:solidFill>
                  <a:srgbClr val="000000"/>
                </a:solidFill>
                <a:effectLst/>
              </a:rPr>
            </a:br>
            <a:r>
              <a:rPr lang="en-US" sz="3000" b="0" i="1"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3940022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58565-ECCD-4F2D-7C6B-2702D714FCAA}"/>
              </a:ext>
            </a:extLst>
          </p:cNvPr>
          <p:cNvSpPr txBox="1"/>
          <p:nvPr/>
        </p:nvSpPr>
        <p:spPr>
          <a:xfrm>
            <a:off x="590843" y="894363"/>
            <a:ext cx="10972800" cy="4247317"/>
          </a:xfrm>
          <a:prstGeom prst="rect">
            <a:avLst/>
          </a:prstGeom>
          <a:noFill/>
        </p:spPr>
        <p:txBody>
          <a:bodyPr wrap="square">
            <a:spAutoFit/>
          </a:bodyPr>
          <a:lstStyle/>
          <a:p>
            <a:r>
              <a:rPr lang="en-US" sz="3000" b="0" i="1" dirty="0">
                <a:solidFill>
                  <a:srgbClr val="000000"/>
                </a:solidFill>
                <a:effectLst/>
              </a:rPr>
              <a:t>4. Narrator: What activity does Eddie like doing on Sundays?</a:t>
            </a:r>
            <a:br>
              <a:rPr lang="en-US" sz="3000" b="0" i="1" dirty="0">
                <a:solidFill>
                  <a:srgbClr val="000000"/>
                </a:solidFill>
                <a:effectLst/>
              </a:rPr>
            </a:br>
            <a:r>
              <a:rPr lang="en-US" sz="3000" b="0" i="1" dirty="0">
                <a:solidFill>
                  <a:srgbClr val="000000"/>
                </a:solidFill>
                <a:effectLst/>
              </a:rPr>
              <a:t>Eddie: Hello. I'm Eddie. I love sports. I like going running early in the morning on week days.</a:t>
            </a:r>
            <a:br>
              <a:rPr lang="en-US" sz="3000" b="0" i="1" dirty="0">
                <a:solidFill>
                  <a:srgbClr val="000000"/>
                </a:solidFill>
                <a:effectLst/>
              </a:rPr>
            </a:br>
            <a:r>
              <a:rPr lang="en-US" sz="3000" b="0" i="1" dirty="0">
                <a:solidFill>
                  <a:srgbClr val="000000"/>
                </a:solidFill>
                <a:effectLst/>
              </a:rPr>
              <a:t>Lots of my friends don't like getting up early, but I do. I enjoy doing karate on Tuesdays and Thursdays. On Sundays, I want to stay at home and spend time with my younger brother, Brad.</a:t>
            </a:r>
            <a:br>
              <a:rPr lang="en-US" sz="3000" b="0" i="1" dirty="0">
                <a:solidFill>
                  <a:srgbClr val="000000"/>
                </a:solidFill>
                <a:effectLst/>
              </a:rPr>
            </a:br>
            <a:r>
              <a:rPr lang="en-US" sz="3000" b="0" i="1" dirty="0">
                <a:solidFill>
                  <a:srgbClr val="000000"/>
                </a:solidFill>
                <a:effectLst/>
              </a:rPr>
              <a:t>We like playing board games together. They’re so much fun.</a:t>
            </a:r>
            <a:br>
              <a:rPr lang="en-US" sz="3000" b="0" i="1" dirty="0">
                <a:solidFill>
                  <a:srgbClr val="000000"/>
                </a:solidFill>
                <a:effectLst/>
              </a:rPr>
            </a:br>
            <a:r>
              <a:rPr lang="en-US" sz="3000" b="0" i="1" dirty="0">
                <a:solidFill>
                  <a:srgbClr val="000000"/>
                </a:solidFill>
                <a:effectLst/>
              </a:rPr>
              <a:t>Narrator: Now, listen again</a:t>
            </a:r>
            <a:r>
              <a:rPr lang="en-US" sz="3000" dirty="0"/>
              <a:t> </a:t>
            </a:r>
            <a:br>
              <a:rPr lang="en-US" sz="3000" dirty="0"/>
            </a:br>
            <a:endParaRPr lang="en-US" sz="3000" dirty="0"/>
          </a:p>
        </p:txBody>
      </p:sp>
    </p:spTree>
    <p:extLst>
      <p:ext uri="{BB962C8B-B14F-4D97-AF65-F5344CB8AC3E}">
        <p14:creationId xmlns:p14="http://schemas.microsoft.com/office/powerpoint/2010/main" val="2380838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8ECD9-4997-49E7-1162-6167F89ED541}"/>
              </a:ext>
            </a:extLst>
          </p:cNvPr>
          <p:cNvSpPr txBox="1"/>
          <p:nvPr/>
        </p:nvSpPr>
        <p:spPr>
          <a:xfrm>
            <a:off x="633046" y="842447"/>
            <a:ext cx="10733649" cy="5170646"/>
          </a:xfrm>
          <a:prstGeom prst="rect">
            <a:avLst/>
          </a:prstGeom>
          <a:noFill/>
        </p:spPr>
        <p:txBody>
          <a:bodyPr wrap="square">
            <a:spAutoFit/>
          </a:bodyPr>
          <a:lstStyle/>
          <a:p>
            <a:r>
              <a:rPr lang="en-US" sz="3000" b="0" i="1" dirty="0">
                <a:solidFill>
                  <a:srgbClr val="000000"/>
                </a:solidFill>
                <a:effectLst/>
              </a:rPr>
              <a:t>5. Narrator: What is Bill doing on Tuesday evening?</a:t>
            </a:r>
            <a:br>
              <a:rPr lang="en-US" sz="3000" b="0" i="1" dirty="0">
                <a:solidFill>
                  <a:srgbClr val="000000"/>
                </a:solidFill>
                <a:effectLst/>
              </a:rPr>
            </a:br>
            <a:r>
              <a:rPr lang="en-US" sz="3000" b="0" i="1" dirty="0">
                <a:solidFill>
                  <a:srgbClr val="000000"/>
                </a:solidFill>
                <a:effectLst/>
              </a:rPr>
              <a:t>G: Hi, Bill. Would you like to go canoeing this Sunday morning?</a:t>
            </a:r>
            <a:br>
              <a:rPr lang="en-US" sz="3000" b="0" i="1" dirty="0">
                <a:solidFill>
                  <a:srgbClr val="000000"/>
                </a:solidFill>
                <a:effectLst/>
              </a:rPr>
            </a:br>
            <a:r>
              <a:rPr lang="en-US" sz="3000" b="0" i="1" dirty="0">
                <a:solidFill>
                  <a:srgbClr val="000000"/>
                </a:solidFill>
                <a:effectLst/>
              </a:rPr>
              <a:t>B: Hi, Rose. I'm sorry, I can't. I have an English test next Monday, so I planned to study English this weekend.</a:t>
            </a:r>
            <a:br>
              <a:rPr lang="en-US" sz="3000" b="0" i="1" dirty="0">
                <a:solidFill>
                  <a:srgbClr val="000000"/>
                </a:solidFill>
                <a:effectLst/>
              </a:rPr>
            </a:br>
            <a:r>
              <a:rPr lang="en-US" sz="3000" b="0" i="1" dirty="0">
                <a:solidFill>
                  <a:srgbClr val="000000"/>
                </a:solidFill>
                <a:effectLst/>
              </a:rPr>
              <a:t>G: OK. Are you free on Tuesday evening?</a:t>
            </a:r>
            <a:br>
              <a:rPr lang="en-US" sz="3000" b="0" i="1" dirty="0">
                <a:solidFill>
                  <a:srgbClr val="000000"/>
                </a:solidFill>
                <a:effectLst/>
              </a:rPr>
            </a:br>
            <a:r>
              <a:rPr lang="en-US" sz="3000" b="0" i="1" dirty="0">
                <a:solidFill>
                  <a:srgbClr val="000000"/>
                </a:solidFill>
                <a:effectLst/>
              </a:rPr>
              <a:t>B: No, sorry. I promised to help my mom cook dinner.</a:t>
            </a:r>
            <a:br>
              <a:rPr lang="en-US" sz="3000" b="0" i="1" dirty="0">
                <a:solidFill>
                  <a:srgbClr val="000000"/>
                </a:solidFill>
                <a:effectLst/>
              </a:rPr>
            </a:br>
            <a:r>
              <a:rPr lang="en-US" sz="3000" b="0" i="1" dirty="0">
                <a:solidFill>
                  <a:srgbClr val="000000"/>
                </a:solidFill>
                <a:effectLst/>
              </a:rPr>
              <a:t>G: That's so kind! Are you doing anything tomorrow?</a:t>
            </a:r>
            <a:br>
              <a:rPr lang="en-US" sz="3000" b="0" i="1" dirty="0">
                <a:solidFill>
                  <a:srgbClr val="000000"/>
                </a:solidFill>
                <a:effectLst/>
              </a:rPr>
            </a:br>
            <a:r>
              <a:rPr lang="en-US" sz="3000" b="0" i="1" dirty="0">
                <a:solidFill>
                  <a:srgbClr val="000000"/>
                </a:solidFill>
                <a:effectLst/>
              </a:rPr>
              <a:t>B: I'm free.</a:t>
            </a:r>
            <a:br>
              <a:rPr lang="en-US" sz="3000" b="0" i="1" dirty="0">
                <a:solidFill>
                  <a:srgbClr val="000000"/>
                </a:solidFill>
                <a:effectLst/>
              </a:rPr>
            </a:br>
            <a:r>
              <a:rPr lang="en-US" sz="3000" b="0" i="1" dirty="0">
                <a:solidFill>
                  <a:srgbClr val="000000"/>
                </a:solidFill>
                <a:effectLst/>
              </a:rPr>
              <a:t>G: Would you like to go swimming?</a:t>
            </a:r>
            <a:br>
              <a:rPr lang="en-US" sz="3000" b="0" i="1" dirty="0">
                <a:solidFill>
                  <a:srgbClr val="000000"/>
                </a:solidFill>
                <a:effectLst/>
              </a:rPr>
            </a:br>
            <a:r>
              <a:rPr lang="en-US" sz="3000" b="0" i="1" dirty="0">
                <a:solidFill>
                  <a:srgbClr val="000000"/>
                </a:solidFill>
                <a:effectLst/>
              </a:rPr>
              <a:t>B: Yes, I'd love to.</a:t>
            </a:r>
            <a:br>
              <a:rPr lang="en-US" sz="3000" b="0" i="1" dirty="0">
                <a:solidFill>
                  <a:srgbClr val="000000"/>
                </a:solidFill>
                <a:effectLst/>
              </a:rPr>
            </a:br>
            <a:r>
              <a:rPr lang="en-US" sz="3000" b="0" i="1"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135563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9B01-A427-C02F-CCA4-CA0CF08056E3}"/>
              </a:ext>
            </a:extLst>
          </p:cNvPr>
          <p:cNvSpPr txBox="1"/>
          <p:nvPr/>
        </p:nvSpPr>
        <p:spPr>
          <a:xfrm>
            <a:off x="0" y="383262"/>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62</a:t>
            </a:r>
          </a:p>
        </p:txBody>
      </p:sp>
      <p:sp>
        <p:nvSpPr>
          <p:cNvPr id="3" name="Rectangle 2">
            <a:extLst>
              <a:ext uri="{FF2B5EF4-FFF2-40B4-BE49-F238E27FC236}">
                <a16:creationId xmlns:a16="http://schemas.microsoft.com/office/drawing/2014/main" id="{7E31FF88-DCB5-3E5F-9503-BEF0B014B98E}"/>
              </a:ext>
            </a:extLst>
          </p:cNvPr>
          <p:cNvSpPr/>
          <p:nvPr/>
        </p:nvSpPr>
        <p:spPr>
          <a:xfrm>
            <a:off x="4778081" y="372624"/>
            <a:ext cx="6630818" cy="646331"/>
          </a:xfrm>
          <a:prstGeom prst="rect">
            <a:avLst/>
          </a:prstGeom>
        </p:spPr>
        <p:txBody>
          <a:bodyPr wrap="square">
            <a:spAutoFit/>
          </a:bodyPr>
          <a:lstStyle/>
          <a:p>
            <a:r>
              <a:rPr lang="en-US" sz="3600" i="1" dirty="0">
                <a:solidFill>
                  <a:srgbClr val="0070C0"/>
                </a:solidFill>
              </a:rPr>
              <a:t>Underline the key words/phrases. </a:t>
            </a:r>
          </a:p>
        </p:txBody>
      </p:sp>
      <p:sp>
        <p:nvSpPr>
          <p:cNvPr id="4" name="TextBox 3">
            <a:extLst>
              <a:ext uri="{FF2B5EF4-FFF2-40B4-BE49-F238E27FC236}">
                <a16:creationId xmlns:a16="http://schemas.microsoft.com/office/drawing/2014/main" id="{0A5B8FC3-3DF4-D2B9-6D2F-AA389C2AA091}"/>
              </a:ext>
            </a:extLst>
          </p:cNvPr>
          <p:cNvSpPr txBox="1"/>
          <p:nvPr/>
        </p:nvSpPr>
        <p:spPr>
          <a:xfrm>
            <a:off x="1723203" y="47559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6" name="TextBox 5">
            <a:extLst>
              <a:ext uri="{FF2B5EF4-FFF2-40B4-BE49-F238E27FC236}">
                <a16:creationId xmlns:a16="http://schemas.microsoft.com/office/drawing/2014/main" id="{97CFBA8F-ED70-9371-A11B-26C73F2BCE02}"/>
              </a:ext>
            </a:extLst>
          </p:cNvPr>
          <p:cNvSpPr txBox="1"/>
          <p:nvPr/>
        </p:nvSpPr>
        <p:spPr>
          <a:xfrm>
            <a:off x="548640" y="1127990"/>
            <a:ext cx="11226018" cy="1569660"/>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cxnSp>
        <p:nvCxnSpPr>
          <p:cNvPr id="7" name="Straight Connector 6">
            <a:extLst>
              <a:ext uri="{FF2B5EF4-FFF2-40B4-BE49-F238E27FC236}">
                <a16:creationId xmlns:a16="http://schemas.microsoft.com/office/drawing/2014/main" id="{3215E71E-E87D-DE7C-86B5-7B219019913F}"/>
              </a:ext>
            </a:extLst>
          </p:cNvPr>
          <p:cNvCxnSpPr/>
          <p:nvPr/>
        </p:nvCxnSpPr>
        <p:spPr>
          <a:xfrm>
            <a:off x="2039815"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B0DC941C-FF98-2314-A8E7-3D800B541946}"/>
              </a:ext>
            </a:extLst>
          </p:cNvPr>
          <p:cNvCxnSpPr>
            <a:cxnSpLocks/>
          </p:cNvCxnSpPr>
          <p:nvPr/>
        </p:nvCxnSpPr>
        <p:spPr>
          <a:xfrm>
            <a:off x="2924320" y="1603717"/>
            <a:ext cx="5767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AED2613C-EEF7-7997-EBBB-D5F9AFF57670}"/>
              </a:ext>
            </a:extLst>
          </p:cNvPr>
          <p:cNvCxnSpPr>
            <a:cxnSpLocks/>
          </p:cNvCxnSpPr>
          <p:nvPr/>
        </p:nvCxnSpPr>
        <p:spPr>
          <a:xfrm>
            <a:off x="3655255" y="1603717"/>
            <a:ext cx="31957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116C83F1-6383-6BC1-989E-700B0231EB36}"/>
              </a:ext>
            </a:extLst>
          </p:cNvPr>
          <p:cNvCxnSpPr/>
          <p:nvPr/>
        </p:nvCxnSpPr>
        <p:spPr>
          <a:xfrm>
            <a:off x="9428282"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2E9711F-CD47-FE28-EC6C-08930C05DA3A}"/>
              </a:ext>
            </a:extLst>
          </p:cNvPr>
          <p:cNvCxnSpPr>
            <a:cxnSpLocks/>
          </p:cNvCxnSpPr>
          <p:nvPr/>
        </p:nvCxnSpPr>
        <p:spPr>
          <a:xfrm>
            <a:off x="780667"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06B0201-AC70-DF93-3C98-CBF4D6D32AD8}"/>
              </a:ext>
            </a:extLst>
          </p:cNvPr>
          <p:cNvCxnSpPr/>
          <p:nvPr/>
        </p:nvCxnSpPr>
        <p:spPr>
          <a:xfrm>
            <a:off x="2924320" y="207967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BA299D6-E5AF-A978-1B2F-92C11A0D3D2F}"/>
              </a:ext>
            </a:extLst>
          </p:cNvPr>
          <p:cNvCxnSpPr>
            <a:cxnSpLocks/>
          </p:cNvCxnSpPr>
          <p:nvPr/>
        </p:nvCxnSpPr>
        <p:spPr>
          <a:xfrm>
            <a:off x="5490999"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A6B8499-A0D5-B484-9DFE-0849F7ED1EC4}"/>
              </a:ext>
            </a:extLst>
          </p:cNvPr>
          <p:cNvCxnSpPr>
            <a:cxnSpLocks/>
          </p:cNvCxnSpPr>
          <p:nvPr/>
        </p:nvCxnSpPr>
        <p:spPr>
          <a:xfrm>
            <a:off x="8418880" y="2079674"/>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C61A7B5-75E5-7125-FBE1-1ACDD76FE4A1}"/>
              </a:ext>
            </a:extLst>
          </p:cNvPr>
          <p:cNvCxnSpPr>
            <a:cxnSpLocks/>
          </p:cNvCxnSpPr>
          <p:nvPr/>
        </p:nvCxnSpPr>
        <p:spPr>
          <a:xfrm>
            <a:off x="3814371" y="2569698"/>
            <a:ext cx="4429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23" name="Picture 22">
            <a:extLst>
              <a:ext uri="{FF2B5EF4-FFF2-40B4-BE49-F238E27FC236}">
                <a16:creationId xmlns:a16="http://schemas.microsoft.com/office/drawing/2014/main" id="{8BA8C3D0-B104-D462-3A0E-7A8F7B97C59F}"/>
              </a:ext>
            </a:extLst>
          </p:cNvPr>
          <p:cNvPicPr>
            <a:picLocks noChangeAspect="1"/>
          </p:cNvPicPr>
          <p:nvPr/>
        </p:nvPicPr>
        <p:blipFill>
          <a:blip r:embed="rId2"/>
          <a:stretch>
            <a:fillRect/>
          </a:stretch>
        </p:blipFill>
        <p:spPr>
          <a:xfrm>
            <a:off x="110083" y="3027673"/>
            <a:ext cx="5686425" cy="3209925"/>
          </a:xfrm>
          <a:prstGeom prst="rect">
            <a:avLst/>
          </a:prstGeom>
        </p:spPr>
      </p:pic>
      <p:pic>
        <p:nvPicPr>
          <p:cNvPr id="25" name="Picture 24">
            <a:extLst>
              <a:ext uri="{FF2B5EF4-FFF2-40B4-BE49-F238E27FC236}">
                <a16:creationId xmlns:a16="http://schemas.microsoft.com/office/drawing/2014/main" id="{D509366F-C7D8-F58D-DE30-E1FBD4495205}"/>
              </a:ext>
            </a:extLst>
          </p:cNvPr>
          <p:cNvPicPr>
            <a:picLocks noChangeAspect="1"/>
          </p:cNvPicPr>
          <p:nvPr/>
        </p:nvPicPr>
        <p:blipFill>
          <a:blip r:embed="rId3"/>
          <a:stretch>
            <a:fillRect/>
          </a:stretch>
        </p:blipFill>
        <p:spPr>
          <a:xfrm>
            <a:off x="6233184" y="3027673"/>
            <a:ext cx="5867400" cy="3171825"/>
          </a:xfrm>
          <a:prstGeom prst="rect">
            <a:avLst/>
          </a:prstGeom>
        </p:spPr>
      </p:pic>
      <p:cxnSp>
        <p:nvCxnSpPr>
          <p:cNvPr id="26" name="Straight Connector 25">
            <a:extLst>
              <a:ext uri="{FF2B5EF4-FFF2-40B4-BE49-F238E27FC236}">
                <a16:creationId xmlns:a16="http://schemas.microsoft.com/office/drawing/2014/main" id="{220F94F0-C943-82ED-B1F4-650D0607214D}"/>
              </a:ext>
            </a:extLst>
          </p:cNvPr>
          <p:cNvCxnSpPr>
            <a:cxnSpLocks/>
          </p:cNvCxnSpPr>
          <p:nvPr/>
        </p:nvCxnSpPr>
        <p:spPr>
          <a:xfrm>
            <a:off x="2294746" y="3556781"/>
            <a:ext cx="31962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6F1A3A87-5E6F-FA36-BF8D-C5157CFE0020}"/>
              </a:ext>
            </a:extLst>
          </p:cNvPr>
          <p:cNvCxnSpPr>
            <a:cxnSpLocks/>
          </p:cNvCxnSpPr>
          <p:nvPr/>
        </p:nvCxnSpPr>
        <p:spPr>
          <a:xfrm>
            <a:off x="2604777" y="4006947"/>
            <a:ext cx="264833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885A891E-848C-308F-7BE1-CF5DB2E84C20}"/>
              </a:ext>
            </a:extLst>
          </p:cNvPr>
          <p:cNvCxnSpPr>
            <a:cxnSpLocks/>
          </p:cNvCxnSpPr>
          <p:nvPr/>
        </p:nvCxnSpPr>
        <p:spPr>
          <a:xfrm>
            <a:off x="934491" y="4485249"/>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F136F458-886A-1615-BBB8-4422C3585619}"/>
              </a:ext>
            </a:extLst>
          </p:cNvPr>
          <p:cNvCxnSpPr>
            <a:cxnSpLocks/>
          </p:cNvCxnSpPr>
          <p:nvPr/>
        </p:nvCxnSpPr>
        <p:spPr>
          <a:xfrm>
            <a:off x="812630" y="5047956"/>
            <a:ext cx="12271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65C6450D-31EA-C866-C673-83B6CDD31365}"/>
              </a:ext>
            </a:extLst>
          </p:cNvPr>
          <p:cNvCxnSpPr>
            <a:cxnSpLocks/>
          </p:cNvCxnSpPr>
          <p:nvPr/>
        </p:nvCxnSpPr>
        <p:spPr>
          <a:xfrm>
            <a:off x="839978" y="5568461"/>
            <a:ext cx="37038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E661CB28-9E05-C9CB-157F-7EE1B6EF8774}"/>
              </a:ext>
            </a:extLst>
          </p:cNvPr>
          <p:cNvCxnSpPr>
            <a:cxnSpLocks/>
          </p:cNvCxnSpPr>
          <p:nvPr/>
        </p:nvCxnSpPr>
        <p:spPr>
          <a:xfrm>
            <a:off x="8418880" y="3556781"/>
            <a:ext cx="33557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E780D410-2692-C4DC-6926-920E2B743E10}"/>
              </a:ext>
            </a:extLst>
          </p:cNvPr>
          <p:cNvCxnSpPr>
            <a:cxnSpLocks/>
          </p:cNvCxnSpPr>
          <p:nvPr/>
        </p:nvCxnSpPr>
        <p:spPr>
          <a:xfrm>
            <a:off x="6740991" y="4044460"/>
            <a:ext cx="33557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9493DCB-0851-1655-FAFF-BE6C4823E258}"/>
              </a:ext>
            </a:extLst>
          </p:cNvPr>
          <p:cNvCxnSpPr>
            <a:cxnSpLocks/>
          </p:cNvCxnSpPr>
          <p:nvPr/>
        </p:nvCxnSpPr>
        <p:spPr>
          <a:xfrm>
            <a:off x="10379613" y="4056183"/>
            <a:ext cx="5369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5A44202F-0B32-B6EC-AE0F-66397892E498}"/>
              </a:ext>
            </a:extLst>
          </p:cNvPr>
          <p:cNvCxnSpPr>
            <a:cxnSpLocks/>
          </p:cNvCxnSpPr>
          <p:nvPr/>
        </p:nvCxnSpPr>
        <p:spPr>
          <a:xfrm>
            <a:off x="6626104" y="4539176"/>
            <a:ext cx="6609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312063A9-CE0A-9817-3965-5967562E9E67}"/>
              </a:ext>
            </a:extLst>
          </p:cNvPr>
          <p:cNvCxnSpPr>
            <a:cxnSpLocks/>
          </p:cNvCxnSpPr>
          <p:nvPr/>
        </p:nvCxnSpPr>
        <p:spPr>
          <a:xfrm>
            <a:off x="7440236" y="4539176"/>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8C760840-49BA-0E6E-5DF9-7C94A26F7D6F}"/>
              </a:ext>
            </a:extLst>
          </p:cNvPr>
          <p:cNvCxnSpPr>
            <a:cxnSpLocks/>
          </p:cNvCxnSpPr>
          <p:nvPr/>
        </p:nvCxnSpPr>
        <p:spPr>
          <a:xfrm>
            <a:off x="7016483" y="5047956"/>
            <a:ext cx="94583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64597BA4-D722-D176-49D9-C79FC1930A05}"/>
              </a:ext>
            </a:extLst>
          </p:cNvPr>
          <p:cNvCxnSpPr>
            <a:cxnSpLocks/>
          </p:cNvCxnSpPr>
          <p:nvPr/>
        </p:nvCxnSpPr>
        <p:spPr>
          <a:xfrm>
            <a:off x="7016483" y="5526257"/>
            <a:ext cx="12271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641ACFBC-883F-E01F-DFBA-0C3BD457340F}"/>
              </a:ext>
            </a:extLst>
          </p:cNvPr>
          <p:cNvCxnSpPr>
            <a:cxnSpLocks/>
          </p:cNvCxnSpPr>
          <p:nvPr/>
        </p:nvCxnSpPr>
        <p:spPr>
          <a:xfrm>
            <a:off x="6974279" y="6016283"/>
            <a:ext cx="81922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9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51054-C593-4B6F-F412-55E9700DCAA1}"/>
              </a:ext>
            </a:extLst>
          </p:cNvPr>
          <p:cNvPicPr>
            <a:picLocks noChangeAspect="1"/>
          </p:cNvPicPr>
          <p:nvPr/>
        </p:nvPicPr>
        <p:blipFill>
          <a:blip r:embed="rId2"/>
          <a:stretch>
            <a:fillRect/>
          </a:stretch>
        </p:blipFill>
        <p:spPr>
          <a:xfrm>
            <a:off x="197094" y="373303"/>
            <a:ext cx="5467350" cy="3133725"/>
          </a:xfrm>
          <a:prstGeom prst="rect">
            <a:avLst/>
          </a:prstGeom>
        </p:spPr>
      </p:pic>
      <p:pic>
        <p:nvPicPr>
          <p:cNvPr id="5" name="Picture 4">
            <a:extLst>
              <a:ext uri="{FF2B5EF4-FFF2-40B4-BE49-F238E27FC236}">
                <a16:creationId xmlns:a16="http://schemas.microsoft.com/office/drawing/2014/main" id="{328884FB-D52E-179D-4997-226859BB8606}"/>
              </a:ext>
            </a:extLst>
          </p:cNvPr>
          <p:cNvPicPr>
            <a:picLocks noChangeAspect="1"/>
          </p:cNvPicPr>
          <p:nvPr/>
        </p:nvPicPr>
        <p:blipFill>
          <a:blip r:embed="rId3"/>
          <a:stretch>
            <a:fillRect/>
          </a:stretch>
        </p:blipFill>
        <p:spPr>
          <a:xfrm>
            <a:off x="6308481" y="359235"/>
            <a:ext cx="5686425" cy="3152775"/>
          </a:xfrm>
          <a:prstGeom prst="rect">
            <a:avLst/>
          </a:prstGeom>
        </p:spPr>
      </p:pic>
      <p:pic>
        <p:nvPicPr>
          <p:cNvPr id="7" name="Picture 6">
            <a:extLst>
              <a:ext uri="{FF2B5EF4-FFF2-40B4-BE49-F238E27FC236}">
                <a16:creationId xmlns:a16="http://schemas.microsoft.com/office/drawing/2014/main" id="{9AC135A8-0B42-033A-526F-63D04A571113}"/>
              </a:ext>
            </a:extLst>
          </p:cNvPr>
          <p:cNvPicPr>
            <a:picLocks noChangeAspect="1"/>
          </p:cNvPicPr>
          <p:nvPr/>
        </p:nvPicPr>
        <p:blipFill>
          <a:blip r:embed="rId4"/>
          <a:stretch>
            <a:fillRect/>
          </a:stretch>
        </p:blipFill>
        <p:spPr>
          <a:xfrm>
            <a:off x="3059943" y="3692549"/>
            <a:ext cx="5762625" cy="2638425"/>
          </a:xfrm>
          <a:prstGeom prst="rect">
            <a:avLst/>
          </a:prstGeom>
        </p:spPr>
      </p:pic>
      <p:cxnSp>
        <p:nvCxnSpPr>
          <p:cNvPr id="8" name="Straight Connector 7">
            <a:extLst>
              <a:ext uri="{FF2B5EF4-FFF2-40B4-BE49-F238E27FC236}">
                <a16:creationId xmlns:a16="http://schemas.microsoft.com/office/drawing/2014/main" id="{EE0907FA-9901-2E83-9DF3-F66D5C76FB1E}"/>
              </a:ext>
            </a:extLst>
          </p:cNvPr>
          <p:cNvCxnSpPr>
            <a:cxnSpLocks/>
          </p:cNvCxnSpPr>
          <p:nvPr/>
        </p:nvCxnSpPr>
        <p:spPr>
          <a:xfrm>
            <a:off x="1830512" y="897987"/>
            <a:ext cx="31962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9B7A5CC3-360D-D95D-A9A8-42050BF5816A}"/>
              </a:ext>
            </a:extLst>
          </p:cNvPr>
          <p:cNvCxnSpPr/>
          <p:nvPr/>
        </p:nvCxnSpPr>
        <p:spPr>
          <a:xfrm>
            <a:off x="590842" y="1392702"/>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1436136-0DC5-6EAD-72E6-5EB9920F7E52}"/>
              </a:ext>
            </a:extLst>
          </p:cNvPr>
          <p:cNvCxnSpPr>
            <a:cxnSpLocks/>
          </p:cNvCxnSpPr>
          <p:nvPr/>
        </p:nvCxnSpPr>
        <p:spPr>
          <a:xfrm>
            <a:off x="1830512" y="1388013"/>
            <a:ext cx="31962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AA4482D-08DF-D866-8653-C41CB766C8E0}"/>
              </a:ext>
            </a:extLst>
          </p:cNvPr>
          <p:cNvCxnSpPr>
            <a:cxnSpLocks/>
          </p:cNvCxnSpPr>
          <p:nvPr/>
        </p:nvCxnSpPr>
        <p:spPr>
          <a:xfrm>
            <a:off x="934491" y="1896794"/>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897E9CE1-F8FE-7236-FE81-148AD98CBD37}"/>
              </a:ext>
            </a:extLst>
          </p:cNvPr>
          <p:cNvCxnSpPr>
            <a:cxnSpLocks/>
          </p:cNvCxnSpPr>
          <p:nvPr/>
        </p:nvCxnSpPr>
        <p:spPr>
          <a:xfrm>
            <a:off x="934491" y="2403231"/>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90979D24-34D0-8490-2D5C-937B3B730ECC}"/>
              </a:ext>
            </a:extLst>
          </p:cNvPr>
          <p:cNvCxnSpPr>
            <a:cxnSpLocks/>
          </p:cNvCxnSpPr>
          <p:nvPr/>
        </p:nvCxnSpPr>
        <p:spPr>
          <a:xfrm>
            <a:off x="934491" y="2895600"/>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2B382FF7-F097-BEFF-3997-B655760C49F5}"/>
              </a:ext>
            </a:extLst>
          </p:cNvPr>
          <p:cNvCxnSpPr>
            <a:cxnSpLocks/>
          </p:cNvCxnSpPr>
          <p:nvPr/>
        </p:nvCxnSpPr>
        <p:spPr>
          <a:xfrm>
            <a:off x="7926134" y="923778"/>
            <a:ext cx="34968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6B369D3-4ED9-382A-F399-B71161758B72}"/>
              </a:ext>
            </a:extLst>
          </p:cNvPr>
          <p:cNvCxnSpPr/>
          <p:nvPr/>
        </p:nvCxnSpPr>
        <p:spPr>
          <a:xfrm>
            <a:off x="6778282" y="1402080"/>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ED31840-7950-8D32-8083-233E2F03B877}"/>
              </a:ext>
            </a:extLst>
          </p:cNvPr>
          <p:cNvCxnSpPr/>
          <p:nvPr/>
        </p:nvCxnSpPr>
        <p:spPr>
          <a:xfrm>
            <a:off x="7642434" y="1402080"/>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343383B3-B462-2B58-E122-9F962A5B904F}"/>
              </a:ext>
            </a:extLst>
          </p:cNvPr>
          <p:cNvCxnSpPr>
            <a:cxnSpLocks/>
          </p:cNvCxnSpPr>
          <p:nvPr/>
        </p:nvCxnSpPr>
        <p:spPr>
          <a:xfrm>
            <a:off x="8524389" y="1409114"/>
            <a:ext cx="30111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C53E364F-F329-678F-4C10-359C1F22C2A2}"/>
              </a:ext>
            </a:extLst>
          </p:cNvPr>
          <p:cNvCxnSpPr>
            <a:cxnSpLocks/>
          </p:cNvCxnSpPr>
          <p:nvPr/>
        </p:nvCxnSpPr>
        <p:spPr>
          <a:xfrm>
            <a:off x="6710956" y="1896794"/>
            <a:ext cx="12151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D636DB9-E239-1E10-45C4-05EBFFB46A90}"/>
              </a:ext>
            </a:extLst>
          </p:cNvPr>
          <p:cNvCxnSpPr>
            <a:cxnSpLocks/>
          </p:cNvCxnSpPr>
          <p:nvPr/>
        </p:nvCxnSpPr>
        <p:spPr>
          <a:xfrm>
            <a:off x="6930349" y="2403231"/>
            <a:ext cx="12151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39945086-3F30-4400-596F-987421948A51}"/>
              </a:ext>
            </a:extLst>
          </p:cNvPr>
          <p:cNvCxnSpPr>
            <a:cxnSpLocks/>
          </p:cNvCxnSpPr>
          <p:nvPr/>
        </p:nvCxnSpPr>
        <p:spPr>
          <a:xfrm>
            <a:off x="7034845" y="2919046"/>
            <a:ext cx="12151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D9810B92-CC6E-9387-C2DE-1B5621FAFB0C}"/>
              </a:ext>
            </a:extLst>
          </p:cNvPr>
          <p:cNvCxnSpPr>
            <a:cxnSpLocks/>
          </p:cNvCxnSpPr>
          <p:nvPr/>
        </p:nvCxnSpPr>
        <p:spPr>
          <a:xfrm>
            <a:off x="7165133" y="3429000"/>
            <a:ext cx="12151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8A8D1CE5-7A93-9EC7-74C7-03AD53709739}"/>
              </a:ext>
            </a:extLst>
          </p:cNvPr>
          <p:cNvCxnSpPr>
            <a:cxnSpLocks/>
          </p:cNvCxnSpPr>
          <p:nvPr/>
        </p:nvCxnSpPr>
        <p:spPr>
          <a:xfrm>
            <a:off x="5029866" y="4185138"/>
            <a:ext cx="34968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5ABEB45D-E60B-282F-6E52-3DA70D6DB9C9}"/>
              </a:ext>
            </a:extLst>
          </p:cNvPr>
          <p:cNvCxnSpPr>
            <a:cxnSpLocks/>
          </p:cNvCxnSpPr>
          <p:nvPr/>
        </p:nvCxnSpPr>
        <p:spPr>
          <a:xfrm>
            <a:off x="3505189" y="4664612"/>
            <a:ext cx="34251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15E07BD0-3762-F62D-7089-6C8C5DF1F266}"/>
              </a:ext>
            </a:extLst>
          </p:cNvPr>
          <p:cNvCxnSpPr>
            <a:cxnSpLocks/>
          </p:cNvCxnSpPr>
          <p:nvPr/>
        </p:nvCxnSpPr>
        <p:spPr>
          <a:xfrm>
            <a:off x="3773820" y="5186289"/>
            <a:ext cx="25346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C26DFC98-68C6-BBC3-0BC3-B50910305292}"/>
              </a:ext>
            </a:extLst>
          </p:cNvPr>
          <p:cNvCxnSpPr>
            <a:cxnSpLocks/>
          </p:cNvCxnSpPr>
          <p:nvPr/>
        </p:nvCxnSpPr>
        <p:spPr>
          <a:xfrm>
            <a:off x="3773820" y="5690381"/>
            <a:ext cx="42729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79BD5C7-7B62-36C0-416C-A8B59EEA95A5}"/>
              </a:ext>
            </a:extLst>
          </p:cNvPr>
          <p:cNvCxnSpPr>
            <a:cxnSpLocks/>
          </p:cNvCxnSpPr>
          <p:nvPr/>
        </p:nvCxnSpPr>
        <p:spPr>
          <a:xfrm>
            <a:off x="3773820" y="6196818"/>
            <a:ext cx="22049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574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5616" y="2047907"/>
            <a:ext cx="1920785" cy="570039"/>
          </a:xfrm>
          <a:prstGeom prst="rect">
            <a:avLst/>
          </a:prstGeom>
        </p:spPr>
      </p:pic>
      <p:sp>
        <p:nvSpPr>
          <p:cNvPr id="11" name="Round Diagonal Corner Rectangle 10"/>
          <p:cNvSpPr/>
          <p:nvPr/>
        </p:nvSpPr>
        <p:spPr>
          <a:xfrm>
            <a:off x="1714421" y="5158174"/>
            <a:ext cx="2378633" cy="539496"/>
          </a:xfrm>
          <a:prstGeom prst="round2Diag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EE547B76-7040-84FA-8C3A-EA875346EB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6008" y="4186992"/>
            <a:ext cx="3534845" cy="627087"/>
          </a:xfrm>
          <a:prstGeom prst="rect">
            <a:avLst/>
          </a:prstGeom>
        </p:spPr>
      </p:pic>
      <p:pic>
        <p:nvPicPr>
          <p:cNvPr id="9" name="Picture 8">
            <a:extLst>
              <a:ext uri="{FF2B5EF4-FFF2-40B4-BE49-F238E27FC236}">
                <a16:creationId xmlns:a16="http://schemas.microsoft.com/office/drawing/2014/main" id="{4001B8DA-39D6-79B3-A303-F4FE666205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706" y="3094378"/>
            <a:ext cx="3390119" cy="608484"/>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4327" y="481487"/>
            <a:ext cx="4148001" cy="5876365"/>
          </a:xfrm>
          <a:prstGeom prst="rect">
            <a:avLst/>
          </a:prstGeom>
        </p:spPr>
      </p:pic>
    </p:spTree>
    <p:extLst>
      <p:ext uri="{BB962C8B-B14F-4D97-AF65-F5344CB8AC3E}">
        <p14:creationId xmlns:p14="http://schemas.microsoft.com/office/powerpoint/2010/main" val="1118000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83BED-BA7A-F192-F4E7-ACE94A5A808F}"/>
              </a:ext>
            </a:extLst>
          </p:cNvPr>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3" name="TextBox 2">
            <a:extLst>
              <a:ext uri="{FF2B5EF4-FFF2-40B4-BE49-F238E27FC236}">
                <a16:creationId xmlns:a16="http://schemas.microsoft.com/office/drawing/2014/main" id="{0F334E67-3206-0B30-9627-84AB4A454AE5}"/>
              </a:ext>
            </a:extLst>
          </p:cNvPr>
          <p:cNvSpPr txBox="1"/>
          <p:nvPr/>
        </p:nvSpPr>
        <p:spPr>
          <a:xfrm>
            <a:off x="2375431" y="376482"/>
            <a:ext cx="9564914" cy="2062103"/>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sp>
        <p:nvSpPr>
          <p:cNvPr id="4" name="Rectangle 3">
            <a:extLst>
              <a:ext uri="{FF2B5EF4-FFF2-40B4-BE49-F238E27FC236}">
                <a16:creationId xmlns:a16="http://schemas.microsoft.com/office/drawing/2014/main" id="{1124022F-2554-C45D-5FE8-99ABAB290FE4}"/>
              </a:ext>
            </a:extLst>
          </p:cNvPr>
          <p:cNvSpPr/>
          <p:nvPr/>
        </p:nvSpPr>
        <p:spPr>
          <a:xfrm>
            <a:off x="2573885" y="2415324"/>
            <a:ext cx="7044229" cy="553998"/>
          </a:xfrm>
          <a:prstGeom prst="rect">
            <a:avLst/>
          </a:prstGeom>
        </p:spPr>
        <p:txBody>
          <a:bodyPr wrap="square">
            <a:spAutoFit/>
          </a:bodyPr>
          <a:lstStyle/>
          <a:p>
            <a:pPr algn="ctr"/>
            <a:r>
              <a:rPr lang="en-US" sz="3000" i="1" dirty="0">
                <a:solidFill>
                  <a:srgbClr val="0070C0"/>
                </a:solidFill>
              </a:rPr>
              <a:t>Listen to each conversation twice and check</a:t>
            </a:r>
          </a:p>
        </p:txBody>
      </p:sp>
      <p:pic>
        <p:nvPicPr>
          <p:cNvPr id="5" name="Picture 4">
            <a:extLst>
              <a:ext uri="{FF2B5EF4-FFF2-40B4-BE49-F238E27FC236}">
                <a16:creationId xmlns:a16="http://schemas.microsoft.com/office/drawing/2014/main" id="{DB4D244F-572A-C806-AC5C-A4D1A03966F8}"/>
              </a:ext>
            </a:extLst>
          </p:cNvPr>
          <p:cNvPicPr>
            <a:picLocks noChangeAspect="1"/>
          </p:cNvPicPr>
          <p:nvPr/>
        </p:nvPicPr>
        <p:blipFill>
          <a:blip r:embed="rId4"/>
          <a:stretch>
            <a:fillRect/>
          </a:stretch>
        </p:blipFill>
        <p:spPr>
          <a:xfrm>
            <a:off x="110083" y="3196159"/>
            <a:ext cx="5686425" cy="3209925"/>
          </a:xfrm>
          <a:prstGeom prst="rect">
            <a:avLst/>
          </a:prstGeom>
        </p:spPr>
      </p:pic>
      <p:pic>
        <p:nvPicPr>
          <p:cNvPr id="6" name="Picture 5">
            <a:extLst>
              <a:ext uri="{FF2B5EF4-FFF2-40B4-BE49-F238E27FC236}">
                <a16:creationId xmlns:a16="http://schemas.microsoft.com/office/drawing/2014/main" id="{986F54C4-12EB-926E-40DD-FAE4B9488259}"/>
              </a:ext>
            </a:extLst>
          </p:cNvPr>
          <p:cNvPicPr>
            <a:picLocks noChangeAspect="1"/>
          </p:cNvPicPr>
          <p:nvPr/>
        </p:nvPicPr>
        <p:blipFill>
          <a:blip r:embed="rId5"/>
          <a:stretch>
            <a:fillRect/>
          </a:stretch>
        </p:blipFill>
        <p:spPr>
          <a:xfrm>
            <a:off x="6233184" y="3196159"/>
            <a:ext cx="5867400" cy="3171825"/>
          </a:xfrm>
          <a:prstGeom prst="rect">
            <a:avLst/>
          </a:prstGeom>
        </p:spPr>
      </p:pic>
      <p:sp>
        <p:nvSpPr>
          <p:cNvPr id="7" name="Oval 6">
            <a:extLst>
              <a:ext uri="{FF2B5EF4-FFF2-40B4-BE49-F238E27FC236}">
                <a16:creationId xmlns:a16="http://schemas.microsoft.com/office/drawing/2014/main" id="{964C0CA7-42FB-4A35-6C1E-6FEACA6952D3}"/>
              </a:ext>
            </a:extLst>
          </p:cNvPr>
          <p:cNvSpPr/>
          <p:nvPr/>
        </p:nvSpPr>
        <p:spPr>
          <a:xfrm>
            <a:off x="302239" y="4753766"/>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692D0A3-FD61-26B6-DFCB-CBA4C9B56774}"/>
              </a:ext>
            </a:extLst>
          </p:cNvPr>
          <p:cNvSpPr/>
          <p:nvPr/>
        </p:nvSpPr>
        <p:spPr>
          <a:xfrm>
            <a:off x="6433408" y="5762686"/>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1-TRACK 22">
            <a:hlinkClick r:id="" action="ppaction://media"/>
            <a:extLst>
              <a:ext uri="{FF2B5EF4-FFF2-40B4-BE49-F238E27FC236}">
                <a16:creationId xmlns:a16="http://schemas.microsoft.com/office/drawing/2014/main" id="{5E8DF69E-DCC4-C190-026D-0267C80680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422" y="1407533"/>
            <a:ext cx="885466" cy="885466"/>
          </a:xfrm>
          <a:prstGeom prst="rect">
            <a:avLst/>
          </a:prstGeom>
        </p:spPr>
      </p:pic>
    </p:spTree>
    <p:extLst>
      <p:ext uri="{BB962C8B-B14F-4D97-AF65-F5344CB8AC3E}">
        <p14:creationId xmlns:p14="http://schemas.microsoft.com/office/powerpoint/2010/main" val="20444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A4D2C-17E9-243A-9318-1D3354278A9E}"/>
              </a:ext>
            </a:extLst>
          </p:cNvPr>
          <p:cNvPicPr>
            <a:picLocks noChangeAspect="1"/>
          </p:cNvPicPr>
          <p:nvPr/>
        </p:nvPicPr>
        <p:blipFill>
          <a:blip r:embed="rId4"/>
          <a:stretch>
            <a:fillRect/>
          </a:stretch>
        </p:blipFill>
        <p:spPr>
          <a:xfrm>
            <a:off x="197094" y="373303"/>
            <a:ext cx="5467350" cy="3133725"/>
          </a:xfrm>
          <a:prstGeom prst="rect">
            <a:avLst/>
          </a:prstGeom>
        </p:spPr>
      </p:pic>
      <p:pic>
        <p:nvPicPr>
          <p:cNvPr id="3" name="Picture 2">
            <a:extLst>
              <a:ext uri="{FF2B5EF4-FFF2-40B4-BE49-F238E27FC236}">
                <a16:creationId xmlns:a16="http://schemas.microsoft.com/office/drawing/2014/main" id="{D51FE719-5C7D-5A7F-F91A-3B6577F35AB7}"/>
              </a:ext>
            </a:extLst>
          </p:cNvPr>
          <p:cNvPicPr>
            <a:picLocks noChangeAspect="1"/>
          </p:cNvPicPr>
          <p:nvPr/>
        </p:nvPicPr>
        <p:blipFill>
          <a:blip r:embed="rId5"/>
          <a:stretch>
            <a:fillRect/>
          </a:stretch>
        </p:blipFill>
        <p:spPr>
          <a:xfrm>
            <a:off x="6308481" y="359235"/>
            <a:ext cx="5686425" cy="3152775"/>
          </a:xfrm>
          <a:prstGeom prst="rect">
            <a:avLst/>
          </a:prstGeom>
        </p:spPr>
      </p:pic>
      <p:pic>
        <p:nvPicPr>
          <p:cNvPr id="4" name="Picture 3">
            <a:extLst>
              <a:ext uri="{FF2B5EF4-FFF2-40B4-BE49-F238E27FC236}">
                <a16:creationId xmlns:a16="http://schemas.microsoft.com/office/drawing/2014/main" id="{F793FCA0-2BCF-2012-5578-C73BEB0B7A82}"/>
              </a:ext>
            </a:extLst>
          </p:cNvPr>
          <p:cNvPicPr>
            <a:picLocks noChangeAspect="1"/>
          </p:cNvPicPr>
          <p:nvPr/>
        </p:nvPicPr>
        <p:blipFill>
          <a:blip r:embed="rId6"/>
          <a:stretch>
            <a:fillRect/>
          </a:stretch>
        </p:blipFill>
        <p:spPr>
          <a:xfrm>
            <a:off x="3059943" y="3692549"/>
            <a:ext cx="5762625" cy="2638425"/>
          </a:xfrm>
          <a:prstGeom prst="rect">
            <a:avLst/>
          </a:prstGeom>
        </p:spPr>
      </p:pic>
      <p:sp>
        <p:nvSpPr>
          <p:cNvPr id="8" name="Oval 7">
            <a:extLst>
              <a:ext uri="{FF2B5EF4-FFF2-40B4-BE49-F238E27FC236}">
                <a16:creationId xmlns:a16="http://schemas.microsoft.com/office/drawing/2014/main" id="{D761539D-3CFB-6827-06D3-E90C3C1F94E0}"/>
              </a:ext>
            </a:extLst>
          </p:cNvPr>
          <p:cNvSpPr/>
          <p:nvPr/>
        </p:nvSpPr>
        <p:spPr>
          <a:xfrm>
            <a:off x="398368" y="2428643"/>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EB90D3E-3224-D07D-2677-FD2D50CF5DC4}"/>
              </a:ext>
            </a:extLst>
          </p:cNvPr>
          <p:cNvSpPr/>
          <p:nvPr/>
        </p:nvSpPr>
        <p:spPr>
          <a:xfrm>
            <a:off x="6503745" y="1935622"/>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DD33E9F-248A-F4F1-36CC-5E50B45987BD}"/>
              </a:ext>
            </a:extLst>
          </p:cNvPr>
          <p:cNvSpPr/>
          <p:nvPr/>
        </p:nvSpPr>
        <p:spPr>
          <a:xfrm>
            <a:off x="3240042" y="5203050"/>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E3D821-6AA8-ED44-22B3-3FBC24F3F1E5}"/>
              </a:ext>
            </a:extLst>
          </p:cNvPr>
          <p:cNvSpPr/>
          <p:nvPr/>
        </p:nvSpPr>
        <p:spPr>
          <a:xfrm>
            <a:off x="272110" y="3922170"/>
            <a:ext cx="2344481" cy="1938992"/>
          </a:xfrm>
          <a:prstGeom prst="rect">
            <a:avLst/>
          </a:prstGeom>
        </p:spPr>
        <p:txBody>
          <a:bodyPr wrap="square">
            <a:spAutoFit/>
          </a:bodyPr>
          <a:lstStyle/>
          <a:p>
            <a:pPr algn="ctr"/>
            <a:r>
              <a:rPr lang="en-US" sz="3000" i="1" dirty="0">
                <a:solidFill>
                  <a:srgbClr val="0070C0"/>
                </a:solidFill>
              </a:rPr>
              <a:t>Listen to each conversation twice and check</a:t>
            </a:r>
          </a:p>
        </p:txBody>
      </p:sp>
      <p:pic>
        <p:nvPicPr>
          <p:cNvPr id="12" name="CD1-TRACK 22">
            <a:hlinkClick r:id="" action="ppaction://media"/>
            <a:extLst>
              <a:ext uri="{FF2B5EF4-FFF2-40B4-BE49-F238E27FC236}">
                <a16:creationId xmlns:a16="http://schemas.microsoft.com/office/drawing/2014/main" id="{28F06854-80CC-E130-3885-7D457F79AF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08540" y="4317584"/>
            <a:ext cx="885466" cy="885466"/>
          </a:xfrm>
          <a:prstGeom prst="rect">
            <a:avLst/>
          </a:prstGeom>
        </p:spPr>
      </p:pic>
    </p:spTree>
    <p:extLst>
      <p:ext uri="{BB962C8B-B14F-4D97-AF65-F5344CB8AC3E}">
        <p14:creationId xmlns:p14="http://schemas.microsoft.com/office/powerpoint/2010/main" val="40997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338925-BA10-ACCC-B62A-DE5CB50C748E}"/>
              </a:ext>
            </a:extLst>
          </p:cNvPr>
          <p:cNvSpPr txBox="1"/>
          <p:nvPr/>
        </p:nvSpPr>
        <p:spPr>
          <a:xfrm>
            <a:off x="1533379" y="648661"/>
            <a:ext cx="9453490" cy="5632311"/>
          </a:xfrm>
          <a:prstGeom prst="rect">
            <a:avLst/>
          </a:prstGeom>
          <a:noFill/>
        </p:spPr>
        <p:txBody>
          <a:bodyPr wrap="square">
            <a:spAutoFit/>
          </a:bodyPr>
          <a:lstStyle/>
          <a:p>
            <a:r>
              <a:rPr lang="en-US" sz="3000" b="0" i="0" dirty="0">
                <a:solidFill>
                  <a:srgbClr val="000000"/>
                </a:solidFill>
                <a:effectLst/>
              </a:rPr>
              <a:t>1. Narrator: You will hear a girl talking to her friend. What</a:t>
            </a:r>
            <a:br>
              <a:rPr lang="en-US" sz="3000" b="0" i="0" dirty="0">
                <a:solidFill>
                  <a:srgbClr val="000000"/>
                </a:solidFill>
                <a:effectLst/>
              </a:rPr>
            </a:br>
            <a:r>
              <a:rPr lang="en-US" sz="3000" b="0" i="0" dirty="0">
                <a:solidFill>
                  <a:srgbClr val="000000"/>
                </a:solidFill>
                <a:effectLst/>
              </a:rPr>
              <a:t>does she say about her brother?</a:t>
            </a:r>
            <a:br>
              <a:rPr lang="en-US" sz="3000" b="0" i="0" dirty="0">
                <a:solidFill>
                  <a:srgbClr val="000000"/>
                </a:solidFill>
                <a:effectLst/>
              </a:rPr>
            </a:br>
            <a:r>
              <a:rPr lang="en-US" sz="3000" b="0" i="0" dirty="0">
                <a:solidFill>
                  <a:srgbClr val="000000"/>
                </a:solidFill>
                <a:effectLst/>
              </a:rPr>
              <a:t>Lisa: Hey, Jane, are you free? Let’s go shopping!</a:t>
            </a:r>
            <a:br>
              <a:rPr lang="en-US" sz="3000" b="0" i="0" dirty="0">
                <a:solidFill>
                  <a:srgbClr val="000000"/>
                </a:solidFill>
                <a:effectLst/>
              </a:rPr>
            </a:br>
            <a:r>
              <a:rPr lang="en-US" sz="3000" b="0" i="0" dirty="0">
                <a:solidFill>
                  <a:srgbClr val="000000"/>
                </a:solidFill>
                <a:effectLst/>
              </a:rPr>
              <a:t>Jane: Sorry, I have to do some chores.</a:t>
            </a:r>
            <a:br>
              <a:rPr lang="en-US" sz="3000" b="0" i="0" dirty="0">
                <a:solidFill>
                  <a:srgbClr val="000000"/>
                </a:solidFill>
                <a:effectLst/>
              </a:rPr>
            </a:br>
            <a:r>
              <a:rPr lang="en-US" sz="3000" b="0" i="0" dirty="0">
                <a:solidFill>
                  <a:srgbClr val="000000"/>
                </a:solidFill>
                <a:effectLst/>
              </a:rPr>
              <a:t>Lisa: Oh, can’t you ask your brother James to do them?</a:t>
            </a:r>
            <a:br>
              <a:rPr lang="en-US" sz="3000" b="0" i="0" dirty="0">
                <a:solidFill>
                  <a:srgbClr val="000000"/>
                </a:solidFill>
                <a:effectLst/>
              </a:rPr>
            </a:br>
            <a:r>
              <a:rPr lang="en-US" sz="3000" b="0" i="0" dirty="0">
                <a:solidFill>
                  <a:srgbClr val="000000"/>
                </a:solidFill>
                <a:effectLst/>
              </a:rPr>
              <a:t>Jane: He’ll never help me. He cleans his room like once a</a:t>
            </a:r>
            <a:br>
              <a:rPr lang="en-US" sz="3000" b="0" i="0" dirty="0">
                <a:solidFill>
                  <a:srgbClr val="000000"/>
                </a:solidFill>
                <a:effectLst/>
              </a:rPr>
            </a:br>
            <a:r>
              <a:rPr lang="en-US" sz="3000" b="0" i="0" dirty="0">
                <a:solidFill>
                  <a:srgbClr val="000000"/>
                </a:solidFill>
                <a:effectLst/>
              </a:rPr>
              <a:t>month.</a:t>
            </a:r>
            <a:br>
              <a:rPr lang="en-US" sz="3000" b="0" i="0" dirty="0">
                <a:solidFill>
                  <a:srgbClr val="000000"/>
                </a:solidFill>
                <a:effectLst/>
              </a:rPr>
            </a:br>
            <a:r>
              <a:rPr lang="en-US" sz="3000" b="0" i="0" dirty="0">
                <a:solidFill>
                  <a:srgbClr val="000000"/>
                </a:solidFill>
                <a:effectLst/>
              </a:rPr>
              <a:t>Lisa: Really? I’d never know that looking at him.</a:t>
            </a:r>
            <a:br>
              <a:rPr lang="en-US" sz="3000" b="0" i="0" dirty="0">
                <a:solidFill>
                  <a:srgbClr val="000000"/>
                </a:solidFill>
                <a:effectLst/>
              </a:rPr>
            </a:br>
            <a:r>
              <a:rPr lang="en-US" sz="3000" b="0" i="0" dirty="0">
                <a:solidFill>
                  <a:srgbClr val="000000"/>
                </a:solidFill>
                <a:effectLst/>
              </a:rPr>
              <a:t>Jane: He likes to dress nicely but his room is a mess.</a:t>
            </a:r>
            <a:br>
              <a:rPr lang="en-US" sz="3000" b="0" i="0" dirty="0">
                <a:solidFill>
                  <a:srgbClr val="000000"/>
                </a:solidFill>
                <a:effectLst/>
              </a:rPr>
            </a:br>
            <a:r>
              <a:rPr lang="en-US" sz="3000" b="0" i="0" dirty="0">
                <a:solidFill>
                  <a:srgbClr val="000000"/>
                </a:solidFill>
                <a:effectLst/>
              </a:rPr>
              <a:t>Anyway, how about later, at 4:00?</a:t>
            </a:r>
            <a:br>
              <a:rPr lang="en-US" sz="3000" b="0" i="0" dirty="0">
                <a:solidFill>
                  <a:srgbClr val="000000"/>
                </a:solidFill>
                <a:effectLst/>
              </a:rPr>
            </a:br>
            <a:r>
              <a:rPr lang="en-US" sz="3000" b="0" i="0" dirty="0">
                <a:solidFill>
                  <a:srgbClr val="000000"/>
                </a:solidFill>
                <a:effectLst/>
              </a:rPr>
              <a:t>Lisa: OK!</a:t>
            </a:r>
            <a:br>
              <a:rPr lang="en-US" sz="3000" b="0" i="0" dirty="0">
                <a:solidFill>
                  <a:srgbClr val="000000"/>
                </a:solidFill>
                <a:effectLst/>
              </a:rPr>
            </a:br>
            <a:r>
              <a:rPr lang="en-US" sz="3000" b="0" i="0" dirty="0">
                <a:solidFill>
                  <a:srgbClr val="000000"/>
                </a:solidFill>
                <a:effectLst/>
              </a:rPr>
              <a:t>Narrator: Now, listen again.</a:t>
            </a:r>
            <a:r>
              <a:rPr lang="en-US" sz="3000" dirty="0"/>
              <a:t> </a:t>
            </a:r>
          </a:p>
        </p:txBody>
      </p:sp>
      <p:sp>
        <p:nvSpPr>
          <p:cNvPr id="4" name="TextBox 3">
            <a:extLst>
              <a:ext uri="{FF2B5EF4-FFF2-40B4-BE49-F238E27FC236}">
                <a16:creationId xmlns:a16="http://schemas.microsoft.com/office/drawing/2014/main" id="{2EAAB935-A4D0-F2CF-CF99-EEEB9B8EBA68}"/>
              </a:ext>
            </a:extLst>
          </p:cNvPr>
          <p:cNvSpPr txBox="1"/>
          <p:nvPr/>
        </p:nvSpPr>
        <p:spPr>
          <a:xfrm>
            <a:off x="306354" y="407552"/>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spTree>
    <p:extLst>
      <p:ext uri="{BB962C8B-B14F-4D97-AF65-F5344CB8AC3E}">
        <p14:creationId xmlns:p14="http://schemas.microsoft.com/office/powerpoint/2010/main" val="76134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113DBD-DA93-ABD4-6128-6645A1E70742}"/>
              </a:ext>
            </a:extLst>
          </p:cNvPr>
          <p:cNvSpPr txBox="1"/>
          <p:nvPr/>
        </p:nvSpPr>
        <p:spPr>
          <a:xfrm>
            <a:off x="1378634" y="572984"/>
            <a:ext cx="9931791" cy="5632311"/>
          </a:xfrm>
          <a:prstGeom prst="rect">
            <a:avLst/>
          </a:prstGeom>
          <a:noFill/>
        </p:spPr>
        <p:txBody>
          <a:bodyPr wrap="square">
            <a:spAutoFit/>
          </a:bodyPr>
          <a:lstStyle/>
          <a:p>
            <a:r>
              <a:rPr lang="en-US" sz="3000" b="0" i="0" dirty="0">
                <a:solidFill>
                  <a:srgbClr val="000000"/>
                </a:solidFill>
                <a:effectLst/>
              </a:rPr>
              <a:t>2. Narrator: You will hear a girl talking to her brother about</a:t>
            </a:r>
            <a:br>
              <a:rPr lang="en-US" sz="3000" b="0" i="0" dirty="0">
                <a:solidFill>
                  <a:srgbClr val="000000"/>
                </a:solidFill>
                <a:effectLst/>
              </a:rPr>
            </a:br>
            <a:r>
              <a:rPr lang="en-US" sz="3000" b="0" i="0" dirty="0">
                <a:solidFill>
                  <a:srgbClr val="000000"/>
                </a:solidFill>
                <a:effectLst/>
              </a:rPr>
              <a:t>doing chores. Who often does more chores?</a:t>
            </a:r>
            <a:br>
              <a:rPr lang="en-US" sz="3000" b="0" i="0" dirty="0">
                <a:solidFill>
                  <a:srgbClr val="000000"/>
                </a:solidFill>
                <a:effectLst/>
              </a:rPr>
            </a:br>
            <a:r>
              <a:rPr lang="en-US" sz="3000" b="0" i="0" dirty="0">
                <a:solidFill>
                  <a:srgbClr val="000000"/>
                </a:solidFill>
                <a:effectLst/>
              </a:rPr>
              <a:t>Emma: Matt, can you help me vacuum the floor?</a:t>
            </a:r>
            <a:br>
              <a:rPr lang="en-US" sz="3000" b="0" i="0" dirty="0">
                <a:solidFill>
                  <a:srgbClr val="000000"/>
                </a:solidFill>
                <a:effectLst/>
              </a:rPr>
            </a:br>
            <a:r>
              <a:rPr lang="en-US" sz="3000" b="0" i="0" dirty="0">
                <a:solidFill>
                  <a:srgbClr val="000000"/>
                </a:solidFill>
                <a:effectLst/>
              </a:rPr>
              <a:t>Matt: You always make me do the vacuuming.</a:t>
            </a:r>
            <a:br>
              <a:rPr lang="en-US" sz="3000" b="0" i="0" dirty="0">
                <a:solidFill>
                  <a:srgbClr val="000000"/>
                </a:solidFill>
                <a:effectLst/>
              </a:rPr>
            </a:br>
            <a:r>
              <a:rPr lang="en-US" sz="3000" b="0" i="0" dirty="0">
                <a:solidFill>
                  <a:srgbClr val="000000"/>
                </a:solidFill>
                <a:effectLst/>
              </a:rPr>
              <a:t>Emma: Well, then do you want to clean the kitchen and</a:t>
            </a:r>
            <a:br>
              <a:rPr lang="en-US" sz="3000" b="0" i="0" dirty="0">
                <a:solidFill>
                  <a:srgbClr val="000000"/>
                </a:solidFill>
                <a:effectLst/>
              </a:rPr>
            </a:br>
            <a:r>
              <a:rPr lang="en-US" sz="3000" b="0" i="0" dirty="0">
                <a:solidFill>
                  <a:srgbClr val="000000"/>
                </a:solidFill>
                <a:effectLst/>
              </a:rPr>
              <a:t>bathroom? Or mop the floor?</a:t>
            </a:r>
            <a:br>
              <a:rPr lang="en-US" sz="3000" b="0" i="0" dirty="0">
                <a:solidFill>
                  <a:srgbClr val="000000"/>
                </a:solidFill>
                <a:effectLst/>
              </a:rPr>
            </a:br>
            <a:r>
              <a:rPr lang="en-US" sz="3000" b="0" i="0" dirty="0">
                <a:solidFill>
                  <a:srgbClr val="000000"/>
                </a:solidFill>
                <a:effectLst/>
              </a:rPr>
              <a:t>Matt: Erm...I’ll do the vacuuming.</a:t>
            </a:r>
            <a:br>
              <a:rPr lang="en-US" sz="3000" b="0" i="0" dirty="0">
                <a:solidFill>
                  <a:srgbClr val="000000"/>
                </a:solidFill>
                <a:effectLst/>
              </a:rPr>
            </a:br>
            <a:r>
              <a:rPr lang="en-US" sz="3000" b="0" i="0" dirty="0">
                <a:solidFill>
                  <a:srgbClr val="000000"/>
                </a:solidFill>
                <a:effectLst/>
              </a:rPr>
              <a:t>Emma: That’s about the only chore you do besides</a:t>
            </a:r>
            <a:br>
              <a:rPr lang="en-US" sz="3000" b="0" i="0" dirty="0">
                <a:solidFill>
                  <a:srgbClr val="000000"/>
                </a:solidFill>
                <a:effectLst/>
              </a:rPr>
            </a:br>
            <a:r>
              <a:rPr lang="en-US" sz="3000" b="0" i="0" dirty="0">
                <a:solidFill>
                  <a:srgbClr val="000000"/>
                </a:solidFill>
                <a:effectLst/>
              </a:rPr>
              <a:t>helping Dad in the garden.</a:t>
            </a:r>
            <a:br>
              <a:rPr lang="en-US" sz="3000" b="0" i="0" dirty="0">
                <a:solidFill>
                  <a:srgbClr val="000000"/>
                </a:solidFill>
                <a:effectLst/>
              </a:rPr>
            </a:br>
            <a:r>
              <a:rPr lang="en-US" sz="3000" b="0" i="0" dirty="0">
                <a:solidFill>
                  <a:srgbClr val="000000"/>
                </a:solidFill>
                <a:effectLst/>
              </a:rPr>
              <a:t>Matt: I know, I know! I’ll help you wash the dishes tonight.</a:t>
            </a:r>
            <a:br>
              <a:rPr lang="en-US" sz="3000" b="0" i="0" dirty="0">
                <a:solidFill>
                  <a:srgbClr val="000000"/>
                </a:solidFill>
                <a:effectLst/>
              </a:rPr>
            </a:br>
            <a:r>
              <a:rPr lang="en-US" sz="3000" b="0" i="0" dirty="0">
                <a:solidFill>
                  <a:srgbClr val="000000"/>
                </a:solidFill>
                <a:effectLst/>
              </a:rPr>
              <a:t>Emma: Good.</a:t>
            </a:r>
            <a:br>
              <a:rPr lang="en-US" sz="3000" b="0" i="0" dirty="0">
                <a:solidFill>
                  <a:srgbClr val="000000"/>
                </a:solidFill>
                <a:effectLst/>
              </a:rPr>
            </a:br>
            <a:r>
              <a:rPr lang="en-US" sz="3000" b="0" i="0"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133178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00BCF5-4E50-057C-11F4-5B2EB7052150}"/>
              </a:ext>
            </a:extLst>
          </p:cNvPr>
          <p:cNvSpPr txBox="1"/>
          <p:nvPr/>
        </p:nvSpPr>
        <p:spPr>
          <a:xfrm>
            <a:off x="1294228" y="615188"/>
            <a:ext cx="9861452" cy="5170646"/>
          </a:xfrm>
          <a:prstGeom prst="rect">
            <a:avLst/>
          </a:prstGeom>
          <a:noFill/>
        </p:spPr>
        <p:txBody>
          <a:bodyPr wrap="square">
            <a:spAutoFit/>
          </a:bodyPr>
          <a:lstStyle/>
          <a:p>
            <a:r>
              <a:rPr lang="en-US" sz="3000" b="0" i="0" dirty="0">
                <a:solidFill>
                  <a:srgbClr val="000000"/>
                </a:solidFill>
                <a:effectLst/>
              </a:rPr>
              <a:t>3. Narrator: You will hear a boy talking about his friend. What</a:t>
            </a:r>
            <a:br>
              <a:rPr lang="en-US" sz="3000" b="0" i="0" dirty="0">
                <a:solidFill>
                  <a:srgbClr val="000000"/>
                </a:solidFill>
                <a:effectLst/>
              </a:rPr>
            </a:br>
            <a:r>
              <a:rPr lang="en-US" sz="3000" b="0" i="0" dirty="0">
                <a:solidFill>
                  <a:srgbClr val="000000"/>
                </a:solidFill>
                <a:effectLst/>
              </a:rPr>
              <a:t>does he say about Noah?</a:t>
            </a:r>
            <a:br>
              <a:rPr lang="en-US" sz="3000" b="0" i="0" dirty="0">
                <a:solidFill>
                  <a:srgbClr val="000000"/>
                </a:solidFill>
                <a:effectLst/>
              </a:rPr>
            </a:br>
            <a:r>
              <a:rPr lang="en-US" sz="3000" b="0" i="0" dirty="0">
                <a:solidFill>
                  <a:srgbClr val="000000"/>
                </a:solidFill>
                <a:effectLst/>
              </a:rPr>
              <a:t>James: What are you doing after school?</a:t>
            </a:r>
            <a:br>
              <a:rPr lang="en-US" sz="3000" b="0" i="0" dirty="0">
                <a:solidFill>
                  <a:srgbClr val="000000"/>
                </a:solidFill>
                <a:effectLst/>
              </a:rPr>
            </a:br>
            <a:r>
              <a:rPr lang="en-US" sz="3000" b="0" i="0" dirty="0">
                <a:solidFill>
                  <a:srgbClr val="000000"/>
                </a:solidFill>
                <a:effectLst/>
              </a:rPr>
              <a:t>Alex: I’m going to Noah’s house. He’s bought a new game.</a:t>
            </a:r>
            <a:br>
              <a:rPr lang="en-US" sz="3000" b="0" i="0" dirty="0">
                <a:solidFill>
                  <a:srgbClr val="000000"/>
                </a:solidFill>
                <a:effectLst/>
              </a:rPr>
            </a:br>
            <a:r>
              <a:rPr lang="en-US" sz="3000" b="0" i="0" dirty="0">
                <a:solidFill>
                  <a:srgbClr val="000000"/>
                </a:solidFill>
                <a:effectLst/>
              </a:rPr>
              <a:t>James: What’s he like?</a:t>
            </a:r>
            <a:br>
              <a:rPr lang="en-US" sz="3000" b="0" i="0" dirty="0">
                <a:solidFill>
                  <a:srgbClr val="000000"/>
                </a:solidFill>
                <a:effectLst/>
              </a:rPr>
            </a:br>
            <a:r>
              <a:rPr lang="en-US" sz="3000" b="0" i="0" dirty="0">
                <a:solidFill>
                  <a:srgbClr val="000000"/>
                </a:solidFill>
                <a:effectLst/>
              </a:rPr>
              <a:t>Alex: He’s nice. He might seem a bit grumpy at first but he’s actually really friendly. However, he doesn’t always keep his promises. He said he’d help me do my vlogs every week but he’s only helped once.</a:t>
            </a:r>
            <a:br>
              <a:rPr lang="en-US" sz="3000" b="0" i="0" dirty="0">
                <a:solidFill>
                  <a:srgbClr val="000000"/>
                </a:solidFill>
                <a:effectLst/>
              </a:rPr>
            </a:br>
            <a:r>
              <a:rPr lang="en-US" sz="3000" b="0" i="0" dirty="0">
                <a:solidFill>
                  <a:srgbClr val="000000"/>
                </a:solidFill>
                <a:effectLst/>
              </a:rPr>
              <a:t>James: Ah, OK.</a:t>
            </a:r>
            <a:br>
              <a:rPr lang="en-US" sz="3000" b="0" i="0" dirty="0">
                <a:solidFill>
                  <a:srgbClr val="000000"/>
                </a:solidFill>
                <a:effectLst/>
              </a:rPr>
            </a:br>
            <a:r>
              <a:rPr lang="en-US" sz="3000" b="0" i="0"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2129390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7900B-4090-F58A-38E0-CDCCE3B21ECC}"/>
              </a:ext>
            </a:extLst>
          </p:cNvPr>
          <p:cNvSpPr txBox="1"/>
          <p:nvPr/>
        </p:nvSpPr>
        <p:spPr>
          <a:xfrm>
            <a:off x="1280160" y="591407"/>
            <a:ext cx="10030265" cy="5632311"/>
          </a:xfrm>
          <a:prstGeom prst="rect">
            <a:avLst/>
          </a:prstGeom>
          <a:noFill/>
        </p:spPr>
        <p:txBody>
          <a:bodyPr wrap="square">
            <a:spAutoFit/>
          </a:bodyPr>
          <a:lstStyle/>
          <a:p>
            <a:r>
              <a:rPr lang="en-US" sz="3000" b="0" i="0" dirty="0">
                <a:solidFill>
                  <a:srgbClr val="000000"/>
                </a:solidFill>
                <a:effectLst/>
              </a:rPr>
              <a:t>4. Narrator: You will hear a girl talking about her family. Who’s</a:t>
            </a:r>
            <a:br>
              <a:rPr lang="en-US" sz="3000" b="0" i="0" dirty="0">
                <a:solidFill>
                  <a:srgbClr val="000000"/>
                </a:solidFill>
                <a:effectLst/>
              </a:rPr>
            </a:br>
            <a:r>
              <a:rPr lang="en-US" sz="3000" b="0" i="0" dirty="0">
                <a:solidFill>
                  <a:srgbClr val="000000"/>
                </a:solidFill>
                <a:effectLst/>
              </a:rPr>
              <a:t>the least helpful family member?</a:t>
            </a:r>
            <a:br>
              <a:rPr lang="en-US" sz="3000" b="0" i="0" dirty="0">
                <a:solidFill>
                  <a:srgbClr val="000000"/>
                </a:solidFill>
                <a:effectLst/>
              </a:rPr>
            </a:br>
            <a:r>
              <a:rPr lang="en-US" sz="3000" b="0" i="0" dirty="0">
                <a:solidFill>
                  <a:srgbClr val="000000"/>
                </a:solidFill>
                <a:effectLst/>
              </a:rPr>
              <a:t>Adam: What’s your mom like, Kelly?</a:t>
            </a:r>
            <a:br>
              <a:rPr lang="en-US" sz="3000" b="0" i="0" dirty="0">
                <a:solidFill>
                  <a:srgbClr val="000000"/>
                </a:solidFill>
                <a:effectLst/>
              </a:rPr>
            </a:br>
            <a:r>
              <a:rPr lang="en-US" sz="3000" b="0" i="0" dirty="0">
                <a:solidFill>
                  <a:srgbClr val="000000"/>
                </a:solidFill>
                <a:effectLst/>
              </a:rPr>
              <a:t>Kelly: She’s intelligent and hardworking. She’s busy so we</a:t>
            </a:r>
            <a:br>
              <a:rPr lang="en-US" sz="3000" b="0" i="0" dirty="0">
                <a:solidFill>
                  <a:srgbClr val="000000"/>
                </a:solidFill>
                <a:effectLst/>
              </a:rPr>
            </a:br>
            <a:r>
              <a:rPr lang="en-US" sz="3000" b="0" i="0" dirty="0">
                <a:solidFill>
                  <a:srgbClr val="000000"/>
                </a:solidFill>
                <a:effectLst/>
              </a:rPr>
              <a:t>help her do housework.</a:t>
            </a:r>
            <a:br>
              <a:rPr lang="en-US" sz="3000" b="0" i="0" dirty="0">
                <a:solidFill>
                  <a:srgbClr val="000000"/>
                </a:solidFill>
                <a:effectLst/>
              </a:rPr>
            </a:br>
            <a:r>
              <a:rPr lang="en-US" sz="3000" b="0" i="0" dirty="0">
                <a:solidFill>
                  <a:srgbClr val="000000"/>
                </a:solidFill>
                <a:effectLst/>
              </a:rPr>
              <a:t>Adam: What chores do you do?</a:t>
            </a:r>
            <a:br>
              <a:rPr lang="en-US" sz="3000" b="0" i="0" dirty="0">
                <a:solidFill>
                  <a:srgbClr val="000000"/>
                </a:solidFill>
                <a:effectLst/>
              </a:rPr>
            </a:br>
            <a:r>
              <a:rPr lang="en-US" sz="3000" b="0" i="0" dirty="0">
                <a:solidFill>
                  <a:srgbClr val="000000"/>
                </a:solidFill>
                <a:effectLst/>
              </a:rPr>
              <a:t>Kelly: I do the laundry and dishes. Sometimes I make dinner.</a:t>
            </a:r>
            <a:br>
              <a:rPr lang="en-US" sz="3000" b="0" i="0" dirty="0">
                <a:solidFill>
                  <a:srgbClr val="000000"/>
                </a:solidFill>
                <a:effectLst/>
              </a:rPr>
            </a:br>
            <a:r>
              <a:rPr lang="en-US" sz="3000" b="0" i="0" dirty="0">
                <a:solidFill>
                  <a:srgbClr val="000000"/>
                </a:solidFill>
                <a:effectLst/>
              </a:rPr>
              <a:t>Adam: What about your dad and your brother?</a:t>
            </a:r>
            <a:br>
              <a:rPr lang="en-US" sz="3000" b="0" i="0" dirty="0">
                <a:solidFill>
                  <a:srgbClr val="000000"/>
                </a:solidFill>
                <a:effectLst/>
              </a:rPr>
            </a:br>
            <a:r>
              <a:rPr lang="en-US" sz="3000" b="0" i="0" dirty="0">
                <a:solidFill>
                  <a:srgbClr val="000000"/>
                </a:solidFill>
                <a:effectLst/>
              </a:rPr>
              <a:t>Kelly: My dad doesn’t do much. Just the shopping. My brother and I vacuum and mop the floor. We also help my mom clean the bathroom and kitchen.</a:t>
            </a:r>
            <a:br>
              <a:rPr lang="en-US" sz="3000" b="0" i="0" dirty="0">
                <a:solidFill>
                  <a:srgbClr val="000000"/>
                </a:solidFill>
                <a:effectLst/>
              </a:rPr>
            </a:br>
            <a:r>
              <a:rPr lang="en-US" sz="3000" b="0" i="0"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104417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F53169-BCE7-B494-EB89-21CE8CAE6C56}"/>
              </a:ext>
            </a:extLst>
          </p:cNvPr>
          <p:cNvSpPr txBox="1"/>
          <p:nvPr/>
        </p:nvSpPr>
        <p:spPr>
          <a:xfrm>
            <a:off x="1350498" y="559480"/>
            <a:ext cx="9819250" cy="5170646"/>
          </a:xfrm>
          <a:prstGeom prst="rect">
            <a:avLst/>
          </a:prstGeom>
          <a:noFill/>
        </p:spPr>
        <p:txBody>
          <a:bodyPr wrap="square">
            <a:spAutoFit/>
          </a:bodyPr>
          <a:lstStyle/>
          <a:p>
            <a:r>
              <a:rPr lang="en-US" sz="3000" b="0" i="0" dirty="0">
                <a:solidFill>
                  <a:srgbClr val="000000"/>
                </a:solidFill>
                <a:effectLst/>
              </a:rPr>
              <a:t>5. Narrator: You will hear a mom talking to her daughter. The</a:t>
            </a:r>
            <a:br>
              <a:rPr lang="en-US" sz="3000" b="0" i="0" dirty="0">
                <a:solidFill>
                  <a:srgbClr val="000000"/>
                </a:solidFill>
                <a:effectLst/>
              </a:rPr>
            </a:br>
            <a:r>
              <a:rPr lang="en-US" sz="3000" b="0" i="0" dirty="0">
                <a:solidFill>
                  <a:srgbClr val="000000"/>
                </a:solidFill>
                <a:effectLst/>
              </a:rPr>
              <a:t>mom wants her daughter to</a:t>
            </a:r>
            <a:br>
              <a:rPr lang="en-US" sz="3000" b="0" i="0" dirty="0">
                <a:solidFill>
                  <a:srgbClr val="000000"/>
                </a:solidFill>
                <a:effectLst/>
              </a:rPr>
            </a:br>
            <a:r>
              <a:rPr lang="en-US" sz="3000" b="0" i="0" dirty="0">
                <a:solidFill>
                  <a:srgbClr val="000000"/>
                </a:solidFill>
                <a:effectLst/>
              </a:rPr>
              <a:t>Mom: Molly, have you tidied up your room?</a:t>
            </a:r>
            <a:br>
              <a:rPr lang="en-US" sz="3000" b="0" i="0" dirty="0">
                <a:solidFill>
                  <a:srgbClr val="000000"/>
                </a:solidFill>
                <a:effectLst/>
              </a:rPr>
            </a:br>
            <a:r>
              <a:rPr lang="en-US" sz="3000" b="0" i="0" dirty="0">
                <a:solidFill>
                  <a:srgbClr val="000000"/>
                </a:solidFill>
                <a:effectLst/>
              </a:rPr>
              <a:t>Molly: I’ll do it now! I forgot because I was looking for clothes online.</a:t>
            </a:r>
            <a:br>
              <a:rPr lang="en-US" sz="3000" b="0" i="0" dirty="0">
                <a:solidFill>
                  <a:srgbClr val="000000"/>
                </a:solidFill>
                <a:effectLst/>
              </a:rPr>
            </a:br>
            <a:r>
              <a:rPr lang="en-US" sz="3000" b="0" i="0" dirty="0">
                <a:solidFill>
                  <a:srgbClr val="000000"/>
                </a:solidFill>
                <a:effectLst/>
              </a:rPr>
              <a:t>Mom: You already have so many clothes!</a:t>
            </a:r>
            <a:br>
              <a:rPr lang="en-US" sz="3000" b="0" i="0" dirty="0">
                <a:solidFill>
                  <a:srgbClr val="000000"/>
                </a:solidFill>
                <a:effectLst/>
              </a:rPr>
            </a:br>
            <a:r>
              <a:rPr lang="en-US" sz="3000" b="0" i="0" dirty="0">
                <a:solidFill>
                  <a:srgbClr val="000000"/>
                </a:solidFill>
                <a:effectLst/>
              </a:rPr>
              <a:t>Molly: Sorry, Mom.</a:t>
            </a:r>
            <a:br>
              <a:rPr lang="en-US" sz="3000" b="0" i="0" dirty="0">
                <a:solidFill>
                  <a:srgbClr val="000000"/>
                </a:solidFill>
                <a:effectLst/>
              </a:rPr>
            </a:br>
            <a:r>
              <a:rPr lang="en-US" sz="3000" b="0" i="0" dirty="0">
                <a:solidFill>
                  <a:srgbClr val="000000"/>
                </a:solidFill>
                <a:effectLst/>
              </a:rPr>
              <a:t>Mom: When you’re done, help me make lunch. You’re sixteen now and you can’t even do housework or make a simple meal. How will you take care of yourself when you’re in college?</a:t>
            </a:r>
            <a:br>
              <a:rPr lang="en-US" sz="3000" b="0" i="0" dirty="0">
                <a:solidFill>
                  <a:srgbClr val="000000"/>
                </a:solidFill>
                <a:effectLst/>
              </a:rPr>
            </a:br>
            <a:r>
              <a:rPr lang="en-US" sz="3000" b="0" i="0"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1729150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2D080A-1B92-548C-C65E-B05FE57583F2}"/>
              </a:ext>
            </a:extLst>
          </p:cNvPr>
          <p:cNvSpPr txBox="1"/>
          <p:nvPr/>
        </p:nvSpPr>
        <p:spPr>
          <a:xfrm>
            <a:off x="0" y="383262"/>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64</a:t>
            </a:r>
          </a:p>
        </p:txBody>
      </p:sp>
      <p:sp>
        <p:nvSpPr>
          <p:cNvPr id="3" name="Rectangle 2">
            <a:extLst>
              <a:ext uri="{FF2B5EF4-FFF2-40B4-BE49-F238E27FC236}">
                <a16:creationId xmlns:a16="http://schemas.microsoft.com/office/drawing/2014/main" id="{550E1856-ECF1-E0BD-6563-2F563AA88AA7}"/>
              </a:ext>
            </a:extLst>
          </p:cNvPr>
          <p:cNvSpPr/>
          <p:nvPr/>
        </p:nvSpPr>
        <p:spPr>
          <a:xfrm>
            <a:off x="4778081" y="372624"/>
            <a:ext cx="6630818" cy="646331"/>
          </a:xfrm>
          <a:prstGeom prst="rect">
            <a:avLst/>
          </a:prstGeom>
        </p:spPr>
        <p:txBody>
          <a:bodyPr wrap="square">
            <a:spAutoFit/>
          </a:bodyPr>
          <a:lstStyle/>
          <a:p>
            <a:r>
              <a:rPr lang="en-US" sz="3600" i="1" dirty="0">
                <a:solidFill>
                  <a:srgbClr val="0070C0"/>
                </a:solidFill>
              </a:rPr>
              <a:t>Underline the key words/phrases. </a:t>
            </a:r>
          </a:p>
        </p:txBody>
      </p:sp>
      <p:sp>
        <p:nvSpPr>
          <p:cNvPr id="4" name="TextBox 3">
            <a:extLst>
              <a:ext uri="{FF2B5EF4-FFF2-40B4-BE49-F238E27FC236}">
                <a16:creationId xmlns:a16="http://schemas.microsoft.com/office/drawing/2014/main" id="{424943B0-07A4-F301-7D43-6EDEFB35F187}"/>
              </a:ext>
            </a:extLst>
          </p:cNvPr>
          <p:cNvSpPr txBox="1"/>
          <p:nvPr/>
        </p:nvSpPr>
        <p:spPr>
          <a:xfrm>
            <a:off x="1723203" y="47559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7" name="TextBox 6">
            <a:extLst>
              <a:ext uri="{FF2B5EF4-FFF2-40B4-BE49-F238E27FC236}">
                <a16:creationId xmlns:a16="http://schemas.microsoft.com/office/drawing/2014/main" id="{1DC585F0-4793-8731-F731-B363674205F3}"/>
              </a:ext>
            </a:extLst>
          </p:cNvPr>
          <p:cNvSpPr txBox="1"/>
          <p:nvPr/>
        </p:nvSpPr>
        <p:spPr>
          <a:xfrm>
            <a:off x="576775" y="979915"/>
            <a:ext cx="11155680"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242021"/>
                </a:solidFill>
                <a:effectLst/>
              </a:rPr>
              <a:t>You will hear a teenager called Donna talking about her tips for shopping. For each question, write no more than two words or a number in the blank</a:t>
            </a:r>
            <a:r>
              <a:rPr lang="en-US" altLang="en-US" sz="3000" dirty="0"/>
              <a:t>.</a:t>
            </a:r>
            <a:endParaRPr kumimoji="0" lang="en-US" altLang="en-US" sz="3000" b="0" i="0" u="none" strike="noStrike" cap="none" normalizeH="0" baseline="0" dirty="0">
              <a:ln>
                <a:noFill/>
              </a:ln>
              <a:solidFill>
                <a:schemeClr val="tx1"/>
              </a:solidFill>
              <a:effectLst/>
            </a:endParaRPr>
          </a:p>
        </p:txBody>
      </p:sp>
      <p:pic>
        <p:nvPicPr>
          <p:cNvPr id="9" name="Picture 8">
            <a:extLst>
              <a:ext uri="{FF2B5EF4-FFF2-40B4-BE49-F238E27FC236}">
                <a16:creationId xmlns:a16="http://schemas.microsoft.com/office/drawing/2014/main" id="{88D28D94-45DC-BDCA-FA85-B9B6CFF12D85}"/>
              </a:ext>
            </a:extLst>
          </p:cNvPr>
          <p:cNvPicPr>
            <a:picLocks noChangeAspect="1"/>
          </p:cNvPicPr>
          <p:nvPr/>
        </p:nvPicPr>
        <p:blipFill>
          <a:blip r:embed="rId2"/>
          <a:stretch>
            <a:fillRect/>
          </a:stretch>
        </p:blipFill>
        <p:spPr>
          <a:xfrm>
            <a:off x="57150" y="2418201"/>
            <a:ext cx="12077700" cy="4067175"/>
          </a:xfrm>
          <a:prstGeom prst="rect">
            <a:avLst/>
          </a:prstGeom>
        </p:spPr>
      </p:pic>
      <p:cxnSp>
        <p:nvCxnSpPr>
          <p:cNvPr id="10" name="Straight Connector 9">
            <a:extLst>
              <a:ext uri="{FF2B5EF4-FFF2-40B4-BE49-F238E27FC236}">
                <a16:creationId xmlns:a16="http://schemas.microsoft.com/office/drawing/2014/main" id="{FEA07C1D-CF77-A406-6441-7F0FFE20AD5A}"/>
              </a:ext>
            </a:extLst>
          </p:cNvPr>
          <p:cNvCxnSpPr>
            <a:cxnSpLocks/>
          </p:cNvCxnSpPr>
          <p:nvPr/>
        </p:nvCxnSpPr>
        <p:spPr>
          <a:xfrm>
            <a:off x="2808598" y="1418493"/>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3A13C07D-C466-9637-ECA7-811B90FE586F}"/>
              </a:ext>
            </a:extLst>
          </p:cNvPr>
          <p:cNvCxnSpPr>
            <a:cxnSpLocks/>
          </p:cNvCxnSpPr>
          <p:nvPr/>
        </p:nvCxnSpPr>
        <p:spPr>
          <a:xfrm>
            <a:off x="1971320" y="1418493"/>
            <a:ext cx="6874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9BC11DD-86BC-0478-E3EF-7E23C3BC797F}"/>
              </a:ext>
            </a:extLst>
          </p:cNvPr>
          <p:cNvCxnSpPr>
            <a:cxnSpLocks/>
          </p:cNvCxnSpPr>
          <p:nvPr/>
        </p:nvCxnSpPr>
        <p:spPr>
          <a:xfrm>
            <a:off x="6871816" y="1418493"/>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F3EA8D8-F9C9-449E-7748-B19680768B16}"/>
              </a:ext>
            </a:extLst>
          </p:cNvPr>
          <p:cNvCxnSpPr>
            <a:cxnSpLocks/>
          </p:cNvCxnSpPr>
          <p:nvPr/>
        </p:nvCxnSpPr>
        <p:spPr>
          <a:xfrm>
            <a:off x="8855361" y="1418493"/>
            <a:ext cx="124524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F22A9371-EBD0-46DC-62C5-A8318428590B}"/>
              </a:ext>
            </a:extLst>
          </p:cNvPr>
          <p:cNvCxnSpPr>
            <a:cxnSpLocks/>
          </p:cNvCxnSpPr>
          <p:nvPr/>
        </p:nvCxnSpPr>
        <p:spPr>
          <a:xfrm>
            <a:off x="689315" y="1894450"/>
            <a:ext cx="14570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1A5A7421-1003-950B-C9B8-8611444A9BB3}"/>
              </a:ext>
            </a:extLst>
          </p:cNvPr>
          <p:cNvCxnSpPr>
            <a:cxnSpLocks/>
          </p:cNvCxnSpPr>
          <p:nvPr/>
        </p:nvCxnSpPr>
        <p:spPr>
          <a:xfrm>
            <a:off x="5300924" y="1894450"/>
            <a:ext cx="7950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FB8DCB7-8805-8DFB-C7E1-CC6662F3CDB5}"/>
              </a:ext>
            </a:extLst>
          </p:cNvPr>
          <p:cNvCxnSpPr>
            <a:cxnSpLocks/>
          </p:cNvCxnSpPr>
          <p:nvPr/>
        </p:nvCxnSpPr>
        <p:spPr>
          <a:xfrm>
            <a:off x="6306763" y="1903829"/>
            <a:ext cx="19509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846E58A5-33BF-6217-7265-61F9C63E15A8}"/>
              </a:ext>
            </a:extLst>
          </p:cNvPr>
          <p:cNvCxnSpPr>
            <a:cxnSpLocks/>
          </p:cNvCxnSpPr>
          <p:nvPr/>
        </p:nvCxnSpPr>
        <p:spPr>
          <a:xfrm>
            <a:off x="8446639" y="1894450"/>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02FBD6C-9A28-F0B0-218A-B347E93182D5}"/>
              </a:ext>
            </a:extLst>
          </p:cNvPr>
          <p:cNvCxnSpPr>
            <a:cxnSpLocks/>
          </p:cNvCxnSpPr>
          <p:nvPr/>
        </p:nvCxnSpPr>
        <p:spPr>
          <a:xfrm>
            <a:off x="647111" y="2343173"/>
            <a:ext cx="12098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B5016FC-4D68-1E8E-739D-5BFE3CF293C0}"/>
              </a:ext>
            </a:extLst>
          </p:cNvPr>
          <p:cNvCxnSpPr>
            <a:cxnSpLocks/>
          </p:cNvCxnSpPr>
          <p:nvPr/>
        </p:nvCxnSpPr>
        <p:spPr>
          <a:xfrm>
            <a:off x="2058321" y="2343173"/>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7DB7C4FD-DF51-89CF-8229-64943320FF81}"/>
              </a:ext>
            </a:extLst>
          </p:cNvPr>
          <p:cNvCxnSpPr>
            <a:cxnSpLocks/>
          </p:cNvCxnSpPr>
          <p:nvPr/>
        </p:nvCxnSpPr>
        <p:spPr>
          <a:xfrm>
            <a:off x="4998468" y="3033933"/>
            <a:ext cx="8677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5A82B44-57C1-0159-9152-ACC33AE5B9D8}"/>
              </a:ext>
            </a:extLst>
          </p:cNvPr>
          <p:cNvCxnSpPr>
            <a:cxnSpLocks/>
          </p:cNvCxnSpPr>
          <p:nvPr/>
        </p:nvCxnSpPr>
        <p:spPr>
          <a:xfrm>
            <a:off x="6306763" y="3033933"/>
            <a:ext cx="273876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BE6091B1-FA61-7B24-E007-FF95AE8D1E34}"/>
              </a:ext>
            </a:extLst>
          </p:cNvPr>
          <p:cNvCxnSpPr>
            <a:cxnSpLocks/>
          </p:cNvCxnSpPr>
          <p:nvPr/>
        </p:nvCxnSpPr>
        <p:spPr>
          <a:xfrm>
            <a:off x="576775" y="3652911"/>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5DE5F6F0-F401-766B-FB08-4DAAA6F0575A}"/>
              </a:ext>
            </a:extLst>
          </p:cNvPr>
          <p:cNvCxnSpPr>
            <a:cxnSpLocks/>
          </p:cNvCxnSpPr>
          <p:nvPr/>
        </p:nvCxnSpPr>
        <p:spPr>
          <a:xfrm>
            <a:off x="2424081" y="3652911"/>
            <a:ext cx="8396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0FFAD6BD-4E93-B284-5C41-3A869C0BA95F}"/>
              </a:ext>
            </a:extLst>
          </p:cNvPr>
          <p:cNvCxnSpPr>
            <a:cxnSpLocks/>
          </p:cNvCxnSpPr>
          <p:nvPr/>
        </p:nvCxnSpPr>
        <p:spPr>
          <a:xfrm>
            <a:off x="5889170" y="3652911"/>
            <a:ext cx="11587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128FD773-82FA-A88A-B70F-81A070987908}"/>
              </a:ext>
            </a:extLst>
          </p:cNvPr>
          <p:cNvCxnSpPr>
            <a:cxnSpLocks/>
          </p:cNvCxnSpPr>
          <p:nvPr/>
        </p:nvCxnSpPr>
        <p:spPr>
          <a:xfrm>
            <a:off x="1531790" y="4285957"/>
            <a:ext cx="102853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9756C307-EF7A-EE75-A3DC-E14ABA0254A0}"/>
              </a:ext>
            </a:extLst>
          </p:cNvPr>
          <p:cNvCxnSpPr>
            <a:cxnSpLocks/>
          </p:cNvCxnSpPr>
          <p:nvPr/>
        </p:nvCxnSpPr>
        <p:spPr>
          <a:xfrm>
            <a:off x="5269018" y="4285957"/>
            <a:ext cx="19336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F9F176E2-7367-6EFE-9ADA-C25431188160}"/>
              </a:ext>
            </a:extLst>
          </p:cNvPr>
          <p:cNvCxnSpPr>
            <a:cxnSpLocks/>
          </p:cNvCxnSpPr>
          <p:nvPr/>
        </p:nvCxnSpPr>
        <p:spPr>
          <a:xfrm>
            <a:off x="492367" y="4904936"/>
            <a:ext cx="27713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9ECC7B6F-0775-D0C4-1574-E7AB603CE3F9}"/>
              </a:ext>
            </a:extLst>
          </p:cNvPr>
          <p:cNvCxnSpPr>
            <a:cxnSpLocks/>
          </p:cNvCxnSpPr>
          <p:nvPr/>
        </p:nvCxnSpPr>
        <p:spPr>
          <a:xfrm>
            <a:off x="3951099" y="4904936"/>
            <a:ext cx="104736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D81430AD-D294-2B1F-AA13-CADCDC1F249A}"/>
              </a:ext>
            </a:extLst>
          </p:cNvPr>
          <p:cNvCxnSpPr>
            <a:cxnSpLocks/>
          </p:cNvCxnSpPr>
          <p:nvPr/>
        </p:nvCxnSpPr>
        <p:spPr>
          <a:xfrm>
            <a:off x="8028379" y="4904936"/>
            <a:ext cx="16539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33E4F6DE-F2D7-FC28-23F4-D98AA1539241}"/>
              </a:ext>
            </a:extLst>
          </p:cNvPr>
          <p:cNvCxnSpPr>
            <a:cxnSpLocks/>
          </p:cNvCxnSpPr>
          <p:nvPr/>
        </p:nvCxnSpPr>
        <p:spPr>
          <a:xfrm>
            <a:off x="1489586" y="5552050"/>
            <a:ext cx="11270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A8B1FEB4-E9D8-8971-03F3-14916D2A5B89}"/>
              </a:ext>
            </a:extLst>
          </p:cNvPr>
          <p:cNvCxnSpPr>
            <a:cxnSpLocks/>
          </p:cNvCxnSpPr>
          <p:nvPr/>
        </p:nvCxnSpPr>
        <p:spPr>
          <a:xfrm>
            <a:off x="3148783" y="5545017"/>
            <a:ext cx="11270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545E57DB-4CD8-DEFE-C3CA-673465D7C87C}"/>
              </a:ext>
            </a:extLst>
          </p:cNvPr>
          <p:cNvCxnSpPr>
            <a:cxnSpLocks/>
          </p:cNvCxnSpPr>
          <p:nvPr/>
        </p:nvCxnSpPr>
        <p:spPr>
          <a:xfrm>
            <a:off x="647111" y="6180407"/>
            <a:ext cx="8424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5EC6C8A9-F973-82CD-AB95-08EE61D963B5}"/>
              </a:ext>
            </a:extLst>
          </p:cNvPr>
          <p:cNvCxnSpPr>
            <a:cxnSpLocks/>
          </p:cNvCxnSpPr>
          <p:nvPr/>
        </p:nvCxnSpPr>
        <p:spPr>
          <a:xfrm>
            <a:off x="1641986" y="6173374"/>
            <a:ext cx="16217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4A7B7F2D-C56D-0C49-5DF3-CE2D43E2A7EE}"/>
              </a:ext>
            </a:extLst>
          </p:cNvPr>
          <p:cNvCxnSpPr>
            <a:cxnSpLocks/>
          </p:cNvCxnSpPr>
          <p:nvPr/>
        </p:nvCxnSpPr>
        <p:spPr>
          <a:xfrm>
            <a:off x="4502165" y="6173374"/>
            <a:ext cx="11270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7136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3A3B6-7FB5-8D70-5E50-C8E04BB44634}"/>
              </a:ext>
            </a:extLst>
          </p:cNvPr>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pic>
        <p:nvPicPr>
          <p:cNvPr id="3" name="Picture 2">
            <a:extLst>
              <a:ext uri="{FF2B5EF4-FFF2-40B4-BE49-F238E27FC236}">
                <a16:creationId xmlns:a16="http://schemas.microsoft.com/office/drawing/2014/main" id="{477A8A01-9D5B-D3FD-1EA0-9B58FC86F9F3}"/>
              </a:ext>
            </a:extLst>
          </p:cNvPr>
          <p:cNvPicPr>
            <a:picLocks noChangeAspect="1"/>
          </p:cNvPicPr>
          <p:nvPr/>
        </p:nvPicPr>
        <p:blipFill>
          <a:blip r:embed="rId4"/>
          <a:stretch>
            <a:fillRect/>
          </a:stretch>
        </p:blipFill>
        <p:spPr>
          <a:xfrm>
            <a:off x="57150" y="1742953"/>
            <a:ext cx="12077700" cy="4067175"/>
          </a:xfrm>
          <a:prstGeom prst="rect">
            <a:avLst/>
          </a:prstGeom>
        </p:spPr>
      </p:pic>
      <p:sp>
        <p:nvSpPr>
          <p:cNvPr id="4" name="Rectangle 3">
            <a:extLst>
              <a:ext uri="{FF2B5EF4-FFF2-40B4-BE49-F238E27FC236}">
                <a16:creationId xmlns:a16="http://schemas.microsoft.com/office/drawing/2014/main" id="{FC07BB3D-5BC6-4D0D-E7E1-425E28EC8DE7}"/>
              </a:ext>
            </a:extLst>
          </p:cNvPr>
          <p:cNvSpPr/>
          <p:nvPr/>
        </p:nvSpPr>
        <p:spPr>
          <a:xfrm>
            <a:off x="2587953" y="413246"/>
            <a:ext cx="7751800" cy="1015663"/>
          </a:xfrm>
          <a:prstGeom prst="rect">
            <a:avLst/>
          </a:prstGeom>
        </p:spPr>
        <p:txBody>
          <a:bodyPr wrap="square">
            <a:spAutoFit/>
          </a:bodyPr>
          <a:lstStyle/>
          <a:p>
            <a:pPr algn="ctr"/>
            <a:r>
              <a:rPr lang="en-US" sz="3000" i="1" dirty="0">
                <a:solidFill>
                  <a:srgbClr val="0070C0"/>
                </a:solidFill>
              </a:rPr>
              <a:t>Listen twice and </a:t>
            </a:r>
            <a:r>
              <a:rPr lang="en-US" altLang="en-US" sz="3000" i="1" dirty="0">
                <a:solidFill>
                  <a:srgbClr val="0070C0"/>
                </a:solidFill>
              </a:rPr>
              <a:t>write </a:t>
            </a:r>
            <a:r>
              <a:rPr lang="en-US" altLang="en-US" sz="3000" b="1" i="1" u="sng" dirty="0">
                <a:solidFill>
                  <a:srgbClr val="0070C0"/>
                </a:solidFill>
              </a:rPr>
              <a:t>no more than two words</a:t>
            </a:r>
            <a:r>
              <a:rPr lang="en-US" altLang="en-US" sz="3000" i="1" dirty="0">
                <a:solidFill>
                  <a:srgbClr val="0070C0"/>
                </a:solidFill>
              </a:rPr>
              <a:t> or </a:t>
            </a:r>
            <a:r>
              <a:rPr lang="en-US" altLang="en-US" sz="3000" b="1" i="1" u="sng" dirty="0">
                <a:solidFill>
                  <a:srgbClr val="0070C0"/>
                </a:solidFill>
              </a:rPr>
              <a:t>a number</a:t>
            </a:r>
            <a:r>
              <a:rPr lang="en-US" altLang="en-US" sz="3000" i="1" dirty="0">
                <a:solidFill>
                  <a:srgbClr val="0070C0"/>
                </a:solidFill>
              </a:rPr>
              <a:t> in the blank.</a:t>
            </a:r>
            <a:endParaRPr lang="en-US" sz="3000" i="1" dirty="0">
              <a:solidFill>
                <a:srgbClr val="0070C0"/>
              </a:solidFill>
            </a:endParaRPr>
          </a:p>
        </p:txBody>
      </p:sp>
      <p:sp>
        <p:nvSpPr>
          <p:cNvPr id="6" name="TextBox 5">
            <a:extLst>
              <a:ext uri="{FF2B5EF4-FFF2-40B4-BE49-F238E27FC236}">
                <a16:creationId xmlns:a16="http://schemas.microsoft.com/office/drawing/2014/main" id="{CF041FE4-49F0-55C9-AE22-8240F8BD12FA}"/>
              </a:ext>
            </a:extLst>
          </p:cNvPr>
          <p:cNvSpPr txBox="1"/>
          <p:nvPr/>
        </p:nvSpPr>
        <p:spPr>
          <a:xfrm>
            <a:off x="3882683" y="2519293"/>
            <a:ext cx="2053883" cy="553998"/>
          </a:xfrm>
          <a:prstGeom prst="rect">
            <a:avLst/>
          </a:prstGeom>
          <a:noFill/>
        </p:spPr>
        <p:txBody>
          <a:bodyPr wrap="square">
            <a:spAutoFit/>
          </a:bodyPr>
          <a:lstStyle/>
          <a:p>
            <a:pPr algn="ctr"/>
            <a:r>
              <a:rPr lang="en-US" sz="3000" b="0" i="0" dirty="0">
                <a:solidFill>
                  <a:srgbClr val="FF0000"/>
                </a:solidFill>
                <a:effectLst/>
              </a:rPr>
              <a:t>thrift stores</a:t>
            </a:r>
            <a:r>
              <a:rPr lang="en-US" sz="3000" dirty="0">
                <a:solidFill>
                  <a:srgbClr val="FF0000"/>
                </a:solidFill>
              </a:rPr>
              <a:t> </a:t>
            </a:r>
          </a:p>
        </p:txBody>
      </p:sp>
      <p:sp>
        <p:nvSpPr>
          <p:cNvPr id="7" name="TextBox 6">
            <a:extLst>
              <a:ext uri="{FF2B5EF4-FFF2-40B4-BE49-F238E27FC236}">
                <a16:creationId xmlns:a16="http://schemas.microsoft.com/office/drawing/2014/main" id="{7315BF57-41EC-609F-0E22-AE1BCBE12AD6}"/>
              </a:ext>
            </a:extLst>
          </p:cNvPr>
          <p:cNvSpPr txBox="1"/>
          <p:nvPr/>
        </p:nvSpPr>
        <p:spPr>
          <a:xfrm>
            <a:off x="2630157" y="3152001"/>
            <a:ext cx="2363875" cy="553998"/>
          </a:xfrm>
          <a:prstGeom prst="rect">
            <a:avLst/>
          </a:prstGeom>
          <a:noFill/>
        </p:spPr>
        <p:txBody>
          <a:bodyPr wrap="square">
            <a:spAutoFit/>
          </a:bodyPr>
          <a:lstStyle/>
          <a:p>
            <a:pPr algn="ctr"/>
            <a:r>
              <a:rPr lang="en-US" sz="3000" b="0" i="0" dirty="0">
                <a:solidFill>
                  <a:srgbClr val="FF0000"/>
                </a:solidFill>
                <a:effectLst/>
              </a:rPr>
              <a:t>local markets</a:t>
            </a:r>
            <a:endParaRPr lang="en-US" sz="3000" dirty="0">
              <a:solidFill>
                <a:srgbClr val="FF0000"/>
              </a:solidFill>
            </a:endParaRPr>
          </a:p>
        </p:txBody>
      </p:sp>
      <p:sp>
        <p:nvSpPr>
          <p:cNvPr id="8" name="TextBox 7">
            <a:extLst>
              <a:ext uri="{FF2B5EF4-FFF2-40B4-BE49-F238E27FC236}">
                <a16:creationId xmlns:a16="http://schemas.microsoft.com/office/drawing/2014/main" id="{F8D8F263-F0AA-491A-D489-E99BB9A46928}"/>
              </a:ext>
            </a:extLst>
          </p:cNvPr>
          <p:cNvSpPr txBox="1"/>
          <p:nvPr/>
        </p:nvSpPr>
        <p:spPr>
          <a:xfrm>
            <a:off x="5638299" y="3784710"/>
            <a:ext cx="2363875" cy="553998"/>
          </a:xfrm>
          <a:prstGeom prst="rect">
            <a:avLst/>
          </a:prstGeom>
          <a:noFill/>
        </p:spPr>
        <p:txBody>
          <a:bodyPr wrap="square">
            <a:spAutoFit/>
          </a:bodyPr>
          <a:lstStyle/>
          <a:p>
            <a:pPr algn="ctr"/>
            <a:r>
              <a:rPr lang="en-US" sz="3000" b="0" i="0" dirty="0">
                <a:solidFill>
                  <a:srgbClr val="FF0000"/>
                </a:solidFill>
                <a:effectLst/>
              </a:rPr>
              <a:t>70%</a:t>
            </a:r>
            <a:endParaRPr lang="en-US" sz="3000" dirty="0">
              <a:solidFill>
                <a:srgbClr val="FF0000"/>
              </a:solidFill>
            </a:endParaRPr>
          </a:p>
        </p:txBody>
      </p:sp>
      <p:sp>
        <p:nvSpPr>
          <p:cNvPr id="9" name="TextBox 8">
            <a:extLst>
              <a:ext uri="{FF2B5EF4-FFF2-40B4-BE49-F238E27FC236}">
                <a16:creationId xmlns:a16="http://schemas.microsoft.com/office/drawing/2014/main" id="{19925C51-7E36-A8C1-36DA-12F5395DB8C4}"/>
              </a:ext>
            </a:extLst>
          </p:cNvPr>
          <p:cNvSpPr txBox="1"/>
          <p:nvPr/>
        </p:nvSpPr>
        <p:spPr>
          <a:xfrm>
            <a:off x="6960916" y="4406700"/>
            <a:ext cx="2363875" cy="553998"/>
          </a:xfrm>
          <a:prstGeom prst="rect">
            <a:avLst/>
          </a:prstGeom>
          <a:noFill/>
        </p:spPr>
        <p:txBody>
          <a:bodyPr wrap="square">
            <a:spAutoFit/>
          </a:bodyPr>
          <a:lstStyle/>
          <a:p>
            <a:pPr algn="ctr"/>
            <a:r>
              <a:rPr lang="en-US" sz="3000" b="0" i="0" dirty="0">
                <a:solidFill>
                  <a:srgbClr val="FF0000"/>
                </a:solidFill>
                <a:effectLst/>
              </a:rPr>
              <a:t>cheaper</a:t>
            </a:r>
            <a:endParaRPr lang="en-US" sz="3000" dirty="0">
              <a:solidFill>
                <a:srgbClr val="FF0000"/>
              </a:solidFill>
            </a:endParaRPr>
          </a:p>
        </p:txBody>
      </p:sp>
      <p:sp>
        <p:nvSpPr>
          <p:cNvPr id="10" name="TextBox 9">
            <a:extLst>
              <a:ext uri="{FF2B5EF4-FFF2-40B4-BE49-F238E27FC236}">
                <a16:creationId xmlns:a16="http://schemas.microsoft.com/office/drawing/2014/main" id="{D8BE910F-62A7-E5B4-76EC-A0E4C8A5F951}"/>
              </a:ext>
            </a:extLst>
          </p:cNvPr>
          <p:cNvSpPr txBox="1"/>
          <p:nvPr/>
        </p:nvSpPr>
        <p:spPr>
          <a:xfrm>
            <a:off x="6297387" y="5035397"/>
            <a:ext cx="2363875" cy="553998"/>
          </a:xfrm>
          <a:prstGeom prst="rect">
            <a:avLst/>
          </a:prstGeom>
          <a:noFill/>
        </p:spPr>
        <p:txBody>
          <a:bodyPr wrap="square">
            <a:spAutoFit/>
          </a:bodyPr>
          <a:lstStyle/>
          <a:p>
            <a:pPr algn="ctr"/>
            <a:r>
              <a:rPr lang="en-US" sz="3000" b="0" i="0" dirty="0">
                <a:solidFill>
                  <a:srgbClr val="FF0000"/>
                </a:solidFill>
                <a:effectLst/>
              </a:rPr>
              <a:t>refund</a:t>
            </a:r>
            <a:endParaRPr lang="en-US" sz="3000" dirty="0">
              <a:solidFill>
                <a:srgbClr val="FF0000"/>
              </a:solidFill>
            </a:endParaRPr>
          </a:p>
        </p:txBody>
      </p:sp>
      <p:pic>
        <p:nvPicPr>
          <p:cNvPr id="5" name="CD1-TRACK 24">
            <a:hlinkClick r:id="" action="ppaction://media"/>
            <a:extLst>
              <a:ext uri="{FF2B5EF4-FFF2-40B4-BE49-F238E27FC236}">
                <a16:creationId xmlns:a16="http://schemas.microsoft.com/office/drawing/2014/main" id="{C527470E-CD6C-FD00-78A2-B01AA4882B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7020" y="540040"/>
            <a:ext cx="1015663" cy="1015663"/>
          </a:xfrm>
          <a:prstGeom prst="rect">
            <a:avLst/>
          </a:prstGeom>
        </p:spPr>
      </p:pic>
    </p:spTree>
    <p:extLst>
      <p:ext uri="{BB962C8B-B14F-4D97-AF65-F5344CB8AC3E}">
        <p14:creationId xmlns:p14="http://schemas.microsoft.com/office/powerpoint/2010/main" val="31688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1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8207B-137C-E7BF-7074-4CDCD6BB99BE}"/>
              </a:ext>
            </a:extLst>
          </p:cNvPr>
          <p:cNvSpPr txBox="1"/>
          <p:nvPr/>
        </p:nvSpPr>
        <p:spPr>
          <a:xfrm>
            <a:off x="447821" y="840671"/>
            <a:ext cx="11296357" cy="5693866"/>
          </a:xfrm>
          <a:prstGeom prst="rect">
            <a:avLst/>
          </a:prstGeom>
          <a:noFill/>
        </p:spPr>
        <p:txBody>
          <a:bodyPr wrap="square">
            <a:spAutoFit/>
          </a:bodyPr>
          <a:lstStyle/>
          <a:p>
            <a:r>
              <a:rPr lang="en-US" sz="2800" b="0" i="0" dirty="0">
                <a:solidFill>
                  <a:srgbClr val="000000"/>
                </a:solidFill>
                <a:effectLst/>
              </a:rPr>
              <a:t>Narrator: You will hear a teenager called Donna talking about her tips for shopping. For each question, write no more than two words or a number in the blank.</a:t>
            </a:r>
            <a:br>
              <a:rPr lang="en-US" sz="2800" b="0" i="0" dirty="0">
                <a:solidFill>
                  <a:srgbClr val="000000"/>
                </a:solidFill>
                <a:effectLst/>
              </a:rPr>
            </a:br>
            <a:r>
              <a:rPr lang="en-US" sz="2800" b="0" i="0" dirty="0">
                <a:solidFill>
                  <a:srgbClr val="000000"/>
                </a:solidFill>
                <a:effectLst/>
              </a:rPr>
              <a:t>G: Hello, everyone, welcome to my channel. My name is Donna and the topic today is shopping. I’m going to give you some tips about what to buy, where to buy it, and how to save money.</a:t>
            </a:r>
            <a:br>
              <a:rPr lang="en-US" sz="2800" b="0" i="0" dirty="0">
                <a:solidFill>
                  <a:srgbClr val="000000"/>
                </a:solidFill>
                <a:effectLst/>
              </a:rPr>
            </a:br>
            <a:r>
              <a:rPr lang="en-US" sz="2800" b="0" i="0" dirty="0">
                <a:solidFill>
                  <a:srgbClr val="000000"/>
                </a:solidFill>
                <a:effectLst/>
              </a:rPr>
              <a:t>My first tip is to check out thrift stores for clothes, shoes, and bags. You can find a lot of beautiful clothes for a low price. Look out for older clothes from the eighties and nineties because that style is very popular right now.</a:t>
            </a:r>
            <a:br>
              <a:rPr lang="en-US" sz="2800" b="0" i="0" dirty="0">
                <a:solidFill>
                  <a:srgbClr val="000000"/>
                </a:solidFill>
                <a:effectLst/>
              </a:rPr>
            </a:br>
            <a:r>
              <a:rPr lang="en-US" sz="2800" b="0" i="0" dirty="0">
                <a:solidFill>
                  <a:srgbClr val="000000"/>
                </a:solidFill>
                <a:effectLst/>
              </a:rPr>
              <a:t>My second tip is to go to your local markets for basic household items like cups, bowls, and cooking things. You don’t need to spend a lot of money on these things and they are usually much cheaper in the market than in department stores.</a:t>
            </a:r>
            <a:r>
              <a:rPr lang="en-US" sz="2800" dirty="0"/>
              <a:t> </a:t>
            </a:r>
          </a:p>
        </p:txBody>
      </p:sp>
      <p:sp>
        <p:nvSpPr>
          <p:cNvPr id="4" name="TextBox 3">
            <a:extLst>
              <a:ext uri="{FF2B5EF4-FFF2-40B4-BE49-F238E27FC236}">
                <a16:creationId xmlns:a16="http://schemas.microsoft.com/office/drawing/2014/main" id="{2FE97483-2FDE-3E56-4127-C50065BD5A6D}"/>
              </a:ext>
            </a:extLst>
          </p:cNvPr>
          <p:cNvSpPr txBox="1"/>
          <p:nvPr/>
        </p:nvSpPr>
        <p:spPr>
          <a:xfrm>
            <a:off x="306354" y="379006"/>
            <a:ext cx="1074578"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Scripts</a:t>
            </a:r>
          </a:p>
        </p:txBody>
      </p:sp>
    </p:spTree>
    <p:extLst>
      <p:ext uri="{BB962C8B-B14F-4D97-AF65-F5344CB8AC3E}">
        <p14:creationId xmlns:p14="http://schemas.microsoft.com/office/powerpoint/2010/main" val="1975422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01871" y="779974"/>
            <a:ext cx="5626669" cy="1323439"/>
          </a:xfrm>
          <a:prstGeom prst="rect">
            <a:avLst/>
          </a:prstGeom>
        </p:spPr>
        <p:txBody>
          <a:bodyPr wrap="non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 …</a:t>
            </a:r>
            <a:endParaRPr lang="en-US" sz="4000" b="1" dirty="0">
              <a:solidFill>
                <a:srgbClr val="FF0000"/>
              </a:solidFill>
            </a:endParaRPr>
          </a:p>
        </p:txBody>
      </p:sp>
      <p:sp>
        <p:nvSpPr>
          <p:cNvPr id="6" name="Rectangle 5"/>
          <p:cNvSpPr/>
          <p:nvPr/>
        </p:nvSpPr>
        <p:spPr>
          <a:xfrm>
            <a:off x="277091" y="3080973"/>
            <a:ext cx="11761848" cy="1329146"/>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JDCLK L+ Frutiger LT Std"/>
              </a:rPr>
              <a:t>practice </a:t>
            </a:r>
            <a:r>
              <a:rPr lang="en-US" sz="3600" dirty="0">
                <a:solidFill>
                  <a:srgbClr val="002060"/>
                </a:solidFill>
              </a:rPr>
              <a:t>listening and reading for </a:t>
            </a:r>
            <a:r>
              <a:rPr lang="en-US" sz="3600">
                <a:solidFill>
                  <a:srgbClr val="002060"/>
                </a:solidFill>
              </a:rPr>
              <a:t>specific information.</a:t>
            </a:r>
            <a:endParaRPr lang="en-US" sz="3600" dirty="0">
              <a:solidFill>
                <a:srgbClr val="002060"/>
              </a:solidFill>
            </a:endParaRPr>
          </a:p>
          <a:p>
            <a:pPr marL="342900" marR="0" lvl="0" indent="-342900">
              <a:lnSpc>
                <a:spcPct val="115000"/>
              </a:lnSpc>
              <a:spcBef>
                <a:spcPts val="0"/>
              </a:spcBef>
              <a:spcAft>
                <a:spcPts val="1000"/>
              </a:spcAft>
              <a:buFont typeface="Symbol" panose="05050102010706020507" pitchFamily="18" charset="2"/>
              <a:buChar char=""/>
            </a:pPr>
            <a:r>
              <a:rPr lang="en-US" sz="3600" dirty="0">
                <a:solidFill>
                  <a:srgbClr val="002060"/>
                </a:solidFill>
              </a:rPr>
              <a:t>practice test-taking skills.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552" y="427730"/>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73863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B7DD9B-9100-8202-C74D-849677AEA2E3}"/>
              </a:ext>
            </a:extLst>
          </p:cNvPr>
          <p:cNvSpPr txBox="1"/>
          <p:nvPr/>
        </p:nvSpPr>
        <p:spPr>
          <a:xfrm>
            <a:off x="576776" y="741796"/>
            <a:ext cx="11071274" cy="5170646"/>
          </a:xfrm>
          <a:prstGeom prst="rect">
            <a:avLst/>
          </a:prstGeom>
          <a:noFill/>
        </p:spPr>
        <p:txBody>
          <a:bodyPr wrap="square">
            <a:spAutoFit/>
          </a:bodyPr>
          <a:lstStyle/>
          <a:p>
            <a:r>
              <a:rPr lang="en-US" sz="3000" b="0" i="0" dirty="0">
                <a:solidFill>
                  <a:srgbClr val="000000"/>
                </a:solidFill>
                <a:effectLst/>
              </a:rPr>
              <a:t>My third tip is to go to buy more expensive things like furniture and bedding when malls and department stores have a sale. They often have huge promotions with up to seventy percent off the regular price.</a:t>
            </a:r>
            <a:br>
              <a:rPr lang="en-US" sz="3000" b="0" i="0" dirty="0">
                <a:solidFill>
                  <a:srgbClr val="000000"/>
                </a:solidFill>
                <a:effectLst/>
              </a:rPr>
            </a:br>
            <a:r>
              <a:rPr lang="en-US" sz="3000" b="0" i="0" dirty="0">
                <a:solidFill>
                  <a:srgbClr val="000000"/>
                </a:solidFill>
                <a:effectLst/>
              </a:rPr>
              <a:t>My fourth and final tip is to shop online for electrical goods because they are often cheaper. A lot of people don't want to shop online in case their item gets broken or doesn't arrive. Don't worry because you can always get an exchange or refund.</a:t>
            </a:r>
            <a:br>
              <a:rPr lang="en-US" sz="3000" b="0" i="0" dirty="0">
                <a:solidFill>
                  <a:srgbClr val="000000"/>
                </a:solidFill>
                <a:effectLst/>
              </a:rPr>
            </a:br>
            <a:r>
              <a:rPr lang="en-US" sz="3000" b="0" i="0" dirty="0">
                <a:solidFill>
                  <a:srgbClr val="000000"/>
                </a:solidFill>
                <a:effectLst/>
              </a:rPr>
              <a:t>I hope these tips help you save money and that you have fun shopping!</a:t>
            </a:r>
            <a:br>
              <a:rPr lang="en-US" sz="3000" b="0" i="0" dirty="0">
                <a:solidFill>
                  <a:srgbClr val="000000"/>
                </a:solidFill>
                <a:effectLst/>
              </a:rPr>
            </a:br>
            <a:r>
              <a:rPr lang="en-US" sz="3000" b="0" i="0" dirty="0">
                <a:solidFill>
                  <a:srgbClr val="000000"/>
                </a:solidFill>
                <a:effectLst/>
              </a:rPr>
              <a:t>Narrator: Now, listen again</a:t>
            </a:r>
            <a:r>
              <a:rPr lang="en-US" sz="3000" dirty="0"/>
              <a:t> </a:t>
            </a:r>
          </a:p>
        </p:txBody>
      </p:sp>
    </p:spTree>
    <p:extLst>
      <p:ext uri="{BB962C8B-B14F-4D97-AF65-F5344CB8AC3E}">
        <p14:creationId xmlns:p14="http://schemas.microsoft.com/office/powerpoint/2010/main" val="3185348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F8192-3403-CC8A-98A4-11774D96AEFC}"/>
              </a:ext>
            </a:extLst>
          </p:cNvPr>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Post-Listening</a:t>
            </a:r>
          </a:p>
        </p:txBody>
      </p:sp>
      <p:sp>
        <p:nvSpPr>
          <p:cNvPr id="3" name="Rectangle 2">
            <a:extLst>
              <a:ext uri="{FF2B5EF4-FFF2-40B4-BE49-F238E27FC236}">
                <a16:creationId xmlns:a16="http://schemas.microsoft.com/office/drawing/2014/main" id="{331715C7-374E-09CF-E84B-AB23A4B49924}"/>
              </a:ext>
            </a:extLst>
          </p:cNvPr>
          <p:cNvSpPr/>
          <p:nvPr/>
        </p:nvSpPr>
        <p:spPr>
          <a:xfrm>
            <a:off x="333052" y="999777"/>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pic>
        <p:nvPicPr>
          <p:cNvPr id="4" name="Picture 2" descr="Free Speech bubble 1195466 PNG with Transparent Background">
            <a:extLst>
              <a:ext uri="{FF2B5EF4-FFF2-40B4-BE49-F238E27FC236}">
                <a16:creationId xmlns:a16="http://schemas.microsoft.com/office/drawing/2014/main" id="{8162D2A5-FE6D-0EE3-C590-F323CD3554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4330" y="589114"/>
            <a:ext cx="2635162" cy="1680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56E877-EFA4-0ED3-6220-1C3E1365893D}"/>
              </a:ext>
            </a:extLst>
          </p:cNvPr>
          <p:cNvSpPr/>
          <p:nvPr/>
        </p:nvSpPr>
        <p:spPr>
          <a:xfrm>
            <a:off x="1999975" y="3238498"/>
            <a:ext cx="8327472" cy="1323439"/>
          </a:xfrm>
          <a:prstGeom prst="rect">
            <a:avLst/>
          </a:prstGeom>
        </p:spPr>
        <p:txBody>
          <a:bodyPr wrap="none">
            <a:spAutoFit/>
          </a:bodyPr>
          <a:lstStyle/>
          <a:p>
            <a:r>
              <a:rPr lang="en-US" sz="4000" b="1" dirty="0">
                <a:solidFill>
                  <a:srgbClr val="0070C0"/>
                </a:solidFill>
                <a:ea typeface="Times New Roman" panose="02020603050405020304" pitchFamily="18" charset="0"/>
              </a:rPr>
              <a:t>Summarize Donna’s tips for shopping. </a:t>
            </a:r>
          </a:p>
          <a:p>
            <a:r>
              <a:rPr lang="en-US" sz="4000" b="1" dirty="0">
                <a:solidFill>
                  <a:srgbClr val="0070C0"/>
                </a:solidFill>
                <a:ea typeface="Times New Roman" panose="02020603050405020304" pitchFamily="18" charset="0"/>
              </a:rPr>
              <a:t>Which tip do you agree with her? </a:t>
            </a:r>
            <a:endParaRPr lang="en-US" sz="4000" b="1" dirty="0">
              <a:solidFill>
                <a:srgbClr val="0070C0"/>
              </a:solidFill>
            </a:endParaRPr>
          </a:p>
        </p:txBody>
      </p:sp>
    </p:spTree>
    <p:extLst>
      <p:ext uri="{BB962C8B-B14F-4D97-AF65-F5344CB8AC3E}">
        <p14:creationId xmlns:p14="http://schemas.microsoft.com/office/powerpoint/2010/main" val="568097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BB020-E610-F53F-14D8-DD65B5B8AD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0398" y="0"/>
            <a:ext cx="10031204" cy="6858000"/>
          </a:xfrm>
          <a:prstGeom prst="rect">
            <a:avLst/>
          </a:prstGeom>
        </p:spPr>
      </p:pic>
      <p:pic>
        <p:nvPicPr>
          <p:cNvPr id="3" name="Picture 2">
            <a:extLst>
              <a:ext uri="{FF2B5EF4-FFF2-40B4-BE49-F238E27FC236}">
                <a16:creationId xmlns:a16="http://schemas.microsoft.com/office/drawing/2014/main" id="{5FF34F61-C9B7-0DDD-DC78-6178BC9418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529" y="389949"/>
            <a:ext cx="4954940" cy="879014"/>
          </a:xfrm>
          <a:prstGeom prst="rect">
            <a:avLst/>
          </a:prstGeom>
        </p:spPr>
      </p:pic>
    </p:spTree>
    <p:extLst>
      <p:ext uri="{BB962C8B-B14F-4D97-AF65-F5344CB8AC3E}">
        <p14:creationId xmlns:p14="http://schemas.microsoft.com/office/powerpoint/2010/main" val="847290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F6C57-BD09-E02E-C6DE-5E483BB8EDDA}"/>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7" name="TextBox 6">
            <a:extLst>
              <a:ext uri="{FF2B5EF4-FFF2-40B4-BE49-F238E27FC236}">
                <a16:creationId xmlns:a16="http://schemas.microsoft.com/office/drawing/2014/main" id="{E79238E7-E9DD-250C-DB79-19ACA197579A}"/>
              </a:ext>
            </a:extLst>
          </p:cNvPr>
          <p:cNvSpPr txBox="1"/>
          <p:nvPr/>
        </p:nvSpPr>
        <p:spPr>
          <a:xfrm>
            <a:off x="2264900" y="386751"/>
            <a:ext cx="9819249" cy="1569660"/>
          </a:xfrm>
          <a:prstGeom prst="rect">
            <a:avLst/>
          </a:prstGeom>
          <a:noFill/>
        </p:spPr>
        <p:txBody>
          <a:bodyPr wrap="square">
            <a:spAutoFit/>
          </a:bodyPr>
          <a:lstStyle/>
          <a:p>
            <a:r>
              <a:rPr lang="en-US" sz="3200" b="1" i="0" dirty="0">
                <a:solidFill>
                  <a:srgbClr val="242021"/>
                </a:solidFill>
                <a:effectLst/>
              </a:rPr>
              <a:t>Five sentences have been removed from the text below. For each question, choose the best answer (A</a:t>
            </a:r>
            <a:r>
              <a:rPr lang="en-US" sz="3200" b="0" i="0" dirty="0">
                <a:solidFill>
                  <a:srgbClr val="242021"/>
                </a:solidFill>
                <a:effectLst/>
              </a:rPr>
              <a:t>–</a:t>
            </a:r>
            <a:r>
              <a:rPr lang="en-US" sz="3200" b="1" i="0" dirty="0">
                <a:solidFill>
                  <a:srgbClr val="242021"/>
                </a:solidFill>
                <a:effectLst/>
              </a:rPr>
              <a:t>H). There are three extra examples which you do not need to use.</a:t>
            </a:r>
            <a:r>
              <a:rPr lang="en-US" sz="3200" dirty="0"/>
              <a:t> </a:t>
            </a:r>
          </a:p>
        </p:txBody>
      </p:sp>
      <p:pic>
        <p:nvPicPr>
          <p:cNvPr id="15" name="Picture 14">
            <a:extLst>
              <a:ext uri="{FF2B5EF4-FFF2-40B4-BE49-F238E27FC236}">
                <a16:creationId xmlns:a16="http://schemas.microsoft.com/office/drawing/2014/main" id="{8FFFA978-DA6B-8C83-D899-A90FA515C532}"/>
              </a:ext>
            </a:extLst>
          </p:cNvPr>
          <p:cNvPicPr>
            <a:picLocks noChangeAspect="1"/>
          </p:cNvPicPr>
          <p:nvPr/>
        </p:nvPicPr>
        <p:blipFill>
          <a:blip r:embed="rId2"/>
          <a:stretch>
            <a:fillRect/>
          </a:stretch>
        </p:blipFill>
        <p:spPr>
          <a:xfrm>
            <a:off x="0" y="2355969"/>
            <a:ext cx="12192000" cy="3820666"/>
          </a:xfrm>
          <a:prstGeom prst="rect">
            <a:avLst/>
          </a:prstGeom>
        </p:spPr>
      </p:pic>
      <p:sp>
        <p:nvSpPr>
          <p:cNvPr id="4" name="Rectangle 3">
            <a:extLst>
              <a:ext uri="{FF2B5EF4-FFF2-40B4-BE49-F238E27FC236}">
                <a16:creationId xmlns:a16="http://schemas.microsoft.com/office/drawing/2014/main" id="{E38CEDF2-9013-AEA0-93F8-3FD08F1CCACF}"/>
              </a:ext>
            </a:extLst>
          </p:cNvPr>
          <p:cNvSpPr/>
          <p:nvPr/>
        </p:nvSpPr>
        <p:spPr>
          <a:xfrm>
            <a:off x="0" y="1818695"/>
            <a:ext cx="2912011" cy="1015663"/>
          </a:xfrm>
          <a:prstGeom prst="rect">
            <a:avLst/>
          </a:prstGeom>
        </p:spPr>
        <p:txBody>
          <a:bodyPr wrap="square">
            <a:spAutoFit/>
          </a:bodyPr>
          <a:lstStyle/>
          <a:p>
            <a:pPr algn="ctr"/>
            <a:r>
              <a:rPr lang="en-US" sz="3000" i="1" dirty="0">
                <a:solidFill>
                  <a:srgbClr val="0070C0"/>
                </a:solidFill>
              </a:rPr>
              <a:t>Underline the key words/phrases. </a:t>
            </a:r>
          </a:p>
        </p:txBody>
      </p:sp>
      <p:cxnSp>
        <p:nvCxnSpPr>
          <p:cNvPr id="17" name="Straight Connector 16">
            <a:extLst>
              <a:ext uri="{FF2B5EF4-FFF2-40B4-BE49-F238E27FC236}">
                <a16:creationId xmlns:a16="http://schemas.microsoft.com/office/drawing/2014/main" id="{343DCABE-5169-AEAB-DE01-580BEDEE1823}"/>
              </a:ext>
            </a:extLst>
          </p:cNvPr>
          <p:cNvCxnSpPr/>
          <p:nvPr/>
        </p:nvCxnSpPr>
        <p:spPr>
          <a:xfrm>
            <a:off x="2264900" y="888527"/>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C1DB246D-C49D-B2F1-A4D1-FCA2686247E5}"/>
              </a:ext>
            </a:extLst>
          </p:cNvPr>
          <p:cNvCxnSpPr/>
          <p:nvPr/>
        </p:nvCxnSpPr>
        <p:spPr>
          <a:xfrm>
            <a:off x="5301176" y="888527"/>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987AB0E-F588-2AB4-DEE8-3CCE38380254}"/>
              </a:ext>
            </a:extLst>
          </p:cNvPr>
          <p:cNvCxnSpPr/>
          <p:nvPr/>
        </p:nvCxnSpPr>
        <p:spPr>
          <a:xfrm>
            <a:off x="8663356" y="888527"/>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E8508FC-E388-F540-EBFA-06BD4A1725A0}"/>
              </a:ext>
            </a:extLst>
          </p:cNvPr>
          <p:cNvCxnSpPr>
            <a:cxnSpLocks/>
          </p:cNvCxnSpPr>
          <p:nvPr/>
        </p:nvCxnSpPr>
        <p:spPr>
          <a:xfrm>
            <a:off x="5908432" y="1368530"/>
            <a:ext cx="316523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AE62AE52-2701-A150-0273-306781C9FFA8}"/>
              </a:ext>
            </a:extLst>
          </p:cNvPr>
          <p:cNvCxnSpPr/>
          <p:nvPr/>
        </p:nvCxnSpPr>
        <p:spPr>
          <a:xfrm>
            <a:off x="3376249" y="1846831"/>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B1AC934-DE3A-7A7B-DB34-AC81C699EE8F}"/>
              </a:ext>
            </a:extLst>
          </p:cNvPr>
          <p:cNvCxnSpPr/>
          <p:nvPr/>
        </p:nvCxnSpPr>
        <p:spPr>
          <a:xfrm>
            <a:off x="1699848" y="3305826"/>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C898F63-39E7-6A88-9500-891FF7166130}"/>
              </a:ext>
            </a:extLst>
          </p:cNvPr>
          <p:cNvCxnSpPr>
            <a:cxnSpLocks/>
          </p:cNvCxnSpPr>
          <p:nvPr/>
        </p:nvCxnSpPr>
        <p:spPr>
          <a:xfrm>
            <a:off x="4445392" y="3333879"/>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E126593B-12B7-FEFB-1857-7C0BD8FDE8CD}"/>
              </a:ext>
            </a:extLst>
          </p:cNvPr>
          <p:cNvCxnSpPr>
            <a:cxnSpLocks/>
          </p:cNvCxnSpPr>
          <p:nvPr/>
        </p:nvCxnSpPr>
        <p:spPr>
          <a:xfrm>
            <a:off x="6772421" y="3333879"/>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EC1D6B7-7F71-4F82-CB05-42A2AAA28907}"/>
              </a:ext>
            </a:extLst>
          </p:cNvPr>
          <p:cNvCxnSpPr>
            <a:cxnSpLocks/>
          </p:cNvCxnSpPr>
          <p:nvPr/>
        </p:nvCxnSpPr>
        <p:spPr>
          <a:xfrm>
            <a:off x="9619958" y="3305826"/>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1C4409F-C7F8-DB51-754A-2777A06384C1}"/>
              </a:ext>
            </a:extLst>
          </p:cNvPr>
          <p:cNvCxnSpPr>
            <a:cxnSpLocks/>
          </p:cNvCxnSpPr>
          <p:nvPr/>
        </p:nvCxnSpPr>
        <p:spPr>
          <a:xfrm>
            <a:off x="940118" y="3641023"/>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8B5E1F1-DC4A-12CA-60E0-8DA72E15BB29}"/>
              </a:ext>
            </a:extLst>
          </p:cNvPr>
          <p:cNvCxnSpPr>
            <a:cxnSpLocks/>
          </p:cNvCxnSpPr>
          <p:nvPr/>
        </p:nvCxnSpPr>
        <p:spPr>
          <a:xfrm>
            <a:off x="4726748" y="3641023"/>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3520DE3B-1226-B3C7-EFEF-05F128CB0AAB}"/>
              </a:ext>
            </a:extLst>
          </p:cNvPr>
          <p:cNvCxnSpPr>
            <a:cxnSpLocks/>
          </p:cNvCxnSpPr>
          <p:nvPr/>
        </p:nvCxnSpPr>
        <p:spPr>
          <a:xfrm>
            <a:off x="8112374" y="3636169"/>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89F44B9A-0897-FE82-2C94-E41CB8AA660E}"/>
              </a:ext>
            </a:extLst>
          </p:cNvPr>
          <p:cNvCxnSpPr>
            <a:cxnSpLocks/>
          </p:cNvCxnSpPr>
          <p:nvPr/>
        </p:nvCxnSpPr>
        <p:spPr>
          <a:xfrm>
            <a:off x="606015" y="3962235"/>
            <a:ext cx="443021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C9CC6613-AD85-A95D-6D38-585A97A54E6A}"/>
              </a:ext>
            </a:extLst>
          </p:cNvPr>
          <p:cNvCxnSpPr>
            <a:cxnSpLocks/>
          </p:cNvCxnSpPr>
          <p:nvPr/>
        </p:nvCxnSpPr>
        <p:spPr>
          <a:xfrm>
            <a:off x="5506329" y="3962235"/>
            <a:ext cx="42285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EF99F8ED-17EC-9CC1-05A8-C066A2E88D04}"/>
              </a:ext>
            </a:extLst>
          </p:cNvPr>
          <p:cNvCxnSpPr>
            <a:cxnSpLocks/>
          </p:cNvCxnSpPr>
          <p:nvPr/>
        </p:nvCxnSpPr>
        <p:spPr>
          <a:xfrm>
            <a:off x="9962274" y="3957381"/>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0271A2D2-E9A7-4A8F-B53A-2DA10069D92F}"/>
              </a:ext>
            </a:extLst>
          </p:cNvPr>
          <p:cNvCxnSpPr>
            <a:cxnSpLocks/>
          </p:cNvCxnSpPr>
          <p:nvPr/>
        </p:nvCxnSpPr>
        <p:spPr>
          <a:xfrm>
            <a:off x="869857" y="4294438"/>
            <a:ext cx="3243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14E8C186-3D42-8A06-B114-E13AD50AACBD}"/>
              </a:ext>
            </a:extLst>
          </p:cNvPr>
          <p:cNvCxnSpPr>
            <a:cxnSpLocks/>
          </p:cNvCxnSpPr>
          <p:nvPr/>
        </p:nvCxnSpPr>
        <p:spPr>
          <a:xfrm>
            <a:off x="2323517" y="4294438"/>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F213B5BE-7A5F-507D-A19E-38C4A4E23EC6}"/>
              </a:ext>
            </a:extLst>
          </p:cNvPr>
          <p:cNvCxnSpPr>
            <a:cxnSpLocks/>
          </p:cNvCxnSpPr>
          <p:nvPr/>
        </p:nvCxnSpPr>
        <p:spPr>
          <a:xfrm>
            <a:off x="940118" y="4693755"/>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9E980D1D-1215-5ED2-2191-E79E33301925}"/>
              </a:ext>
            </a:extLst>
          </p:cNvPr>
          <p:cNvCxnSpPr>
            <a:cxnSpLocks/>
          </p:cNvCxnSpPr>
          <p:nvPr/>
        </p:nvCxnSpPr>
        <p:spPr>
          <a:xfrm>
            <a:off x="3261364" y="4693755"/>
            <a:ext cx="330590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1F015CD4-997B-AB4D-6713-D8DFC62FFAB8}"/>
              </a:ext>
            </a:extLst>
          </p:cNvPr>
          <p:cNvCxnSpPr>
            <a:cxnSpLocks/>
          </p:cNvCxnSpPr>
          <p:nvPr/>
        </p:nvCxnSpPr>
        <p:spPr>
          <a:xfrm>
            <a:off x="6607129" y="4688901"/>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CAE2EF3C-7745-BBB1-243A-C51DD62D880D}"/>
              </a:ext>
            </a:extLst>
          </p:cNvPr>
          <p:cNvCxnSpPr>
            <a:cxnSpLocks/>
          </p:cNvCxnSpPr>
          <p:nvPr/>
        </p:nvCxnSpPr>
        <p:spPr>
          <a:xfrm flipV="1">
            <a:off x="9929447" y="4688901"/>
            <a:ext cx="1812386" cy="48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5799D629-D85A-C331-152C-388232DA3D77}"/>
              </a:ext>
            </a:extLst>
          </p:cNvPr>
          <p:cNvCxnSpPr>
            <a:cxnSpLocks/>
          </p:cNvCxnSpPr>
          <p:nvPr/>
        </p:nvCxnSpPr>
        <p:spPr>
          <a:xfrm>
            <a:off x="1610755" y="5024182"/>
            <a:ext cx="21218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C7E74CFF-3678-1B55-9623-07654A554C22}"/>
              </a:ext>
            </a:extLst>
          </p:cNvPr>
          <p:cNvCxnSpPr>
            <a:cxnSpLocks/>
          </p:cNvCxnSpPr>
          <p:nvPr/>
        </p:nvCxnSpPr>
        <p:spPr>
          <a:xfrm>
            <a:off x="3853377" y="5024182"/>
            <a:ext cx="20550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489D853E-F575-45C1-46AB-619BDA7B846D}"/>
              </a:ext>
            </a:extLst>
          </p:cNvPr>
          <p:cNvCxnSpPr>
            <a:cxnSpLocks/>
          </p:cNvCxnSpPr>
          <p:nvPr/>
        </p:nvCxnSpPr>
        <p:spPr>
          <a:xfrm flipV="1">
            <a:off x="6951787" y="5024182"/>
            <a:ext cx="2668171"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3892C011-FDE1-46F8-DFB4-01117DFB8B4F}"/>
              </a:ext>
            </a:extLst>
          </p:cNvPr>
          <p:cNvCxnSpPr>
            <a:cxnSpLocks/>
          </p:cNvCxnSpPr>
          <p:nvPr/>
        </p:nvCxnSpPr>
        <p:spPr>
          <a:xfrm>
            <a:off x="5933840" y="5027644"/>
            <a:ext cx="3243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04734097-FCA8-51C8-7D80-0D8DB40521FF}"/>
              </a:ext>
            </a:extLst>
          </p:cNvPr>
          <p:cNvCxnSpPr>
            <a:cxnSpLocks/>
          </p:cNvCxnSpPr>
          <p:nvPr/>
        </p:nvCxnSpPr>
        <p:spPr>
          <a:xfrm flipV="1">
            <a:off x="1631853" y="5434188"/>
            <a:ext cx="2668171"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7436D362-D73D-83DD-F5D3-B521C8198CCD}"/>
              </a:ext>
            </a:extLst>
          </p:cNvPr>
          <p:cNvCxnSpPr>
            <a:cxnSpLocks/>
          </p:cNvCxnSpPr>
          <p:nvPr/>
        </p:nvCxnSpPr>
        <p:spPr>
          <a:xfrm flipV="1">
            <a:off x="5423102" y="5415567"/>
            <a:ext cx="3305902"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F4328B3F-063D-E398-5EB1-917AAFE66075}"/>
              </a:ext>
            </a:extLst>
          </p:cNvPr>
          <p:cNvCxnSpPr>
            <a:cxnSpLocks/>
          </p:cNvCxnSpPr>
          <p:nvPr/>
        </p:nvCxnSpPr>
        <p:spPr>
          <a:xfrm flipV="1">
            <a:off x="9675643" y="5449776"/>
            <a:ext cx="2010503" cy="1659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1D31AE6D-67AA-3A5E-A4FB-7981672688DC}"/>
              </a:ext>
            </a:extLst>
          </p:cNvPr>
          <p:cNvCxnSpPr>
            <a:cxnSpLocks/>
          </p:cNvCxnSpPr>
          <p:nvPr/>
        </p:nvCxnSpPr>
        <p:spPr>
          <a:xfrm flipV="1">
            <a:off x="2588456" y="5766787"/>
            <a:ext cx="2668171"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C89D61DC-51AF-B9BB-D018-24A1C74B4428}"/>
              </a:ext>
            </a:extLst>
          </p:cNvPr>
          <p:cNvCxnSpPr>
            <a:cxnSpLocks/>
          </p:cNvCxnSpPr>
          <p:nvPr/>
        </p:nvCxnSpPr>
        <p:spPr>
          <a:xfrm flipV="1">
            <a:off x="6976994" y="5767794"/>
            <a:ext cx="2668171"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E6E6CA27-A416-4371-3BE8-B5C1EF929ECA}"/>
              </a:ext>
            </a:extLst>
          </p:cNvPr>
          <p:cNvCxnSpPr>
            <a:cxnSpLocks/>
          </p:cNvCxnSpPr>
          <p:nvPr/>
        </p:nvCxnSpPr>
        <p:spPr>
          <a:xfrm>
            <a:off x="9886076" y="5769849"/>
            <a:ext cx="1880380" cy="777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97183329-CB0B-BDAB-2706-6145806E5D48}"/>
              </a:ext>
            </a:extLst>
          </p:cNvPr>
          <p:cNvCxnSpPr>
            <a:cxnSpLocks/>
          </p:cNvCxnSpPr>
          <p:nvPr/>
        </p:nvCxnSpPr>
        <p:spPr>
          <a:xfrm flipV="1">
            <a:off x="363421" y="6104116"/>
            <a:ext cx="2668171"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B277D823-2286-5F34-B1F6-5003AE585311}"/>
              </a:ext>
            </a:extLst>
          </p:cNvPr>
          <p:cNvCxnSpPr>
            <a:cxnSpLocks/>
          </p:cNvCxnSpPr>
          <p:nvPr/>
        </p:nvCxnSpPr>
        <p:spPr>
          <a:xfrm flipV="1">
            <a:off x="3665811" y="6097371"/>
            <a:ext cx="3825236" cy="201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F9E27491-B5D4-2765-6E81-A2ED809C2F1E}"/>
              </a:ext>
            </a:extLst>
          </p:cNvPr>
          <p:cNvCxnSpPr>
            <a:cxnSpLocks/>
          </p:cNvCxnSpPr>
          <p:nvPr/>
        </p:nvCxnSpPr>
        <p:spPr>
          <a:xfrm>
            <a:off x="7833358" y="6090158"/>
            <a:ext cx="3852788" cy="1597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01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6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B81E1-6A93-D5BE-8540-72862F683238}"/>
              </a:ext>
            </a:extLst>
          </p:cNvPr>
          <p:cNvPicPr>
            <a:picLocks noChangeAspect="1"/>
          </p:cNvPicPr>
          <p:nvPr/>
        </p:nvPicPr>
        <p:blipFill>
          <a:blip r:embed="rId2"/>
          <a:stretch>
            <a:fillRect/>
          </a:stretch>
        </p:blipFill>
        <p:spPr>
          <a:xfrm>
            <a:off x="152400" y="1350280"/>
            <a:ext cx="11887200" cy="3228975"/>
          </a:xfrm>
          <a:prstGeom prst="rect">
            <a:avLst/>
          </a:prstGeom>
        </p:spPr>
      </p:pic>
      <p:cxnSp>
        <p:nvCxnSpPr>
          <p:cNvPr id="5" name="Straight Connector 4">
            <a:extLst>
              <a:ext uri="{FF2B5EF4-FFF2-40B4-BE49-F238E27FC236}">
                <a16:creationId xmlns:a16="http://schemas.microsoft.com/office/drawing/2014/main" id="{DC1B145A-58B8-C130-CF80-C0FCB4E93AB5}"/>
              </a:ext>
            </a:extLst>
          </p:cNvPr>
          <p:cNvCxnSpPr>
            <a:cxnSpLocks/>
          </p:cNvCxnSpPr>
          <p:nvPr/>
        </p:nvCxnSpPr>
        <p:spPr>
          <a:xfrm>
            <a:off x="2135946" y="1716179"/>
            <a:ext cx="35474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9D5F03DE-9CC6-BB39-34D5-65AE65B3D92C}"/>
              </a:ext>
            </a:extLst>
          </p:cNvPr>
          <p:cNvCxnSpPr/>
          <p:nvPr/>
        </p:nvCxnSpPr>
        <p:spPr>
          <a:xfrm>
            <a:off x="869854" y="2124142"/>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BB6AF301-A4B5-E268-A6DE-17C4B0C1D559}"/>
              </a:ext>
            </a:extLst>
          </p:cNvPr>
          <p:cNvCxnSpPr>
            <a:cxnSpLocks/>
          </p:cNvCxnSpPr>
          <p:nvPr/>
        </p:nvCxnSpPr>
        <p:spPr>
          <a:xfrm>
            <a:off x="5683348" y="2124142"/>
            <a:ext cx="3193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7FAB6157-787B-F5C0-D5FA-FF231A6CDFEF}"/>
              </a:ext>
            </a:extLst>
          </p:cNvPr>
          <p:cNvCxnSpPr>
            <a:cxnSpLocks/>
          </p:cNvCxnSpPr>
          <p:nvPr/>
        </p:nvCxnSpPr>
        <p:spPr>
          <a:xfrm>
            <a:off x="740902" y="2532105"/>
            <a:ext cx="399991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DA4A99A-4DE4-8727-EE8E-B3A2E6EA9948}"/>
              </a:ext>
            </a:extLst>
          </p:cNvPr>
          <p:cNvCxnSpPr>
            <a:cxnSpLocks/>
          </p:cNvCxnSpPr>
          <p:nvPr/>
        </p:nvCxnSpPr>
        <p:spPr>
          <a:xfrm>
            <a:off x="4829908" y="2532105"/>
            <a:ext cx="22320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2C4BC58-40F4-EAC0-5136-3811D0F4815D}"/>
              </a:ext>
            </a:extLst>
          </p:cNvPr>
          <p:cNvCxnSpPr>
            <a:cxnSpLocks/>
          </p:cNvCxnSpPr>
          <p:nvPr/>
        </p:nvCxnSpPr>
        <p:spPr>
          <a:xfrm>
            <a:off x="740902" y="2940070"/>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C4126DB-37C4-4685-956F-51E0CF8C9769}"/>
              </a:ext>
            </a:extLst>
          </p:cNvPr>
          <p:cNvCxnSpPr>
            <a:cxnSpLocks/>
          </p:cNvCxnSpPr>
          <p:nvPr/>
        </p:nvCxnSpPr>
        <p:spPr>
          <a:xfrm>
            <a:off x="2965939" y="2940070"/>
            <a:ext cx="218283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6C79F88-B488-AA17-AF8A-E16093B865F0}"/>
              </a:ext>
            </a:extLst>
          </p:cNvPr>
          <p:cNvCxnSpPr>
            <a:cxnSpLocks/>
          </p:cNvCxnSpPr>
          <p:nvPr/>
        </p:nvCxnSpPr>
        <p:spPr>
          <a:xfrm>
            <a:off x="5273042" y="2940070"/>
            <a:ext cx="42648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2C77F244-9330-3F02-F212-4AF2F8CFBAA4}"/>
              </a:ext>
            </a:extLst>
          </p:cNvPr>
          <p:cNvCxnSpPr>
            <a:cxnSpLocks/>
          </p:cNvCxnSpPr>
          <p:nvPr/>
        </p:nvCxnSpPr>
        <p:spPr>
          <a:xfrm>
            <a:off x="9659817" y="2940070"/>
            <a:ext cx="16646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0CF758DA-0ADD-FB83-B792-03110ED99537}"/>
              </a:ext>
            </a:extLst>
          </p:cNvPr>
          <p:cNvCxnSpPr/>
          <p:nvPr/>
        </p:nvCxnSpPr>
        <p:spPr>
          <a:xfrm>
            <a:off x="1402082" y="3319896"/>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FEF6CB34-C8EA-3E2E-B55B-CABEA05BE05D}"/>
              </a:ext>
            </a:extLst>
          </p:cNvPr>
          <p:cNvCxnSpPr/>
          <p:nvPr/>
        </p:nvCxnSpPr>
        <p:spPr>
          <a:xfrm>
            <a:off x="6096000" y="3319896"/>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4F11885F-4134-EC4F-AECC-B69ADE07461E}"/>
              </a:ext>
            </a:extLst>
          </p:cNvPr>
          <p:cNvCxnSpPr/>
          <p:nvPr/>
        </p:nvCxnSpPr>
        <p:spPr>
          <a:xfrm>
            <a:off x="616635" y="3741926"/>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B4811695-D2CC-00C9-9866-4AD6C28F7BE1}"/>
              </a:ext>
            </a:extLst>
          </p:cNvPr>
          <p:cNvCxnSpPr>
            <a:cxnSpLocks/>
          </p:cNvCxnSpPr>
          <p:nvPr/>
        </p:nvCxnSpPr>
        <p:spPr>
          <a:xfrm>
            <a:off x="3402037" y="3741926"/>
            <a:ext cx="205622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B7A0AB9A-B3A8-96A9-0B8C-3277850B304E}"/>
              </a:ext>
            </a:extLst>
          </p:cNvPr>
          <p:cNvCxnSpPr/>
          <p:nvPr/>
        </p:nvCxnSpPr>
        <p:spPr>
          <a:xfrm>
            <a:off x="1695159" y="4121754"/>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A4542F1-E350-E248-6A24-C5FBB92AB02C}"/>
              </a:ext>
            </a:extLst>
          </p:cNvPr>
          <p:cNvCxnSpPr>
            <a:cxnSpLocks/>
          </p:cNvCxnSpPr>
          <p:nvPr/>
        </p:nvCxnSpPr>
        <p:spPr>
          <a:xfrm>
            <a:off x="5906088" y="4121754"/>
            <a:ext cx="20843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F77BD999-DB77-563B-B4C2-B25FD6B1C7E1}"/>
              </a:ext>
            </a:extLst>
          </p:cNvPr>
          <p:cNvCxnSpPr>
            <a:cxnSpLocks/>
          </p:cNvCxnSpPr>
          <p:nvPr/>
        </p:nvCxnSpPr>
        <p:spPr>
          <a:xfrm>
            <a:off x="8628183" y="4121754"/>
            <a:ext cx="30902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5CDE3E7F-AFAE-4868-84F5-FA863C0DE7BD}"/>
              </a:ext>
            </a:extLst>
          </p:cNvPr>
          <p:cNvCxnSpPr/>
          <p:nvPr/>
        </p:nvCxnSpPr>
        <p:spPr>
          <a:xfrm>
            <a:off x="2297725" y="4536970"/>
            <a:ext cx="25321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D2CED8D-7642-977A-69F0-C5399321F911}"/>
              </a:ext>
            </a:extLst>
          </p:cNvPr>
          <p:cNvCxnSpPr>
            <a:cxnSpLocks/>
          </p:cNvCxnSpPr>
          <p:nvPr/>
        </p:nvCxnSpPr>
        <p:spPr>
          <a:xfrm>
            <a:off x="5273042" y="4536970"/>
            <a:ext cx="12543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557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65F8D-B533-3697-5FE4-1A32B5FBEE11}"/>
              </a:ext>
            </a:extLst>
          </p:cNvPr>
          <p:cNvPicPr>
            <a:picLocks noChangeAspect="1"/>
          </p:cNvPicPr>
          <p:nvPr/>
        </p:nvPicPr>
        <p:blipFill>
          <a:blip r:embed="rId2"/>
          <a:stretch>
            <a:fillRect/>
          </a:stretch>
        </p:blipFill>
        <p:spPr>
          <a:xfrm>
            <a:off x="152400" y="1420618"/>
            <a:ext cx="11887200" cy="3228975"/>
          </a:xfrm>
          <a:prstGeom prst="rect">
            <a:avLst/>
          </a:prstGeom>
        </p:spPr>
      </p:pic>
      <p:sp>
        <p:nvSpPr>
          <p:cNvPr id="3" name="TextBox 2">
            <a:extLst>
              <a:ext uri="{FF2B5EF4-FFF2-40B4-BE49-F238E27FC236}">
                <a16:creationId xmlns:a16="http://schemas.microsoft.com/office/drawing/2014/main" id="{CE1FDAD6-636A-6356-2ADD-D10A73CA581D}"/>
              </a:ext>
            </a:extLst>
          </p:cNvPr>
          <p:cNvSpPr txBox="1"/>
          <p:nvPr/>
        </p:nvSpPr>
        <p:spPr>
          <a:xfrm>
            <a:off x="1491177" y="4902727"/>
            <a:ext cx="9326878" cy="646331"/>
          </a:xfrm>
          <a:prstGeom prst="rect">
            <a:avLst/>
          </a:prstGeom>
          <a:noFill/>
        </p:spPr>
        <p:txBody>
          <a:bodyPr wrap="square" rtlCol="0">
            <a:spAutoFit/>
          </a:bodyPr>
          <a:lstStyle/>
          <a:p>
            <a:pPr algn="ctr"/>
            <a:r>
              <a:rPr lang="en-US" sz="3600" b="1" dirty="0">
                <a:solidFill>
                  <a:srgbClr val="FF0000"/>
                </a:solidFill>
              </a:rPr>
              <a:t>Answer key: 1_B; 2_F; 3_G; 4_E; 5_A</a:t>
            </a:r>
          </a:p>
        </p:txBody>
      </p:sp>
      <p:sp>
        <p:nvSpPr>
          <p:cNvPr id="4" name="TextBox 3">
            <a:extLst>
              <a:ext uri="{FF2B5EF4-FFF2-40B4-BE49-F238E27FC236}">
                <a16:creationId xmlns:a16="http://schemas.microsoft.com/office/drawing/2014/main" id="{622A2235-D918-F392-D476-F5725C5B4DD9}"/>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5" name="Rectangle 4">
            <a:extLst>
              <a:ext uri="{FF2B5EF4-FFF2-40B4-BE49-F238E27FC236}">
                <a16:creationId xmlns:a16="http://schemas.microsoft.com/office/drawing/2014/main" id="{B0CCE85C-9579-865C-6D41-0F0B13948633}"/>
              </a:ext>
            </a:extLst>
          </p:cNvPr>
          <p:cNvSpPr/>
          <p:nvPr/>
        </p:nvSpPr>
        <p:spPr>
          <a:xfrm>
            <a:off x="2518117" y="404955"/>
            <a:ext cx="8299938" cy="553998"/>
          </a:xfrm>
          <a:prstGeom prst="rect">
            <a:avLst/>
          </a:prstGeom>
        </p:spPr>
        <p:txBody>
          <a:bodyPr wrap="square">
            <a:spAutoFit/>
          </a:bodyPr>
          <a:lstStyle/>
          <a:p>
            <a:pPr algn="ctr"/>
            <a:r>
              <a:rPr lang="en-US" sz="3000" i="1" dirty="0">
                <a:solidFill>
                  <a:srgbClr val="0070C0"/>
                </a:solidFill>
              </a:rPr>
              <a:t>Skim and scan to get the specific information </a:t>
            </a:r>
          </a:p>
        </p:txBody>
      </p:sp>
    </p:spTree>
    <p:extLst>
      <p:ext uri="{BB962C8B-B14F-4D97-AF65-F5344CB8AC3E}">
        <p14:creationId xmlns:p14="http://schemas.microsoft.com/office/powerpoint/2010/main" val="675288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D7EC0-8730-B361-0FE3-53AB69B1184C}"/>
              </a:ext>
            </a:extLst>
          </p:cNvPr>
          <p:cNvSpPr txBox="1"/>
          <p:nvPr/>
        </p:nvSpPr>
        <p:spPr>
          <a:xfrm>
            <a:off x="1934129" y="436828"/>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4" name="Rectangle 3">
            <a:extLst>
              <a:ext uri="{FF2B5EF4-FFF2-40B4-BE49-F238E27FC236}">
                <a16:creationId xmlns:a16="http://schemas.microsoft.com/office/drawing/2014/main" id="{A081C84D-533D-8386-ADBF-87CEFE4E5246}"/>
              </a:ext>
            </a:extLst>
          </p:cNvPr>
          <p:cNvSpPr/>
          <p:nvPr/>
        </p:nvSpPr>
        <p:spPr>
          <a:xfrm>
            <a:off x="459546" y="1324171"/>
            <a:ext cx="2912011" cy="1015663"/>
          </a:xfrm>
          <a:prstGeom prst="rect">
            <a:avLst/>
          </a:prstGeom>
        </p:spPr>
        <p:txBody>
          <a:bodyPr wrap="square">
            <a:spAutoFit/>
          </a:bodyPr>
          <a:lstStyle/>
          <a:p>
            <a:pPr algn="ctr"/>
            <a:r>
              <a:rPr lang="en-US" sz="3000" i="1" dirty="0">
                <a:solidFill>
                  <a:srgbClr val="0070C0"/>
                </a:solidFill>
              </a:rPr>
              <a:t>Underline the key words/phrases. </a:t>
            </a:r>
          </a:p>
        </p:txBody>
      </p:sp>
      <p:sp>
        <p:nvSpPr>
          <p:cNvPr id="6" name="TextBox 5">
            <a:extLst>
              <a:ext uri="{FF2B5EF4-FFF2-40B4-BE49-F238E27FC236}">
                <a16:creationId xmlns:a16="http://schemas.microsoft.com/office/drawing/2014/main" id="{BBCFC82D-3B2E-D4E2-AF62-22208F31D8AB}"/>
              </a:ext>
            </a:extLst>
          </p:cNvPr>
          <p:cNvSpPr txBox="1"/>
          <p:nvPr/>
        </p:nvSpPr>
        <p:spPr>
          <a:xfrm>
            <a:off x="3998741" y="428704"/>
            <a:ext cx="7733713" cy="2062103"/>
          </a:xfrm>
          <a:prstGeom prst="rect">
            <a:avLst/>
          </a:prstGeom>
          <a:noFill/>
        </p:spPr>
        <p:txBody>
          <a:bodyPr wrap="square">
            <a:spAutoFit/>
          </a:bodyPr>
          <a:lstStyle/>
          <a:p>
            <a:r>
              <a:rPr lang="en-US" sz="3200" b="1" i="0" dirty="0">
                <a:solidFill>
                  <a:srgbClr val="242021"/>
                </a:solidFill>
                <a:effectLst/>
              </a:rPr>
              <a:t>There are descriptions of four music clubs. The students below all want to join a music club. Decide which music club would be the most suitable for each student below.</a:t>
            </a:r>
            <a:r>
              <a:rPr lang="en-US" sz="3200" dirty="0"/>
              <a:t> </a:t>
            </a:r>
          </a:p>
        </p:txBody>
      </p:sp>
      <p:sp>
        <p:nvSpPr>
          <p:cNvPr id="7" name="TextBox 6">
            <a:extLst>
              <a:ext uri="{FF2B5EF4-FFF2-40B4-BE49-F238E27FC236}">
                <a16:creationId xmlns:a16="http://schemas.microsoft.com/office/drawing/2014/main" id="{C64D0C90-2EB6-3936-0EBD-480970B4ECCF}"/>
              </a:ext>
            </a:extLst>
          </p:cNvPr>
          <p:cNvSpPr txBox="1"/>
          <p:nvPr/>
        </p:nvSpPr>
        <p:spPr>
          <a:xfrm>
            <a:off x="0" y="339408"/>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63</a:t>
            </a:r>
          </a:p>
        </p:txBody>
      </p:sp>
      <p:pic>
        <p:nvPicPr>
          <p:cNvPr id="9" name="Picture 8">
            <a:extLst>
              <a:ext uri="{FF2B5EF4-FFF2-40B4-BE49-F238E27FC236}">
                <a16:creationId xmlns:a16="http://schemas.microsoft.com/office/drawing/2014/main" id="{D2FD5CE0-4D2A-D3D4-076F-77B0EC3662E5}"/>
              </a:ext>
            </a:extLst>
          </p:cNvPr>
          <p:cNvPicPr>
            <a:picLocks noChangeAspect="1"/>
          </p:cNvPicPr>
          <p:nvPr/>
        </p:nvPicPr>
        <p:blipFill>
          <a:blip r:embed="rId2"/>
          <a:stretch>
            <a:fillRect/>
          </a:stretch>
        </p:blipFill>
        <p:spPr>
          <a:xfrm>
            <a:off x="2261557" y="3045978"/>
            <a:ext cx="7668886" cy="2423953"/>
          </a:xfrm>
          <a:prstGeom prst="rect">
            <a:avLst/>
          </a:prstGeom>
        </p:spPr>
      </p:pic>
      <p:cxnSp>
        <p:nvCxnSpPr>
          <p:cNvPr id="10" name="Straight Connector 9">
            <a:extLst>
              <a:ext uri="{FF2B5EF4-FFF2-40B4-BE49-F238E27FC236}">
                <a16:creationId xmlns:a16="http://schemas.microsoft.com/office/drawing/2014/main" id="{AAC51F57-8EC0-DB46-4597-5FB54109506C}"/>
              </a:ext>
            </a:extLst>
          </p:cNvPr>
          <p:cNvCxnSpPr>
            <a:cxnSpLocks/>
          </p:cNvCxnSpPr>
          <p:nvPr/>
        </p:nvCxnSpPr>
        <p:spPr>
          <a:xfrm>
            <a:off x="5835163" y="901331"/>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157297CD-AE32-BEAB-0641-009C93C44B29}"/>
              </a:ext>
            </a:extLst>
          </p:cNvPr>
          <p:cNvCxnSpPr>
            <a:cxnSpLocks/>
          </p:cNvCxnSpPr>
          <p:nvPr/>
        </p:nvCxnSpPr>
        <p:spPr>
          <a:xfrm>
            <a:off x="8321452" y="901331"/>
            <a:ext cx="27638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E9A23F0-DC8D-3224-4A99-3E48805B16F5}"/>
              </a:ext>
            </a:extLst>
          </p:cNvPr>
          <p:cNvCxnSpPr>
            <a:cxnSpLocks/>
          </p:cNvCxnSpPr>
          <p:nvPr/>
        </p:nvCxnSpPr>
        <p:spPr>
          <a:xfrm>
            <a:off x="4979380" y="1388069"/>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9670E7D-FA88-F9CC-5FF2-7C2928867689}"/>
              </a:ext>
            </a:extLst>
          </p:cNvPr>
          <p:cNvCxnSpPr>
            <a:cxnSpLocks/>
          </p:cNvCxnSpPr>
          <p:nvPr/>
        </p:nvCxnSpPr>
        <p:spPr>
          <a:xfrm>
            <a:off x="8003929" y="1388069"/>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E6D19E89-D4CC-5583-AC0B-3C8687D6A053}"/>
              </a:ext>
            </a:extLst>
          </p:cNvPr>
          <p:cNvCxnSpPr>
            <a:cxnSpLocks/>
          </p:cNvCxnSpPr>
          <p:nvPr/>
        </p:nvCxnSpPr>
        <p:spPr>
          <a:xfrm>
            <a:off x="10105295" y="1386722"/>
            <a:ext cx="13176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82B7246-CFFF-ED2F-6A52-A46A777DEBA9}"/>
              </a:ext>
            </a:extLst>
          </p:cNvPr>
          <p:cNvCxnSpPr>
            <a:cxnSpLocks/>
          </p:cNvCxnSpPr>
          <p:nvPr/>
        </p:nvCxnSpPr>
        <p:spPr>
          <a:xfrm>
            <a:off x="4096045" y="1851814"/>
            <a:ext cx="7432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88B9709-D2BD-9289-2BBC-92200A1F69E5}"/>
              </a:ext>
            </a:extLst>
          </p:cNvPr>
          <p:cNvCxnSpPr>
            <a:cxnSpLocks/>
          </p:cNvCxnSpPr>
          <p:nvPr/>
        </p:nvCxnSpPr>
        <p:spPr>
          <a:xfrm>
            <a:off x="6721424" y="1851814"/>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A1B78D9-CAD9-275D-83E4-8766551E8D61}"/>
              </a:ext>
            </a:extLst>
          </p:cNvPr>
          <p:cNvCxnSpPr>
            <a:cxnSpLocks/>
          </p:cNvCxnSpPr>
          <p:nvPr/>
        </p:nvCxnSpPr>
        <p:spPr>
          <a:xfrm>
            <a:off x="4132386" y="2360992"/>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21D3396-C931-B4C8-E9BB-30C2D9697FDF}"/>
              </a:ext>
            </a:extLst>
          </p:cNvPr>
          <p:cNvCxnSpPr>
            <a:cxnSpLocks/>
          </p:cNvCxnSpPr>
          <p:nvPr/>
        </p:nvCxnSpPr>
        <p:spPr>
          <a:xfrm>
            <a:off x="6647275" y="2368083"/>
            <a:ext cx="24085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D99BE53-4C49-C1D8-8F7F-91D26B172A0D}"/>
              </a:ext>
            </a:extLst>
          </p:cNvPr>
          <p:cNvCxnSpPr>
            <a:cxnSpLocks/>
          </p:cNvCxnSpPr>
          <p:nvPr/>
        </p:nvCxnSpPr>
        <p:spPr>
          <a:xfrm>
            <a:off x="7197381" y="3790811"/>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9F54DB52-C60E-E5B3-E5C5-925D1E60C0C6}"/>
              </a:ext>
            </a:extLst>
          </p:cNvPr>
          <p:cNvCxnSpPr>
            <a:cxnSpLocks/>
          </p:cNvCxnSpPr>
          <p:nvPr/>
        </p:nvCxnSpPr>
        <p:spPr>
          <a:xfrm>
            <a:off x="5087817" y="4257954"/>
            <a:ext cx="39679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554D141-324E-C726-2DD1-932ABD13272B}"/>
              </a:ext>
            </a:extLst>
          </p:cNvPr>
          <p:cNvCxnSpPr>
            <a:cxnSpLocks/>
          </p:cNvCxnSpPr>
          <p:nvPr/>
        </p:nvCxnSpPr>
        <p:spPr>
          <a:xfrm>
            <a:off x="5713241" y="4719279"/>
            <a:ext cx="30245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E57AE82-BCE4-5347-08E6-FB44003A56F2}"/>
              </a:ext>
            </a:extLst>
          </p:cNvPr>
          <p:cNvCxnSpPr>
            <a:cxnSpLocks/>
          </p:cNvCxnSpPr>
          <p:nvPr/>
        </p:nvCxnSpPr>
        <p:spPr>
          <a:xfrm>
            <a:off x="5087817" y="5239783"/>
            <a:ext cx="28862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083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CDE4B-CA9A-792D-782B-A7914C731DB5}"/>
              </a:ext>
            </a:extLst>
          </p:cNvPr>
          <p:cNvPicPr>
            <a:picLocks noChangeAspect="1"/>
          </p:cNvPicPr>
          <p:nvPr/>
        </p:nvPicPr>
        <p:blipFill>
          <a:blip r:embed="rId2"/>
          <a:stretch>
            <a:fillRect/>
          </a:stretch>
        </p:blipFill>
        <p:spPr>
          <a:xfrm>
            <a:off x="2142435" y="1195754"/>
            <a:ext cx="7907130" cy="4324716"/>
          </a:xfrm>
          <a:prstGeom prst="rect">
            <a:avLst/>
          </a:prstGeom>
        </p:spPr>
      </p:pic>
      <p:cxnSp>
        <p:nvCxnSpPr>
          <p:cNvPr id="4" name="Straight Connector 3">
            <a:extLst>
              <a:ext uri="{FF2B5EF4-FFF2-40B4-BE49-F238E27FC236}">
                <a16:creationId xmlns:a16="http://schemas.microsoft.com/office/drawing/2014/main" id="{446F127F-51C6-AE57-6127-EE9CB3057950}"/>
              </a:ext>
            </a:extLst>
          </p:cNvPr>
          <p:cNvCxnSpPr>
            <a:cxnSpLocks/>
          </p:cNvCxnSpPr>
          <p:nvPr/>
        </p:nvCxnSpPr>
        <p:spPr>
          <a:xfrm>
            <a:off x="5795889" y="1894016"/>
            <a:ext cx="38686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ED90C061-8B1B-E494-9A0D-D7A0B383130D}"/>
              </a:ext>
            </a:extLst>
          </p:cNvPr>
          <p:cNvCxnSpPr>
            <a:cxnSpLocks/>
          </p:cNvCxnSpPr>
          <p:nvPr/>
        </p:nvCxnSpPr>
        <p:spPr>
          <a:xfrm>
            <a:off x="6096000" y="2358251"/>
            <a:ext cx="33012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D20C008-1ABD-70C0-7B69-CBCFF18FF450}"/>
              </a:ext>
            </a:extLst>
          </p:cNvPr>
          <p:cNvCxnSpPr>
            <a:cxnSpLocks/>
          </p:cNvCxnSpPr>
          <p:nvPr/>
        </p:nvCxnSpPr>
        <p:spPr>
          <a:xfrm>
            <a:off x="5713241" y="2836553"/>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919454B-71CD-E527-5E5F-B5FD4415D1C3}"/>
              </a:ext>
            </a:extLst>
          </p:cNvPr>
          <p:cNvCxnSpPr>
            <a:cxnSpLocks/>
          </p:cNvCxnSpPr>
          <p:nvPr/>
        </p:nvCxnSpPr>
        <p:spPr>
          <a:xfrm>
            <a:off x="4948895" y="3300786"/>
            <a:ext cx="366053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E3ECE44-AC03-FEF9-525D-E2765BE2504B}"/>
              </a:ext>
            </a:extLst>
          </p:cNvPr>
          <p:cNvCxnSpPr>
            <a:cxnSpLocks/>
          </p:cNvCxnSpPr>
          <p:nvPr/>
        </p:nvCxnSpPr>
        <p:spPr>
          <a:xfrm>
            <a:off x="4934827" y="3779089"/>
            <a:ext cx="15081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FC0227D-97F8-C908-547F-E65742CEE146}"/>
              </a:ext>
            </a:extLst>
          </p:cNvPr>
          <p:cNvCxnSpPr>
            <a:cxnSpLocks/>
          </p:cNvCxnSpPr>
          <p:nvPr/>
        </p:nvCxnSpPr>
        <p:spPr>
          <a:xfrm>
            <a:off x="7591868" y="3773968"/>
            <a:ext cx="15943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3729194-F4FE-D03E-33B3-87314CC57099}"/>
              </a:ext>
            </a:extLst>
          </p:cNvPr>
          <p:cNvCxnSpPr>
            <a:cxnSpLocks/>
          </p:cNvCxnSpPr>
          <p:nvPr/>
        </p:nvCxnSpPr>
        <p:spPr>
          <a:xfrm>
            <a:off x="4948895" y="4229254"/>
            <a:ext cx="264297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C10EB774-D795-0CAD-A7ED-F29E4DA1F119}"/>
              </a:ext>
            </a:extLst>
          </p:cNvPr>
          <p:cNvCxnSpPr>
            <a:cxnSpLocks/>
          </p:cNvCxnSpPr>
          <p:nvPr/>
        </p:nvCxnSpPr>
        <p:spPr>
          <a:xfrm>
            <a:off x="8412480" y="4229254"/>
            <a:ext cx="98473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162D37D2-F8C4-DCA7-30B3-90FA1FAED4B5}"/>
              </a:ext>
            </a:extLst>
          </p:cNvPr>
          <p:cNvCxnSpPr>
            <a:cxnSpLocks/>
          </p:cNvCxnSpPr>
          <p:nvPr/>
        </p:nvCxnSpPr>
        <p:spPr>
          <a:xfrm>
            <a:off x="4850421" y="4707555"/>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29305F1-1026-BB34-99B0-C63C3998E011}"/>
              </a:ext>
            </a:extLst>
          </p:cNvPr>
          <p:cNvCxnSpPr>
            <a:cxnSpLocks/>
          </p:cNvCxnSpPr>
          <p:nvPr/>
        </p:nvCxnSpPr>
        <p:spPr>
          <a:xfrm>
            <a:off x="7030913" y="4707555"/>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11ABA6F2-B20D-FEC7-BEB1-7637AE678561}"/>
              </a:ext>
            </a:extLst>
          </p:cNvPr>
          <p:cNvCxnSpPr>
            <a:cxnSpLocks/>
          </p:cNvCxnSpPr>
          <p:nvPr/>
        </p:nvCxnSpPr>
        <p:spPr>
          <a:xfrm>
            <a:off x="4948895" y="5199925"/>
            <a:ext cx="201636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32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4BDFB-C71B-01C6-4465-D2A9826C5FED}"/>
              </a:ext>
            </a:extLst>
          </p:cNvPr>
          <p:cNvPicPr>
            <a:picLocks noChangeAspect="1"/>
          </p:cNvPicPr>
          <p:nvPr/>
        </p:nvPicPr>
        <p:blipFill>
          <a:blip r:embed="rId2"/>
          <a:stretch>
            <a:fillRect/>
          </a:stretch>
        </p:blipFill>
        <p:spPr>
          <a:xfrm>
            <a:off x="2156656" y="1767400"/>
            <a:ext cx="7878687" cy="3000377"/>
          </a:xfrm>
          <a:prstGeom prst="rect">
            <a:avLst/>
          </a:prstGeom>
        </p:spPr>
      </p:pic>
      <p:cxnSp>
        <p:nvCxnSpPr>
          <p:cNvPr id="4" name="Straight Connector 3">
            <a:extLst>
              <a:ext uri="{FF2B5EF4-FFF2-40B4-BE49-F238E27FC236}">
                <a16:creationId xmlns:a16="http://schemas.microsoft.com/office/drawing/2014/main" id="{1B563834-F5AB-7843-17B7-82F07C1CEC1F}"/>
              </a:ext>
            </a:extLst>
          </p:cNvPr>
          <p:cNvCxnSpPr>
            <a:cxnSpLocks/>
          </p:cNvCxnSpPr>
          <p:nvPr/>
        </p:nvCxnSpPr>
        <p:spPr>
          <a:xfrm>
            <a:off x="6096000" y="2527064"/>
            <a:ext cx="12332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27887B-B8B1-29C5-57E3-621E66CE7273}"/>
              </a:ext>
            </a:extLst>
          </p:cNvPr>
          <p:cNvCxnSpPr>
            <a:cxnSpLocks/>
          </p:cNvCxnSpPr>
          <p:nvPr/>
        </p:nvCxnSpPr>
        <p:spPr>
          <a:xfrm>
            <a:off x="7481668" y="2527064"/>
            <a:ext cx="159199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8995A03-E9BD-B1F1-34C4-7B71ACD6651B}"/>
              </a:ext>
            </a:extLst>
          </p:cNvPr>
          <p:cNvCxnSpPr>
            <a:cxnSpLocks/>
          </p:cNvCxnSpPr>
          <p:nvPr/>
        </p:nvCxnSpPr>
        <p:spPr>
          <a:xfrm>
            <a:off x="5015132" y="3017089"/>
            <a:ext cx="12332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86F56E9-78FC-ECA8-991A-1CD499203F25}"/>
              </a:ext>
            </a:extLst>
          </p:cNvPr>
          <p:cNvCxnSpPr>
            <a:cxnSpLocks/>
          </p:cNvCxnSpPr>
          <p:nvPr/>
        </p:nvCxnSpPr>
        <p:spPr>
          <a:xfrm>
            <a:off x="7078394" y="3017089"/>
            <a:ext cx="19952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DE5A639-B6C3-42EC-8750-48802B902CD5}"/>
              </a:ext>
            </a:extLst>
          </p:cNvPr>
          <p:cNvCxnSpPr>
            <a:cxnSpLocks/>
          </p:cNvCxnSpPr>
          <p:nvPr/>
        </p:nvCxnSpPr>
        <p:spPr>
          <a:xfrm>
            <a:off x="5015132" y="3463738"/>
            <a:ext cx="18358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7BA660EE-730D-0030-E00E-2869AC4BC431}"/>
              </a:ext>
            </a:extLst>
          </p:cNvPr>
          <p:cNvCxnSpPr>
            <a:cxnSpLocks/>
          </p:cNvCxnSpPr>
          <p:nvPr/>
        </p:nvCxnSpPr>
        <p:spPr>
          <a:xfrm>
            <a:off x="8274148" y="3470340"/>
            <a:ext cx="12332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762F9085-81B7-AF8C-09D4-1D5DC2CE3ADA}"/>
              </a:ext>
            </a:extLst>
          </p:cNvPr>
          <p:cNvCxnSpPr>
            <a:cxnSpLocks/>
          </p:cNvCxnSpPr>
          <p:nvPr/>
        </p:nvCxnSpPr>
        <p:spPr>
          <a:xfrm>
            <a:off x="6096000" y="3959624"/>
            <a:ext cx="20351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0FD0FDE2-9FC4-AF0B-1675-31CFCC24D331}"/>
              </a:ext>
            </a:extLst>
          </p:cNvPr>
          <p:cNvCxnSpPr>
            <a:cxnSpLocks/>
          </p:cNvCxnSpPr>
          <p:nvPr/>
        </p:nvCxnSpPr>
        <p:spPr>
          <a:xfrm>
            <a:off x="8274148" y="3959624"/>
            <a:ext cx="7995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22EF478-CE85-650E-F050-35E74BE7EF77}"/>
              </a:ext>
            </a:extLst>
          </p:cNvPr>
          <p:cNvCxnSpPr>
            <a:cxnSpLocks/>
          </p:cNvCxnSpPr>
          <p:nvPr/>
        </p:nvCxnSpPr>
        <p:spPr>
          <a:xfrm>
            <a:off x="4862732" y="4466061"/>
            <a:ext cx="123326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F75B330-3F74-299F-4C7A-D2FCF3BE65EA}"/>
              </a:ext>
            </a:extLst>
          </p:cNvPr>
          <p:cNvCxnSpPr>
            <a:cxnSpLocks/>
          </p:cNvCxnSpPr>
          <p:nvPr/>
        </p:nvCxnSpPr>
        <p:spPr>
          <a:xfrm>
            <a:off x="6248400" y="4466061"/>
            <a:ext cx="203512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132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45DB3-AF37-5636-2659-6F7B201C4954}"/>
              </a:ext>
            </a:extLst>
          </p:cNvPr>
          <p:cNvPicPr>
            <a:picLocks noChangeAspect="1"/>
          </p:cNvPicPr>
          <p:nvPr/>
        </p:nvPicPr>
        <p:blipFill>
          <a:blip r:embed="rId2"/>
          <a:stretch>
            <a:fillRect/>
          </a:stretch>
        </p:blipFill>
        <p:spPr>
          <a:xfrm>
            <a:off x="857250" y="684921"/>
            <a:ext cx="10496550" cy="3181350"/>
          </a:xfrm>
          <a:prstGeom prst="rect">
            <a:avLst/>
          </a:prstGeom>
        </p:spPr>
      </p:pic>
      <p:pic>
        <p:nvPicPr>
          <p:cNvPr id="5" name="Picture 4">
            <a:extLst>
              <a:ext uri="{FF2B5EF4-FFF2-40B4-BE49-F238E27FC236}">
                <a16:creationId xmlns:a16="http://schemas.microsoft.com/office/drawing/2014/main" id="{21B85CB9-B899-C2BF-EBA0-967DDDD70EE5}"/>
              </a:ext>
            </a:extLst>
          </p:cNvPr>
          <p:cNvPicPr>
            <a:picLocks noChangeAspect="1"/>
          </p:cNvPicPr>
          <p:nvPr/>
        </p:nvPicPr>
        <p:blipFill>
          <a:blip r:embed="rId3"/>
          <a:stretch>
            <a:fillRect/>
          </a:stretch>
        </p:blipFill>
        <p:spPr>
          <a:xfrm>
            <a:off x="857250" y="3866271"/>
            <a:ext cx="10487025" cy="2124075"/>
          </a:xfrm>
          <a:prstGeom prst="rect">
            <a:avLst/>
          </a:prstGeom>
        </p:spPr>
      </p:pic>
      <p:cxnSp>
        <p:nvCxnSpPr>
          <p:cNvPr id="6" name="Straight Connector 5">
            <a:extLst>
              <a:ext uri="{FF2B5EF4-FFF2-40B4-BE49-F238E27FC236}">
                <a16:creationId xmlns:a16="http://schemas.microsoft.com/office/drawing/2014/main" id="{9988418D-55CF-CAA5-2340-230B73FFF954}"/>
              </a:ext>
            </a:extLst>
          </p:cNvPr>
          <p:cNvCxnSpPr>
            <a:cxnSpLocks/>
          </p:cNvCxnSpPr>
          <p:nvPr/>
        </p:nvCxnSpPr>
        <p:spPr>
          <a:xfrm>
            <a:off x="2480603" y="2301981"/>
            <a:ext cx="181004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6100BDA-44FF-456E-7DD0-61E4D26ECFA4}"/>
              </a:ext>
            </a:extLst>
          </p:cNvPr>
          <p:cNvCxnSpPr>
            <a:cxnSpLocks/>
          </p:cNvCxnSpPr>
          <p:nvPr/>
        </p:nvCxnSpPr>
        <p:spPr>
          <a:xfrm>
            <a:off x="6433624" y="2301981"/>
            <a:ext cx="36388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A1302381-2512-DDF7-96F1-3AA80F76D026}"/>
              </a:ext>
            </a:extLst>
          </p:cNvPr>
          <p:cNvCxnSpPr>
            <a:cxnSpLocks/>
          </p:cNvCxnSpPr>
          <p:nvPr/>
        </p:nvCxnSpPr>
        <p:spPr>
          <a:xfrm>
            <a:off x="1859280" y="2735735"/>
            <a:ext cx="36388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9883B269-84D0-951D-1FFC-0B4C96C65089}"/>
              </a:ext>
            </a:extLst>
          </p:cNvPr>
          <p:cNvCxnSpPr>
            <a:cxnSpLocks/>
          </p:cNvCxnSpPr>
          <p:nvPr/>
        </p:nvCxnSpPr>
        <p:spPr>
          <a:xfrm>
            <a:off x="6850966" y="2739993"/>
            <a:ext cx="308082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B283D69-7AC8-E76D-E7B9-F62DCF83A0BF}"/>
              </a:ext>
            </a:extLst>
          </p:cNvPr>
          <p:cNvCxnSpPr>
            <a:cxnSpLocks/>
          </p:cNvCxnSpPr>
          <p:nvPr/>
        </p:nvCxnSpPr>
        <p:spPr>
          <a:xfrm>
            <a:off x="1547446" y="3183556"/>
            <a:ext cx="222269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63EE962E-9158-711B-50A9-D1FDA5E513BF}"/>
              </a:ext>
            </a:extLst>
          </p:cNvPr>
          <p:cNvCxnSpPr>
            <a:cxnSpLocks/>
          </p:cNvCxnSpPr>
          <p:nvPr/>
        </p:nvCxnSpPr>
        <p:spPr>
          <a:xfrm>
            <a:off x="3922542" y="3171401"/>
            <a:ext cx="439146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AAF3E1D5-9135-83D7-9F68-DA58494443DD}"/>
              </a:ext>
            </a:extLst>
          </p:cNvPr>
          <p:cNvCxnSpPr>
            <a:cxnSpLocks/>
          </p:cNvCxnSpPr>
          <p:nvPr/>
        </p:nvCxnSpPr>
        <p:spPr>
          <a:xfrm>
            <a:off x="8564880" y="3183556"/>
            <a:ext cx="222269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FFCFEB6-DC7A-0CB4-B9FF-EC436B9FF644}"/>
              </a:ext>
            </a:extLst>
          </p:cNvPr>
          <p:cNvCxnSpPr>
            <a:cxnSpLocks/>
          </p:cNvCxnSpPr>
          <p:nvPr/>
        </p:nvCxnSpPr>
        <p:spPr>
          <a:xfrm>
            <a:off x="1699846" y="3589175"/>
            <a:ext cx="247825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C8DEF94-B0A7-9FA3-BDFF-74EBE79AD98D}"/>
              </a:ext>
            </a:extLst>
          </p:cNvPr>
          <p:cNvCxnSpPr>
            <a:cxnSpLocks/>
          </p:cNvCxnSpPr>
          <p:nvPr/>
        </p:nvCxnSpPr>
        <p:spPr>
          <a:xfrm>
            <a:off x="4628270" y="3589175"/>
            <a:ext cx="26025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D66F35A3-1313-7B55-4B96-7C46D3824493}"/>
              </a:ext>
            </a:extLst>
          </p:cNvPr>
          <p:cNvCxnSpPr>
            <a:cxnSpLocks/>
          </p:cNvCxnSpPr>
          <p:nvPr/>
        </p:nvCxnSpPr>
        <p:spPr>
          <a:xfrm>
            <a:off x="1699846" y="4827131"/>
            <a:ext cx="29284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13D0923C-8940-7D23-BB0B-677CB7865A71}"/>
              </a:ext>
            </a:extLst>
          </p:cNvPr>
          <p:cNvCxnSpPr>
            <a:cxnSpLocks/>
          </p:cNvCxnSpPr>
          <p:nvPr/>
        </p:nvCxnSpPr>
        <p:spPr>
          <a:xfrm>
            <a:off x="5322276" y="4827131"/>
            <a:ext cx="222269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F8D7F849-52D1-54EE-C114-967156144BC1}"/>
              </a:ext>
            </a:extLst>
          </p:cNvPr>
          <p:cNvCxnSpPr>
            <a:cxnSpLocks/>
          </p:cNvCxnSpPr>
          <p:nvPr/>
        </p:nvCxnSpPr>
        <p:spPr>
          <a:xfrm>
            <a:off x="7974036" y="4827131"/>
            <a:ext cx="132470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983E040-EBA9-25A5-0163-A220AD82BA15}"/>
              </a:ext>
            </a:extLst>
          </p:cNvPr>
          <p:cNvCxnSpPr>
            <a:cxnSpLocks/>
          </p:cNvCxnSpPr>
          <p:nvPr/>
        </p:nvCxnSpPr>
        <p:spPr>
          <a:xfrm>
            <a:off x="1547446" y="5249163"/>
            <a:ext cx="14489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00201A23-42A1-F709-205D-99977201627E}"/>
              </a:ext>
            </a:extLst>
          </p:cNvPr>
          <p:cNvCxnSpPr>
            <a:cxnSpLocks/>
          </p:cNvCxnSpPr>
          <p:nvPr/>
        </p:nvCxnSpPr>
        <p:spPr>
          <a:xfrm>
            <a:off x="3179298" y="5249163"/>
            <a:ext cx="405149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14838B5-3C96-82F2-1F2C-1215027EF540}"/>
              </a:ext>
            </a:extLst>
          </p:cNvPr>
          <p:cNvCxnSpPr>
            <a:cxnSpLocks/>
          </p:cNvCxnSpPr>
          <p:nvPr/>
        </p:nvCxnSpPr>
        <p:spPr>
          <a:xfrm>
            <a:off x="8314006" y="5249163"/>
            <a:ext cx="14489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BFAABE76-EA11-FB95-B569-4214AE8BED99}"/>
              </a:ext>
            </a:extLst>
          </p:cNvPr>
          <p:cNvCxnSpPr>
            <a:cxnSpLocks/>
          </p:cNvCxnSpPr>
          <p:nvPr/>
        </p:nvCxnSpPr>
        <p:spPr>
          <a:xfrm>
            <a:off x="1699846" y="5668850"/>
            <a:ext cx="18592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25071245-887F-1F86-4381-9958FBC6BC40}"/>
              </a:ext>
            </a:extLst>
          </p:cNvPr>
          <p:cNvCxnSpPr>
            <a:cxnSpLocks/>
          </p:cNvCxnSpPr>
          <p:nvPr/>
        </p:nvCxnSpPr>
        <p:spPr>
          <a:xfrm>
            <a:off x="4984652" y="5668850"/>
            <a:ext cx="14489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9297BDAC-FCC2-1A8C-4919-6AF2D67851E5}"/>
              </a:ext>
            </a:extLst>
          </p:cNvPr>
          <p:cNvCxnSpPr>
            <a:cxnSpLocks/>
          </p:cNvCxnSpPr>
          <p:nvPr/>
        </p:nvCxnSpPr>
        <p:spPr>
          <a:xfrm>
            <a:off x="6740769" y="5668850"/>
            <a:ext cx="33316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389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7681" y="312837"/>
            <a:ext cx="9204319" cy="613558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563" y="1958103"/>
            <a:ext cx="3328619" cy="948614"/>
          </a:xfrm>
          <a:prstGeom prst="rect">
            <a:avLst/>
          </a:prstGeom>
        </p:spPr>
      </p:pic>
    </p:spTree>
    <p:extLst>
      <p:ext uri="{BB962C8B-B14F-4D97-AF65-F5344CB8AC3E}">
        <p14:creationId xmlns:p14="http://schemas.microsoft.com/office/powerpoint/2010/main" val="1714633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1589B-8B61-7168-AEE9-B38C3FE904B3}"/>
              </a:ext>
            </a:extLst>
          </p:cNvPr>
          <p:cNvPicPr>
            <a:picLocks noChangeAspect="1"/>
          </p:cNvPicPr>
          <p:nvPr/>
        </p:nvPicPr>
        <p:blipFill>
          <a:blip r:embed="rId2"/>
          <a:stretch>
            <a:fillRect/>
          </a:stretch>
        </p:blipFill>
        <p:spPr>
          <a:xfrm>
            <a:off x="847725" y="415730"/>
            <a:ext cx="10496550" cy="3409950"/>
          </a:xfrm>
          <a:prstGeom prst="rect">
            <a:avLst/>
          </a:prstGeom>
        </p:spPr>
      </p:pic>
      <p:pic>
        <p:nvPicPr>
          <p:cNvPr id="5" name="Picture 4">
            <a:extLst>
              <a:ext uri="{FF2B5EF4-FFF2-40B4-BE49-F238E27FC236}">
                <a16:creationId xmlns:a16="http://schemas.microsoft.com/office/drawing/2014/main" id="{C5167A12-E626-15E0-0DA1-04793E8CB8A5}"/>
              </a:ext>
            </a:extLst>
          </p:cNvPr>
          <p:cNvPicPr>
            <a:picLocks noChangeAspect="1"/>
          </p:cNvPicPr>
          <p:nvPr/>
        </p:nvPicPr>
        <p:blipFill>
          <a:blip r:embed="rId3"/>
          <a:stretch>
            <a:fillRect/>
          </a:stretch>
        </p:blipFill>
        <p:spPr>
          <a:xfrm>
            <a:off x="847725" y="3825680"/>
            <a:ext cx="10496550" cy="2324100"/>
          </a:xfrm>
          <a:prstGeom prst="rect">
            <a:avLst/>
          </a:prstGeom>
        </p:spPr>
      </p:pic>
      <p:cxnSp>
        <p:nvCxnSpPr>
          <p:cNvPr id="6" name="Straight Connector 5">
            <a:extLst>
              <a:ext uri="{FF2B5EF4-FFF2-40B4-BE49-F238E27FC236}">
                <a16:creationId xmlns:a16="http://schemas.microsoft.com/office/drawing/2014/main" id="{2A9360FE-DBC7-8AF0-3AEC-10A41D4779CE}"/>
              </a:ext>
            </a:extLst>
          </p:cNvPr>
          <p:cNvCxnSpPr>
            <a:cxnSpLocks/>
          </p:cNvCxnSpPr>
          <p:nvPr/>
        </p:nvCxnSpPr>
        <p:spPr>
          <a:xfrm>
            <a:off x="2799470" y="1352412"/>
            <a:ext cx="201168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4147AC7D-3C52-5E66-2940-C7D5F52306FC}"/>
              </a:ext>
            </a:extLst>
          </p:cNvPr>
          <p:cNvCxnSpPr>
            <a:cxnSpLocks/>
          </p:cNvCxnSpPr>
          <p:nvPr/>
        </p:nvCxnSpPr>
        <p:spPr>
          <a:xfrm>
            <a:off x="5542670" y="1354326"/>
            <a:ext cx="46704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0504F65E-F5BA-5409-166B-A87C4FDD763C}"/>
              </a:ext>
            </a:extLst>
          </p:cNvPr>
          <p:cNvCxnSpPr>
            <a:cxnSpLocks/>
          </p:cNvCxnSpPr>
          <p:nvPr/>
        </p:nvCxnSpPr>
        <p:spPr>
          <a:xfrm>
            <a:off x="1547446" y="1774443"/>
            <a:ext cx="72870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6B6EA7F8-CCF7-2743-4271-2F148395040A}"/>
              </a:ext>
            </a:extLst>
          </p:cNvPr>
          <p:cNvCxnSpPr>
            <a:cxnSpLocks/>
          </p:cNvCxnSpPr>
          <p:nvPr/>
        </p:nvCxnSpPr>
        <p:spPr>
          <a:xfrm>
            <a:off x="5371514" y="2210541"/>
            <a:ext cx="544654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AD9EE99-3356-EAB7-A700-782C6FD67C92}"/>
              </a:ext>
            </a:extLst>
          </p:cNvPr>
          <p:cNvCxnSpPr>
            <a:cxnSpLocks/>
          </p:cNvCxnSpPr>
          <p:nvPr/>
        </p:nvCxnSpPr>
        <p:spPr>
          <a:xfrm>
            <a:off x="2799470" y="261850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A773D16-FE76-6DED-80CC-640FBCB77862}"/>
              </a:ext>
            </a:extLst>
          </p:cNvPr>
          <p:cNvCxnSpPr>
            <a:cxnSpLocks/>
          </p:cNvCxnSpPr>
          <p:nvPr/>
        </p:nvCxnSpPr>
        <p:spPr>
          <a:xfrm>
            <a:off x="5542670" y="261850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4DF1968-EF53-CCA9-EDC6-E6348DEC41B2}"/>
              </a:ext>
            </a:extLst>
          </p:cNvPr>
          <p:cNvCxnSpPr>
            <a:cxnSpLocks/>
          </p:cNvCxnSpPr>
          <p:nvPr/>
        </p:nvCxnSpPr>
        <p:spPr>
          <a:xfrm>
            <a:off x="9432387" y="261850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3C72A493-D76C-AFAC-9298-ECAEC4E26767}"/>
              </a:ext>
            </a:extLst>
          </p:cNvPr>
          <p:cNvCxnSpPr>
            <a:cxnSpLocks/>
          </p:cNvCxnSpPr>
          <p:nvPr/>
        </p:nvCxnSpPr>
        <p:spPr>
          <a:xfrm>
            <a:off x="1742048" y="3024123"/>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725D1821-346D-8C19-0AA5-7755D8BF267C}"/>
              </a:ext>
            </a:extLst>
          </p:cNvPr>
          <p:cNvCxnSpPr>
            <a:cxnSpLocks/>
          </p:cNvCxnSpPr>
          <p:nvPr/>
        </p:nvCxnSpPr>
        <p:spPr>
          <a:xfrm>
            <a:off x="3470030" y="3024123"/>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144E11F-BB9C-2F30-F9DF-95C1FB0AA55F}"/>
              </a:ext>
            </a:extLst>
          </p:cNvPr>
          <p:cNvCxnSpPr>
            <a:cxnSpLocks/>
          </p:cNvCxnSpPr>
          <p:nvPr/>
        </p:nvCxnSpPr>
        <p:spPr>
          <a:xfrm>
            <a:off x="5542670" y="3024123"/>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DF91E8-5DA4-AE54-D8A6-C58B22276B7E}"/>
              </a:ext>
            </a:extLst>
          </p:cNvPr>
          <p:cNvCxnSpPr>
            <a:cxnSpLocks/>
          </p:cNvCxnSpPr>
          <p:nvPr/>
        </p:nvCxnSpPr>
        <p:spPr>
          <a:xfrm>
            <a:off x="7861495" y="3024123"/>
            <a:ext cx="21406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21BE4A2-634C-57B8-836C-D303AEF9FF1A}"/>
              </a:ext>
            </a:extLst>
          </p:cNvPr>
          <p:cNvCxnSpPr>
            <a:cxnSpLocks/>
          </p:cNvCxnSpPr>
          <p:nvPr/>
        </p:nvCxnSpPr>
        <p:spPr>
          <a:xfrm>
            <a:off x="1547446" y="3429000"/>
            <a:ext cx="21945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B7D5B34B-BB65-22A6-A13C-766019B0F8C8}"/>
              </a:ext>
            </a:extLst>
          </p:cNvPr>
          <p:cNvCxnSpPr>
            <a:cxnSpLocks/>
          </p:cNvCxnSpPr>
          <p:nvPr/>
        </p:nvCxnSpPr>
        <p:spPr>
          <a:xfrm>
            <a:off x="3860409" y="3429000"/>
            <a:ext cx="10011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E51E7876-F7B9-1E9E-D114-A6E45C52F51E}"/>
              </a:ext>
            </a:extLst>
          </p:cNvPr>
          <p:cNvCxnSpPr>
            <a:cxnSpLocks/>
          </p:cNvCxnSpPr>
          <p:nvPr/>
        </p:nvCxnSpPr>
        <p:spPr>
          <a:xfrm>
            <a:off x="1547446" y="4712246"/>
            <a:ext cx="85812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774C2A8-E164-CD94-A3D0-341DBB303E52}"/>
              </a:ext>
            </a:extLst>
          </p:cNvPr>
          <p:cNvCxnSpPr>
            <a:cxnSpLocks/>
          </p:cNvCxnSpPr>
          <p:nvPr/>
        </p:nvCxnSpPr>
        <p:spPr>
          <a:xfrm>
            <a:off x="2923734" y="4712246"/>
            <a:ext cx="29565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67A415CD-26DE-4F64-C060-60B6B43F0045}"/>
              </a:ext>
            </a:extLst>
          </p:cNvPr>
          <p:cNvCxnSpPr>
            <a:cxnSpLocks/>
          </p:cNvCxnSpPr>
          <p:nvPr/>
        </p:nvCxnSpPr>
        <p:spPr>
          <a:xfrm>
            <a:off x="6299980" y="4683680"/>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9B2D517D-C8AE-7294-E334-4B89FC1CC41B}"/>
              </a:ext>
            </a:extLst>
          </p:cNvPr>
          <p:cNvCxnSpPr>
            <a:cxnSpLocks/>
          </p:cNvCxnSpPr>
          <p:nvPr/>
        </p:nvCxnSpPr>
        <p:spPr>
          <a:xfrm>
            <a:off x="1624817" y="509207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B34BA383-087E-B24F-F97B-3BC576DE997A}"/>
              </a:ext>
            </a:extLst>
          </p:cNvPr>
          <p:cNvCxnSpPr>
            <a:cxnSpLocks/>
          </p:cNvCxnSpPr>
          <p:nvPr/>
        </p:nvCxnSpPr>
        <p:spPr>
          <a:xfrm>
            <a:off x="3732627" y="5091645"/>
            <a:ext cx="3863927" cy="43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85FB19C6-FB39-32E6-5EBA-D4A787B48D1B}"/>
              </a:ext>
            </a:extLst>
          </p:cNvPr>
          <p:cNvCxnSpPr>
            <a:cxnSpLocks/>
          </p:cNvCxnSpPr>
          <p:nvPr/>
        </p:nvCxnSpPr>
        <p:spPr>
          <a:xfrm>
            <a:off x="8149882" y="509121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2F969523-6701-7880-7966-A16A85B9132C}"/>
              </a:ext>
            </a:extLst>
          </p:cNvPr>
          <p:cNvCxnSpPr>
            <a:cxnSpLocks/>
          </p:cNvCxnSpPr>
          <p:nvPr/>
        </p:nvCxnSpPr>
        <p:spPr>
          <a:xfrm>
            <a:off x="1624817" y="5514105"/>
            <a:ext cx="31863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BD6CDDA6-F133-F479-5F8E-7A5DA5B2FAF1}"/>
              </a:ext>
            </a:extLst>
          </p:cNvPr>
          <p:cNvCxnSpPr>
            <a:cxnSpLocks/>
          </p:cNvCxnSpPr>
          <p:nvPr/>
        </p:nvCxnSpPr>
        <p:spPr>
          <a:xfrm>
            <a:off x="6035039" y="551410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C4D0DCB-3995-AC1E-9A1C-74CEBD1611D8}"/>
              </a:ext>
            </a:extLst>
          </p:cNvPr>
          <p:cNvCxnSpPr>
            <a:cxnSpLocks/>
          </p:cNvCxnSpPr>
          <p:nvPr/>
        </p:nvCxnSpPr>
        <p:spPr>
          <a:xfrm>
            <a:off x="7748953" y="5514105"/>
            <a:ext cx="32449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413603BE-ECF5-A490-F849-D1B26D93EEEE}"/>
              </a:ext>
            </a:extLst>
          </p:cNvPr>
          <p:cNvCxnSpPr>
            <a:cxnSpLocks/>
          </p:cNvCxnSpPr>
          <p:nvPr/>
        </p:nvCxnSpPr>
        <p:spPr>
          <a:xfrm>
            <a:off x="1547446" y="5935705"/>
            <a:ext cx="68931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D5C2A513-D376-64B2-A5AD-BA38E0509082}"/>
              </a:ext>
            </a:extLst>
          </p:cNvPr>
          <p:cNvCxnSpPr>
            <a:cxnSpLocks/>
          </p:cNvCxnSpPr>
          <p:nvPr/>
        </p:nvCxnSpPr>
        <p:spPr>
          <a:xfrm>
            <a:off x="2689272" y="593527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B583F115-FCAB-B0CE-267A-7F8239B4585C}"/>
              </a:ext>
            </a:extLst>
          </p:cNvPr>
          <p:cNvCxnSpPr>
            <a:cxnSpLocks/>
          </p:cNvCxnSpPr>
          <p:nvPr/>
        </p:nvCxnSpPr>
        <p:spPr>
          <a:xfrm>
            <a:off x="5371514" y="593570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B54B4562-1273-F1E4-C33A-0B7CF8C31350}"/>
              </a:ext>
            </a:extLst>
          </p:cNvPr>
          <p:cNvCxnSpPr>
            <a:cxnSpLocks/>
          </p:cNvCxnSpPr>
          <p:nvPr/>
        </p:nvCxnSpPr>
        <p:spPr>
          <a:xfrm>
            <a:off x="7596554" y="5935705"/>
            <a:ext cx="156151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DC6C8CE6-1F8D-183D-64F9-4AD085BBCD34}"/>
              </a:ext>
            </a:extLst>
          </p:cNvPr>
          <p:cNvCxnSpPr>
            <a:cxnSpLocks/>
          </p:cNvCxnSpPr>
          <p:nvPr/>
        </p:nvCxnSpPr>
        <p:spPr>
          <a:xfrm>
            <a:off x="9296400" y="5935275"/>
            <a:ext cx="13106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1628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D3094-7671-F909-A3AA-9187F81CB627}"/>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3" name="Rectangle 2">
            <a:extLst>
              <a:ext uri="{FF2B5EF4-FFF2-40B4-BE49-F238E27FC236}">
                <a16:creationId xmlns:a16="http://schemas.microsoft.com/office/drawing/2014/main" id="{F89F57C3-389A-4FCF-2C53-EEB4DEFF1E03}"/>
              </a:ext>
            </a:extLst>
          </p:cNvPr>
          <p:cNvSpPr/>
          <p:nvPr/>
        </p:nvSpPr>
        <p:spPr>
          <a:xfrm>
            <a:off x="2518117" y="404955"/>
            <a:ext cx="8299938" cy="553998"/>
          </a:xfrm>
          <a:prstGeom prst="rect">
            <a:avLst/>
          </a:prstGeom>
        </p:spPr>
        <p:txBody>
          <a:bodyPr wrap="square">
            <a:spAutoFit/>
          </a:bodyPr>
          <a:lstStyle/>
          <a:p>
            <a:pPr algn="ctr"/>
            <a:r>
              <a:rPr lang="en-US" sz="3000" i="1" dirty="0">
                <a:solidFill>
                  <a:srgbClr val="0070C0"/>
                </a:solidFill>
              </a:rPr>
              <a:t>Skim and scan to get the specific information </a:t>
            </a:r>
          </a:p>
        </p:txBody>
      </p:sp>
      <p:pic>
        <p:nvPicPr>
          <p:cNvPr id="5" name="Picture 4">
            <a:extLst>
              <a:ext uri="{FF2B5EF4-FFF2-40B4-BE49-F238E27FC236}">
                <a16:creationId xmlns:a16="http://schemas.microsoft.com/office/drawing/2014/main" id="{ADFF910E-5C6E-95A1-D5CA-2B2CFD53FF78}"/>
              </a:ext>
            </a:extLst>
          </p:cNvPr>
          <p:cNvPicPr>
            <a:picLocks noChangeAspect="1"/>
          </p:cNvPicPr>
          <p:nvPr/>
        </p:nvPicPr>
        <p:blipFill>
          <a:blip r:embed="rId2"/>
          <a:stretch>
            <a:fillRect/>
          </a:stretch>
        </p:blipFill>
        <p:spPr>
          <a:xfrm>
            <a:off x="321025" y="958952"/>
            <a:ext cx="8822975" cy="5420719"/>
          </a:xfrm>
          <a:prstGeom prst="rect">
            <a:avLst/>
          </a:prstGeom>
        </p:spPr>
      </p:pic>
      <p:sp>
        <p:nvSpPr>
          <p:cNvPr id="6" name="TextBox 5">
            <a:extLst>
              <a:ext uri="{FF2B5EF4-FFF2-40B4-BE49-F238E27FC236}">
                <a16:creationId xmlns:a16="http://schemas.microsoft.com/office/drawing/2014/main" id="{009D5ED7-BCDF-382D-3CE5-C00E43ACDACF}"/>
              </a:ext>
            </a:extLst>
          </p:cNvPr>
          <p:cNvSpPr txBox="1"/>
          <p:nvPr/>
        </p:nvSpPr>
        <p:spPr>
          <a:xfrm>
            <a:off x="9144000" y="1885689"/>
            <a:ext cx="2743967" cy="2308324"/>
          </a:xfrm>
          <a:prstGeom prst="rect">
            <a:avLst/>
          </a:prstGeom>
          <a:noFill/>
        </p:spPr>
        <p:txBody>
          <a:bodyPr wrap="square" rtlCol="0">
            <a:spAutoFit/>
          </a:bodyPr>
          <a:lstStyle/>
          <a:p>
            <a:pPr algn="ctr"/>
            <a:r>
              <a:rPr lang="en-US" sz="3600" b="1" dirty="0">
                <a:solidFill>
                  <a:srgbClr val="FF0000"/>
                </a:solidFill>
              </a:rPr>
              <a:t>Answer key: 1_D</a:t>
            </a:r>
          </a:p>
          <a:p>
            <a:pPr algn="ctr"/>
            <a:r>
              <a:rPr lang="en-US" sz="3600" b="1" dirty="0">
                <a:solidFill>
                  <a:srgbClr val="FF0000"/>
                </a:solidFill>
              </a:rPr>
              <a:t>2_B</a:t>
            </a:r>
          </a:p>
          <a:p>
            <a:pPr algn="ctr"/>
            <a:r>
              <a:rPr lang="en-US" sz="3600" b="1" dirty="0">
                <a:solidFill>
                  <a:srgbClr val="FF0000"/>
                </a:solidFill>
              </a:rPr>
              <a:t>3_C</a:t>
            </a:r>
          </a:p>
        </p:txBody>
      </p:sp>
    </p:spTree>
    <p:extLst>
      <p:ext uri="{BB962C8B-B14F-4D97-AF65-F5344CB8AC3E}">
        <p14:creationId xmlns:p14="http://schemas.microsoft.com/office/powerpoint/2010/main" val="1266236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CDBAC-8D6D-89DB-DA29-7BA351D6041C}"/>
              </a:ext>
            </a:extLst>
          </p:cNvPr>
          <p:cNvSpPr txBox="1"/>
          <p:nvPr/>
        </p:nvSpPr>
        <p:spPr>
          <a:xfrm>
            <a:off x="1934129" y="436828"/>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3" name="Rectangle 2">
            <a:extLst>
              <a:ext uri="{FF2B5EF4-FFF2-40B4-BE49-F238E27FC236}">
                <a16:creationId xmlns:a16="http://schemas.microsoft.com/office/drawing/2014/main" id="{1EBDD383-9E22-D08F-E6E0-9AF5C74A35EC}"/>
              </a:ext>
            </a:extLst>
          </p:cNvPr>
          <p:cNvSpPr/>
          <p:nvPr/>
        </p:nvSpPr>
        <p:spPr>
          <a:xfrm>
            <a:off x="6096000" y="924183"/>
            <a:ext cx="6063858" cy="553998"/>
          </a:xfrm>
          <a:prstGeom prst="rect">
            <a:avLst/>
          </a:prstGeom>
        </p:spPr>
        <p:txBody>
          <a:bodyPr wrap="square">
            <a:spAutoFit/>
          </a:bodyPr>
          <a:lstStyle/>
          <a:p>
            <a:pPr algn="ctr"/>
            <a:r>
              <a:rPr lang="en-US" sz="3000" i="1" dirty="0">
                <a:solidFill>
                  <a:srgbClr val="0070C0"/>
                </a:solidFill>
              </a:rPr>
              <a:t>Underline the key words/phrases. </a:t>
            </a:r>
          </a:p>
        </p:txBody>
      </p:sp>
      <p:sp>
        <p:nvSpPr>
          <p:cNvPr id="4" name="TextBox 3">
            <a:extLst>
              <a:ext uri="{FF2B5EF4-FFF2-40B4-BE49-F238E27FC236}">
                <a16:creationId xmlns:a16="http://schemas.microsoft.com/office/drawing/2014/main" id="{F4AF4D5F-F009-C65D-54E3-FA2015F1A1E3}"/>
              </a:ext>
            </a:extLst>
          </p:cNvPr>
          <p:cNvSpPr txBox="1"/>
          <p:nvPr/>
        </p:nvSpPr>
        <p:spPr>
          <a:xfrm>
            <a:off x="0" y="339408"/>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63</a:t>
            </a:r>
          </a:p>
        </p:txBody>
      </p:sp>
      <p:sp>
        <p:nvSpPr>
          <p:cNvPr id="6" name="TextBox 5">
            <a:extLst>
              <a:ext uri="{FF2B5EF4-FFF2-40B4-BE49-F238E27FC236}">
                <a16:creationId xmlns:a16="http://schemas.microsoft.com/office/drawing/2014/main" id="{754F765F-0240-BDBF-CB2F-1E342E9DA6B2}"/>
              </a:ext>
            </a:extLst>
          </p:cNvPr>
          <p:cNvSpPr txBox="1"/>
          <p:nvPr/>
        </p:nvSpPr>
        <p:spPr>
          <a:xfrm>
            <a:off x="4083145" y="385574"/>
            <a:ext cx="7494566" cy="1077218"/>
          </a:xfrm>
          <a:prstGeom prst="rect">
            <a:avLst/>
          </a:prstGeom>
          <a:noFill/>
        </p:spPr>
        <p:txBody>
          <a:bodyPr wrap="square">
            <a:spAutoFit/>
          </a:bodyPr>
          <a:lstStyle/>
          <a:p>
            <a:r>
              <a:rPr lang="en-US" sz="3200" b="1" dirty="0"/>
              <a:t>Look and read. Choose the correct answer (A, B, or C).</a:t>
            </a:r>
          </a:p>
        </p:txBody>
      </p:sp>
      <p:pic>
        <p:nvPicPr>
          <p:cNvPr id="8" name="Picture 7">
            <a:extLst>
              <a:ext uri="{FF2B5EF4-FFF2-40B4-BE49-F238E27FC236}">
                <a16:creationId xmlns:a16="http://schemas.microsoft.com/office/drawing/2014/main" id="{E30FB58D-E98B-3ADA-8503-7AA579F7FC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42" y="1355056"/>
            <a:ext cx="7019215" cy="2576341"/>
          </a:xfrm>
          <a:prstGeom prst="rect">
            <a:avLst/>
          </a:prstGeom>
        </p:spPr>
      </p:pic>
      <p:pic>
        <p:nvPicPr>
          <p:cNvPr id="10" name="Picture 9">
            <a:extLst>
              <a:ext uri="{FF2B5EF4-FFF2-40B4-BE49-F238E27FC236}">
                <a16:creationId xmlns:a16="http://schemas.microsoft.com/office/drawing/2014/main" id="{3CECFCFE-B2B2-0930-D85A-B7696A2BD487}"/>
              </a:ext>
            </a:extLst>
          </p:cNvPr>
          <p:cNvPicPr>
            <a:picLocks noChangeAspect="1"/>
          </p:cNvPicPr>
          <p:nvPr/>
        </p:nvPicPr>
        <p:blipFill>
          <a:blip r:embed="rId3"/>
          <a:stretch>
            <a:fillRect/>
          </a:stretch>
        </p:blipFill>
        <p:spPr>
          <a:xfrm>
            <a:off x="6403038" y="1546944"/>
            <a:ext cx="5174673" cy="2345980"/>
          </a:xfrm>
          <a:prstGeom prst="rect">
            <a:avLst/>
          </a:prstGeom>
        </p:spPr>
      </p:pic>
      <p:pic>
        <p:nvPicPr>
          <p:cNvPr id="12" name="Picture 11">
            <a:extLst>
              <a:ext uri="{FF2B5EF4-FFF2-40B4-BE49-F238E27FC236}">
                <a16:creationId xmlns:a16="http://schemas.microsoft.com/office/drawing/2014/main" id="{A4E92525-8C33-C99D-FE63-D12962CD45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74" y="3739509"/>
            <a:ext cx="7156942" cy="3113270"/>
          </a:xfrm>
          <a:prstGeom prst="rect">
            <a:avLst/>
          </a:prstGeom>
        </p:spPr>
      </p:pic>
      <p:pic>
        <p:nvPicPr>
          <p:cNvPr id="7" name="Picture 6">
            <a:extLst>
              <a:ext uri="{FF2B5EF4-FFF2-40B4-BE49-F238E27FC236}">
                <a16:creationId xmlns:a16="http://schemas.microsoft.com/office/drawing/2014/main" id="{0EB9C437-6F14-A5AE-2D91-CE38CCB458C3}"/>
              </a:ext>
            </a:extLst>
          </p:cNvPr>
          <p:cNvPicPr>
            <a:picLocks noChangeAspect="1"/>
          </p:cNvPicPr>
          <p:nvPr/>
        </p:nvPicPr>
        <p:blipFill>
          <a:blip r:embed="rId5"/>
          <a:stretch>
            <a:fillRect/>
          </a:stretch>
        </p:blipFill>
        <p:spPr>
          <a:xfrm>
            <a:off x="5256552" y="4533339"/>
            <a:ext cx="5820587" cy="2305372"/>
          </a:xfrm>
          <a:prstGeom prst="rect">
            <a:avLst/>
          </a:prstGeom>
        </p:spPr>
      </p:pic>
      <p:cxnSp>
        <p:nvCxnSpPr>
          <p:cNvPr id="11" name="Straight Connector 10">
            <a:extLst>
              <a:ext uri="{FF2B5EF4-FFF2-40B4-BE49-F238E27FC236}">
                <a16:creationId xmlns:a16="http://schemas.microsoft.com/office/drawing/2014/main" id="{D7E423F8-736D-9864-6852-6EA0FE2754FB}"/>
              </a:ext>
            </a:extLst>
          </p:cNvPr>
          <p:cNvCxnSpPr>
            <a:cxnSpLocks/>
          </p:cNvCxnSpPr>
          <p:nvPr/>
        </p:nvCxnSpPr>
        <p:spPr>
          <a:xfrm>
            <a:off x="4318782" y="878462"/>
            <a:ext cx="21945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58A9611A-3251-D43A-4CC0-96A3E026301E}"/>
              </a:ext>
            </a:extLst>
          </p:cNvPr>
          <p:cNvCxnSpPr>
            <a:cxnSpLocks/>
          </p:cNvCxnSpPr>
          <p:nvPr/>
        </p:nvCxnSpPr>
        <p:spPr>
          <a:xfrm>
            <a:off x="6836899" y="878462"/>
            <a:ext cx="44313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26B6F20-5ADF-901F-42C1-B05974C650AD}"/>
              </a:ext>
            </a:extLst>
          </p:cNvPr>
          <p:cNvCxnSpPr>
            <a:cxnSpLocks/>
          </p:cNvCxnSpPr>
          <p:nvPr/>
        </p:nvCxnSpPr>
        <p:spPr>
          <a:xfrm>
            <a:off x="501627" y="2416126"/>
            <a:ext cx="1963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7C863E26-5E94-0021-BA23-A3EFC7E27372}"/>
              </a:ext>
            </a:extLst>
          </p:cNvPr>
          <p:cNvCxnSpPr>
            <a:cxnSpLocks/>
          </p:cNvCxnSpPr>
          <p:nvPr/>
        </p:nvCxnSpPr>
        <p:spPr>
          <a:xfrm>
            <a:off x="501627" y="2781886"/>
            <a:ext cx="5675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164C931-1C98-AB29-0A77-01F3836ACE3C}"/>
              </a:ext>
            </a:extLst>
          </p:cNvPr>
          <p:cNvCxnSpPr>
            <a:cxnSpLocks/>
          </p:cNvCxnSpPr>
          <p:nvPr/>
        </p:nvCxnSpPr>
        <p:spPr>
          <a:xfrm>
            <a:off x="1261283" y="2781886"/>
            <a:ext cx="16929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FF846476-7CC1-FFD6-6359-3D5C38E3D3CA}"/>
              </a:ext>
            </a:extLst>
          </p:cNvPr>
          <p:cNvCxnSpPr>
            <a:cxnSpLocks/>
          </p:cNvCxnSpPr>
          <p:nvPr/>
        </p:nvCxnSpPr>
        <p:spPr>
          <a:xfrm>
            <a:off x="501627" y="3147646"/>
            <a:ext cx="103792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67BCCAF9-2D1A-E094-4326-D96FDA306276}"/>
              </a:ext>
            </a:extLst>
          </p:cNvPr>
          <p:cNvCxnSpPr>
            <a:cxnSpLocks/>
          </p:cNvCxnSpPr>
          <p:nvPr/>
        </p:nvCxnSpPr>
        <p:spPr>
          <a:xfrm>
            <a:off x="1688123" y="3147646"/>
            <a:ext cx="21945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58315A1B-4477-667B-CF17-D6C2975425FA}"/>
              </a:ext>
            </a:extLst>
          </p:cNvPr>
          <p:cNvCxnSpPr>
            <a:cxnSpLocks/>
          </p:cNvCxnSpPr>
          <p:nvPr/>
        </p:nvCxnSpPr>
        <p:spPr>
          <a:xfrm>
            <a:off x="501627" y="3552093"/>
            <a:ext cx="159445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E3D455E8-2611-7F12-7216-9A6655180F3A}"/>
              </a:ext>
            </a:extLst>
          </p:cNvPr>
          <p:cNvCxnSpPr>
            <a:cxnSpLocks/>
          </p:cNvCxnSpPr>
          <p:nvPr/>
        </p:nvCxnSpPr>
        <p:spPr>
          <a:xfrm>
            <a:off x="7051357" y="2261381"/>
            <a:ext cx="1262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FF0517EE-AEA9-1A40-BE08-DA30C679ACF9}"/>
              </a:ext>
            </a:extLst>
          </p:cNvPr>
          <p:cNvCxnSpPr>
            <a:cxnSpLocks/>
          </p:cNvCxnSpPr>
          <p:nvPr/>
        </p:nvCxnSpPr>
        <p:spPr>
          <a:xfrm>
            <a:off x="8567225" y="2257864"/>
            <a:ext cx="21945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839281DD-026E-4B37-0573-ED41AFF0231A}"/>
              </a:ext>
            </a:extLst>
          </p:cNvPr>
          <p:cNvCxnSpPr>
            <a:cxnSpLocks/>
          </p:cNvCxnSpPr>
          <p:nvPr/>
        </p:nvCxnSpPr>
        <p:spPr>
          <a:xfrm>
            <a:off x="7051356" y="2906150"/>
            <a:ext cx="1262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0C50EEF8-D8F5-3B2D-48F9-9CCF66F133F8}"/>
              </a:ext>
            </a:extLst>
          </p:cNvPr>
          <p:cNvCxnSpPr>
            <a:cxnSpLocks/>
          </p:cNvCxnSpPr>
          <p:nvPr/>
        </p:nvCxnSpPr>
        <p:spPr>
          <a:xfrm>
            <a:off x="8567225" y="2906150"/>
            <a:ext cx="231994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C0A6035C-4E3D-FD89-C278-256DA8C46C08}"/>
              </a:ext>
            </a:extLst>
          </p:cNvPr>
          <p:cNvCxnSpPr>
            <a:cxnSpLocks/>
          </p:cNvCxnSpPr>
          <p:nvPr/>
        </p:nvCxnSpPr>
        <p:spPr>
          <a:xfrm>
            <a:off x="7051355" y="3552093"/>
            <a:ext cx="126264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B6A215A4-1647-DED9-DC12-542150F70B6E}"/>
              </a:ext>
            </a:extLst>
          </p:cNvPr>
          <p:cNvCxnSpPr>
            <a:cxnSpLocks/>
          </p:cNvCxnSpPr>
          <p:nvPr/>
        </p:nvCxnSpPr>
        <p:spPr>
          <a:xfrm>
            <a:off x="8540208" y="3552093"/>
            <a:ext cx="250991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ED128A13-1885-0E70-B2B3-18D6A6980C07}"/>
              </a:ext>
            </a:extLst>
          </p:cNvPr>
          <p:cNvCxnSpPr>
            <a:cxnSpLocks/>
          </p:cNvCxnSpPr>
          <p:nvPr/>
        </p:nvCxnSpPr>
        <p:spPr>
          <a:xfrm>
            <a:off x="513290" y="5125330"/>
            <a:ext cx="336939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A1BB3CC6-426E-08E7-122D-07A602C696E9}"/>
              </a:ext>
            </a:extLst>
          </p:cNvPr>
          <p:cNvCxnSpPr>
            <a:cxnSpLocks/>
          </p:cNvCxnSpPr>
          <p:nvPr/>
        </p:nvCxnSpPr>
        <p:spPr>
          <a:xfrm>
            <a:off x="501626" y="5547361"/>
            <a:ext cx="11864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0AF6DEAA-89FE-FE30-1C14-E2FD1B9B9C0D}"/>
              </a:ext>
            </a:extLst>
          </p:cNvPr>
          <p:cNvCxnSpPr>
            <a:cxnSpLocks/>
          </p:cNvCxnSpPr>
          <p:nvPr/>
        </p:nvCxnSpPr>
        <p:spPr>
          <a:xfrm>
            <a:off x="1947290" y="5547361"/>
            <a:ext cx="237149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E71DB25B-0160-D811-E236-9AEE58D56E02}"/>
              </a:ext>
            </a:extLst>
          </p:cNvPr>
          <p:cNvCxnSpPr>
            <a:cxnSpLocks/>
          </p:cNvCxnSpPr>
          <p:nvPr/>
        </p:nvCxnSpPr>
        <p:spPr>
          <a:xfrm>
            <a:off x="513290" y="6009250"/>
            <a:ext cx="11864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FB7B80D2-C6D0-621F-1499-E38254496430}"/>
              </a:ext>
            </a:extLst>
          </p:cNvPr>
          <p:cNvCxnSpPr>
            <a:cxnSpLocks/>
          </p:cNvCxnSpPr>
          <p:nvPr/>
        </p:nvCxnSpPr>
        <p:spPr>
          <a:xfrm>
            <a:off x="1877857" y="6009250"/>
            <a:ext cx="194855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7FEE161E-A172-A6D9-3838-DB1371A10546}"/>
              </a:ext>
            </a:extLst>
          </p:cNvPr>
          <p:cNvCxnSpPr>
            <a:cxnSpLocks/>
          </p:cNvCxnSpPr>
          <p:nvPr/>
        </p:nvCxnSpPr>
        <p:spPr>
          <a:xfrm>
            <a:off x="660881" y="6476388"/>
            <a:ext cx="11864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17E3018E-2D4C-2886-52A5-A0F89D8B9B49}"/>
              </a:ext>
            </a:extLst>
          </p:cNvPr>
          <p:cNvCxnSpPr>
            <a:cxnSpLocks/>
          </p:cNvCxnSpPr>
          <p:nvPr/>
        </p:nvCxnSpPr>
        <p:spPr>
          <a:xfrm>
            <a:off x="2134591" y="6476388"/>
            <a:ext cx="26343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38F4A5B6-E54B-B610-B777-0C3A3DC13285}"/>
              </a:ext>
            </a:extLst>
          </p:cNvPr>
          <p:cNvCxnSpPr>
            <a:cxnSpLocks/>
          </p:cNvCxnSpPr>
          <p:nvPr/>
        </p:nvCxnSpPr>
        <p:spPr>
          <a:xfrm>
            <a:off x="5943479" y="5198015"/>
            <a:ext cx="11864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5DB22F22-1DFB-C3B9-385E-04457F77F87F}"/>
              </a:ext>
            </a:extLst>
          </p:cNvPr>
          <p:cNvCxnSpPr>
            <a:cxnSpLocks/>
          </p:cNvCxnSpPr>
          <p:nvPr/>
        </p:nvCxnSpPr>
        <p:spPr>
          <a:xfrm>
            <a:off x="7380728" y="5198015"/>
            <a:ext cx="11864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0374C7C3-3B74-973B-C941-FA2036CCAF6C}"/>
              </a:ext>
            </a:extLst>
          </p:cNvPr>
          <p:cNvCxnSpPr>
            <a:cxnSpLocks/>
          </p:cNvCxnSpPr>
          <p:nvPr/>
        </p:nvCxnSpPr>
        <p:spPr>
          <a:xfrm>
            <a:off x="5920093" y="5842784"/>
            <a:ext cx="11864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C4FE84E4-124F-01DF-9760-52C70378C7C8}"/>
              </a:ext>
            </a:extLst>
          </p:cNvPr>
          <p:cNvCxnSpPr>
            <a:cxnSpLocks/>
          </p:cNvCxnSpPr>
          <p:nvPr/>
        </p:nvCxnSpPr>
        <p:spPr>
          <a:xfrm>
            <a:off x="7353711" y="5842784"/>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703EAF84-1712-47F8-6811-0C816E1518AA}"/>
              </a:ext>
            </a:extLst>
          </p:cNvPr>
          <p:cNvCxnSpPr>
            <a:cxnSpLocks/>
          </p:cNvCxnSpPr>
          <p:nvPr/>
        </p:nvCxnSpPr>
        <p:spPr>
          <a:xfrm>
            <a:off x="5943372" y="6476388"/>
            <a:ext cx="161097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338A3462-B650-F57E-C9B5-3520B15731B6}"/>
              </a:ext>
            </a:extLst>
          </p:cNvPr>
          <p:cNvCxnSpPr>
            <a:cxnSpLocks/>
          </p:cNvCxnSpPr>
          <p:nvPr/>
        </p:nvCxnSpPr>
        <p:spPr>
          <a:xfrm>
            <a:off x="8166845" y="6476388"/>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47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3C1A4-C796-3047-9D69-97237E4C3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333" y="331307"/>
            <a:ext cx="7061982" cy="3181477"/>
          </a:xfrm>
          <a:prstGeom prst="rect">
            <a:avLst/>
          </a:prstGeom>
        </p:spPr>
      </p:pic>
      <p:pic>
        <p:nvPicPr>
          <p:cNvPr id="7" name="Picture 6">
            <a:extLst>
              <a:ext uri="{FF2B5EF4-FFF2-40B4-BE49-F238E27FC236}">
                <a16:creationId xmlns:a16="http://schemas.microsoft.com/office/drawing/2014/main" id="{349BFA50-26AE-F047-02B2-B3700F2112E7}"/>
              </a:ext>
            </a:extLst>
          </p:cNvPr>
          <p:cNvPicPr>
            <a:picLocks noChangeAspect="1"/>
          </p:cNvPicPr>
          <p:nvPr/>
        </p:nvPicPr>
        <p:blipFill>
          <a:blip r:embed="rId3"/>
          <a:stretch>
            <a:fillRect/>
          </a:stretch>
        </p:blipFill>
        <p:spPr>
          <a:xfrm>
            <a:off x="5011371" y="3645948"/>
            <a:ext cx="5620534" cy="2638793"/>
          </a:xfrm>
          <a:prstGeom prst="rect">
            <a:avLst/>
          </a:prstGeom>
        </p:spPr>
      </p:pic>
      <p:cxnSp>
        <p:nvCxnSpPr>
          <p:cNvPr id="10" name="Straight Connector 9">
            <a:extLst>
              <a:ext uri="{FF2B5EF4-FFF2-40B4-BE49-F238E27FC236}">
                <a16:creationId xmlns:a16="http://schemas.microsoft.com/office/drawing/2014/main" id="{E56FF1CA-6B33-7213-3ACC-629057DEF821}"/>
              </a:ext>
            </a:extLst>
          </p:cNvPr>
          <p:cNvCxnSpPr>
            <a:cxnSpLocks/>
          </p:cNvCxnSpPr>
          <p:nvPr/>
        </p:nvCxnSpPr>
        <p:spPr>
          <a:xfrm>
            <a:off x="1515618" y="1988236"/>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397A4513-3C5D-3C4F-F6E2-678015DBA7F4}"/>
              </a:ext>
            </a:extLst>
          </p:cNvPr>
          <p:cNvCxnSpPr>
            <a:cxnSpLocks/>
          </p:cNvCxnSpPr>
          <p:nvPr/>
        </p:nvCxnSpPr>
        <p:spPr>
          <a:xfrm>
            <a:off x="4174411" y="1974176"/>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577A9239-5B7C-DFB9-AD5B-2A6C569517AC}"/>
              </a:ext>
            </a:extLst>
          </p:cNvPr>
          <p:cNvCxnSpPr>
            <a:cxnSpLocks/>
          </p:cNvCxnSpPr>
          <p:nvPr/>
        </p:nvCxnSpPr>
        <p:spPr>
          <a:xfrm>
            <a:off x="1386663" y="2351659"/>
            <a:ext cx="32134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A22B5779-9C64-24CD-88F6-74173AA42661}"/>
              </a:ext>
            </a:extLst>
          </p:cNvPr>
          <p:cNvCxnSpPr>
            <a:cxnSpLocks/>
          </p:cNvCxnSpPr>
          <p:nvPr/>
        </p:nvCxnSpPr>
        <p:spPr>
          <a:xfrm>
            <a:off x="5022547" y="2351659"/>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4BDD7204-5872-9D8A-0E0A-6B5334A2BC3F}"/>
              </a:ext>
            </a:extLst>
          </p:cNvPr>
          <p:cNvCxnSpPr>
            <a:cxnSpLocks/>
          </p:cNvCxnSpPr>
          <p:nvPr/>
        </p:nvCxnSpPr>
        <p:spPr>
          <a:xfrm>
            <a:off x="1953326" y="2731486"/>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B7707CC-CCDE-2DCD-E196-E6A4CA20D1A9}"/>
              </a:ext>
            </a:extLst>
          </p:cNvPr>
          <p:cNvCxnSpPr>
            <a:cxnSpLocks/>
          </p:cNvCxnSpPr>
          <p:nvPr/>
        </p:nvCxnSpPr>
        <p:spPr>
          <a:xfrm>
            <a:off x="5457281" y="4166392"/>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CD36177D-9074-3CD3-388C-8324FA296506}"/>
              </a:ext>
            </a:extLst>
          </p:cNvPr>
          <p:cNvCxnSpPr>
            <a:cxnSpLocks/>
          </p:cNvCxnSpPr>
          <p:nvPr/>
        </p:nvCxnSpPr>
        <p:spPr>
          <a:xfrm>
            <a:off x="5588830" y="4783026"/>
            <a:ext cx="15012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B38DBB3C-A26A-72E4-147D-A845A6385FBD}"/>
              </a:ext>
            </a:extLst>
          </p:cNvPr>
          <p:cNvCxnSpPr>
            <a:cxnSpLocks/>
          </p:cNvCxnSpPr>
          <p:nvPr/>
        </p:nvCxnSpPr>
        <p:spPr>
          <a:xfrm>
            <a:off x="7283737" y="4783037"/>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774EC00-9C0B-F1BB-FD86-888185F13FBF}"/>
              </a:ext>
            </a:extLst>
          </p:cNvPr>
          <p:cNvCxnSpPr>
            <a:cxnSpLocks/>
          </p:cNvCxnSpPr>
          <p:nvPr/>
        </p:nvCxnSpPr>
        <p:spPr>
          <a:xfrm>
            <a:off x="5741230" y="5441863"/>
            <a:ext cx="17990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816481F8-2199-52C2-2A8A-38CADB4D8082}"/>
              </a:ext>
            </a:extLst>
          </p:cNvPr>
          <p:cNvCxnSpPr>
            <a:cxnSpLocks/>
          </p:cNvCxnSpPr>
          <p:nvPr/>
        </p:nvCxnSpPr>
        <p:spPr>
          <a:xfrm>
            <a:off x="7830766" y="5441863"/>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3D44B619-D229-74B6-CA5E-78338370DE3F}"/>
              </a:ext>
            </a:extLst>
          </p:cNvPr>
          <p:cNvCxnSpPr>
            <a:cxnSpLocks/>
          </p:cNvCxnSpPr>
          <p:nvPr/>
        </p:nvCxnSpPr>
        <p:spPr>
          <a:xfrm>
            <a:off x="5648369" y="6058497"/>
            <a:ext cx="179905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C69ADB35-DAAB-3D77-A00E-A251C2844E4A}"/>
              </a:ext>
            </a:extLst>
          </p:cNvPr>
          <p:cNvCxnSpPr>
            <a:cxnSpLocks/>
          </p:cNvCxnSpPr>
          <p:nvPr/>
        </p:nvCxnSpPr>
        <p:spPr>
          <a:xfrm>
            <a:off x="7715879" y="6058497"/>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9935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86130C-1509-4A7C-11A5-60E314DAD4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7619" y="470119"/>
            <a:ext cx="7061982" cy="2958881"/>
          </a:xfrm>
          <a:prstGeom prst="rect">
            <a:avLst/>
          </a:prstGeom>
        </p:spPr>
      </p:pic>
      <p:pic>
        <p:nvPicPr>
          <p:cNvPr id="3" name="Picture 2">
            <a:extLst>
              <a:ext uri="{FF2B5EF4-FFF2-40B4-BE49-F238E27FC236}">
                <a16:creationId xmlns:a16="http://schemas.microsoft.com/office/drawing/2014/main" id="{5CD29F49-1556-5F1B-18AB-2911DD58390A}"/>
              </a:ext>
            </a:extLst>
          </p:cNvPr>
          <p:cNvPicPr>
            <a:picLocks noChangeAspect="1"/>
          </p:cNvPicPr>
          <p:nvPr/>
        </p:nvPicPr>
        <p:blipFill>
          <a:blip r:embed="rId3"/>
          <a:stretch>
            <a:fillRect/>
          </a:stretch>
        </p:blipFill>
        <p:spPr>
          <a:xfrm>
            <a:off x="3601330" y="3863353"/>
            <a:ext cx="6716062" cy="2219635"/>
          </a:xfrm>
          <a:prstGeom prst="rect">
            <a:avLst/>
          </a:prstGeom>
        </p:spPr>
      </p:pic>
      <p:cxnSp>
        <p:nvCxnSpPr>
          <p:cNvPr id="4" name="Straight Connector 3">
            <a:extLst>
              <a:ext uri="{FF2B5EF4-FFF2-40B4-BE49-F238E27FC236}">
                <a16:creationId xmlns:a16="http://schemas.microsoft.com/office/drawing/2014/main" id="{43105847-516C-BAAE-3D13-FB2CCB1A1F2A}"/>
              </a:ext>
            </a:extLst>
          </p:cNvPr>
          <p:cNvCxnSpPr>
            <a:cxnSpLocks/>
          </p:cNvCxnSpPr>
          <p:nvPr/>
        </p:nvCxnSpPr>
        <p:spPr>
          <a:xfrm>
            <a:off x="2569448" y="2459513"/>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8471277-DD28-9F23-70B7-82110F452A96}"/>
              </a:ext>
            </a:extLst>
          </p:cNvPr>
          <p:cNvCxnSpPr>
            <a:cxnSpLocks/>
          </p:cNvCxnSpPr>
          <p:nvPr/>
        </p:nvCxnSpPr>
        <p:spPr>
          <a:xfrm>
            <a:off x="5352506" y="2454835"/>
            <a:ext cx="23734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61EE76F8-39BF-7AD8-7BDF-5E61AC18D49C}"/>
              </a:ext>
            </a:extLst>
          </p:cNvPr>
          <p:cNvCxnSpPr>
            <a:cxnSpLocks/>
          </p:cNvCxnSpPr>
          <p:nvPr/>
        </p:nvCxnSpPr>
        <p:spPr>
          <a:xfrm>
            <a:off x="1666771" y="2822928"/>
            <a:ext cx="210337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C9BB953A-BD59-84E5-AAAE-36603FC6B03E}"/>
              </a:ext>
            </a:extLst>
          </p:cNvPr>
          <p:cNvCxnSpPr>
            <a:cxnSpLocks/>
          </p:cNvCxnSpPr>
          <p:nvPr/>
        </p:nvCxnSpPr>
        <p:spPr>
          <a:xfrm>
            <a:off x="4438107" y="2846386"/>
            <a:ext cx="298963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8BE5EC8-D53B-7B5C-77E3-F6EC1768EAB2}"/>
              </a:ext>
            </a:extLst>
          </p:cNvPr>
          <p:cNvCxnSpPr>
            <a:cxnSpLocks/>
          </p:cNvCxnSpPr>
          <p:nvPr/>
        </p:nvCxnSpPr>
        <p:spPr>
          <a:xfrm>
            <a:off x="5095333" y="4468848"/>
            <a:ext cx="286698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3B0A19-7FF6-D91A-603B-8316F1BA2C79}"/>
              </a:ext>
            </a:extLst>
          </p:cNvPr>
          <p:cNvCxnSpPr>
            <a:cxnSpLocks/>
          </p:cNvCxnSpPr>
          <p:nvPr/>
        </p:nvCxnSpPr>
        <p:spPr>
          <a:xfrm>
            <a:off x="8081638" y="4468848"/>
            <a:ext cx="15969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ABB226B-E8DF-7A2C-71B5-6A78C75C11F9}"/>
              </a:ext>
            </a:extLst>
          </p:cNvPr>
          <p:cNvCxnSpPr>
            <a:cxnSpLocks/>
          </p:cNvCxnSpPr>
          <p:nvPr/>
        </p:nvCxnSpPr>
        <p:spPr>
          <a:xfrm>
            <a:off x="5095333" y="5113618"/>
            <a:ext cx="335935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4214117-07D5-AAB4-E98F-5C02DC6EEEAC}"/>
              </a:ext>
            </a:extLst>
          </p:cNvPr>
          <p:cNvCxnSpPr>
            <a:cxnSpLocks/>
          </p:cNvCxnSpPr>
          <p:nvPr/>
        </p:nvCxnSpPr>
        <p:spPr>
          <a:xfrm>
            <a:off x="8553154" y="5113618"/>
            <a:ext cx="14067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4DFF977-1F8F-62C7-5C7A-D1004A74881C}"/>
              </a:ext>
            </a:extLst>
          </p:cNvPr>
          <p:cNvCxnSpPr>
            <a:cxnSpLocks/>
          </p:cNvCxnSpPr>
          <p:nvPr/>
        </p:nvCxnSpPr>
        <p:spPr>
          <a:xfrm>
            <a:off x="5095333" y="5732596"/>
            <a:ext cx="24730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7795D0FC-AF0C-96ED-BD78-8433D18576A5}"/>
              </a:ext>
            </a:extLst>
          </p:cNvPr>
          <p:cNvCxnSpPr>
            <a:cxnSpLocks/>
          </p:cNvCxnSpPr>
          <p:nvPr/>
        </p:nvCxnSpPr>
        <p:spPr>
          <a:xfrm>
            <a:off x="7791155" y="5732596"/>
            <a:ext cx="14067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302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3792C-0F12-7DFD-11D7-CA8BC21D528E}"/>
              </a:ext>
            </a:extLst>
          </p:cNvPr>
          <p:cNvSpPr txBox="1"/>
          <p:nvPr/>
        </p:nvSpPr>
        <p:spPr>
          <a:xfrm>
            <a:off x="316958" y="488417"/>
            <a:ext cx="17544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3" name="Rectangle 2">
            <a:extLst>
              <a:ext uri="{FF2B5EF4-FFF2-40B4-BE49-F238E27FC236}">
                <a16:creationId xmlns:a16="http://schemas.microsoft.com/office/drawing/2014/main" id="{97ADFF0B-042A-CF65-39BD-94250458B01D}"/>
              </a:ext>
            </a:extLst>
          </p:cNvPr>
          <p:cNvSpPr/>
          <p:nvPr/>
        </p:nvSpPr>
        <p:spPr>
          <a:xfrm>
            <a:off x="2518117" y="404955"/>
            <a:ext cx="8299938" cy="553998"/>
          </a:xfrm>
          <a:prstGeom prst="rect">
            <a:avLst/>
          </a:prstGeom>
        </p:spPr>
        <p:txBody>
          <a:bodyPr wrap="square">
            <a:spAutoFit/>
          </a:bodyPr>
          <a:lstStyle/>
          <a:p>
            <a:pPr algn="ctr"/>
            <a:r>
              <a:rPr lang="en-US" sz="3000" i="1" dirty="0">
                <a:solidFill>
                  <a:srgbClr val="0070C0"/>
                </a:solidFill>
              </a:rPr>
              <a:t>Skim and scan to get the specific information </a:t>
            </a:r>
          </a:p>
        </p:txBody>
      </p:sp>
      <p:pic>
        <p:nvPicPr>
          <p:cNvPr id="4" name="Picture 3">
            <a:extLst>
              <a:ext uri="{FF2B5EF4-FFF2-40B4-BE49-F238E27FC236}">
                <a16:creationId xmlns:a16="http://schemas.microsoft.com/office/drawing/2014/main" id="{0A1F37BE-A51E-ABB4-1CAE-8506F7BB4E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42" y="1115900"/>
            <a:ext cx="7019215" cy="2576341"/>
          </a:xfrm>
          <a:prstGeom prst="rect">
            <a:avLst/>
          </a:prstGeom>
        </p:spPr>
      </p:pic>
      <p:pic>
        <p:nvPicPr>
          <p:cNvPr id="5" name="Picture 4">
            <a:extLst>
              <a:ext uri="{FF2B5EF4-FFF2-40B4-BE49-F238E27FC236}">
                <a16:creationId xmlns:a16="http://schemas.microsoft.com/office/drawing/2014/main" id="{16A631FD-47D8-7D41-0956-DC1095C2F00D}"/>
              </a:ext>
            </a:extLst>
          </p:cNvPr>
          <p:cNvPicPr>
            <a:picLocks noChangeAspect="1"/>
          </p:cNvPicPr>
          <p:nvPr/>
        </p:nvPicPr>
        <p:blipFill>
          <a:blip r:embed="rId3"/>
          <a:stretch>
            <a:fillRect/>
          </a:stretch>
        </p:blipFill>
        <p:spPr>
          <a:xfrm>
            <a:off x="6403038" y="1264215"/>
            <a:ext cx="5174673" cy="2345980"/>
          </a:xfrm>
          <a:prstGeom prst="rect">
            <a:avLst/>
          </a:prstGeom>
        </p:spPr>
      </p:pic>
      <p:pic>
        <p:nvPicPr>
          <p:cNvPr id="6" name="Picture 5">
            <a:extLst>
              <a:ext uri="{FF2B5EF4-FFF2-40B4-BE49-F238E27FC236}">
                <a16:creationId xmlns:a16="http://schemas.microsoft.com/office/drawing/2014/main" id="{BE575DC1-CF94-307B-48FA-ED17631032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74" y="3626965"/>
            <a:ext cx="7156942" cy="3113270"/>
          </a:xfrm>
          <a:prstGeom prst="rect">
            <a:avLst/>
          </a:prstGeom>
        </p:spPr>
      </p:pic>
      <p:pic>
        <p:nvPicPr>
          <p:cNvPr id="7" name="Picture 6">
            <a:extLst>
              <a:ext uri="{FF2B5EF4-FFF2-40B4-BE49-F238E27FC236}">
                <a16:creationId xmlns:a16="http://schemas.microsoft.com/office/drawing/2014/main" id="{F8719522-CAD7-34AC-BAA6-AD2D6301823B}"/>
              </a:ext>
            </a:extLst>
          </p:cNvPr>
          <p:cNvPicPr>
            <a:picLocks noChangeAspect="1"/>
          </p:cNvPicPr>
          <p:nvPr/>
        </p:nvPicPr>
        <p:blipFill>
          <a:blip r:embed="rId5"/>
          <a:stretch>
            <a:fillRect/>
          </a:stretch>
        </p:blipFill>
        <p:spPr>
          <a:xfrm>
            <a:off x="5256552" y="4420795"/>
            <a:ext cx="5820587" cy="2305372"/>
          </a:xfrm>
          <a:prstGeom prst="rect">
            <a:avLst/>
          </a:prstGeom>
        </p:spPr>
      </p:pic>
      <p:sp>
        <p:nvSpPr>
          <p:cNvPr id="9" name="Oval 8">
            <a:extLst>
              <a:ext uri="{FF2B5EF4-FFF2-40B4-BE49-F238E27FC236}">
                <a16:creationId xmlns:a16="http://schemas.microsoft.com/office/drawing/2014/main" id="{3D102B61-AB73-0711-647A-7C56EC0B3C30}"/>
              </a:ext>
            </a:extLst>
          </p:cNvPr>
          <p:cNvSpPr/>
          <p:nvPr/>
        </p:nvSpPr>
        <p:spPr>
          <a:xfrm>
            <a:off x="6469325" y="1531979"/>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67EB04-AA61-3074-EBED-5C1633A21086}"/>
              </a:ext>
            </a:extLst>
          </p:cNvPr>
          <p:cNvSpPr/>
          <p:nvPr/>
        </p:nvSpPr>
        <p:spPr>
          <a:xfrm>
            <a:off x="5336906" y="5907815"/>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5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F684-AAEA-CC84-BAEC-DF90686D40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333" y="331307"/>
            <a:ext cx="7061982" cy="3181477"/>
          </a:xfrm>
          <a:prstGeom prst="rect">
            <a:avLst/>
          </a:prstGeom>
        </p:spPr>
      </p:pic>
      <p:pic>
        <p:nvPicPr>
          <p:cNvPr id="3" name="Picture 2">
            <a:extLst>
              <a:ext uri="{FF2B5EF4-FFF2-40B4-BE49-F238E27FC236}">
                <a16:creationId xmlns:a16="http://schemas.microsoft.com/office/drawing/2014/main" id="{13F74A4F-83BE-06E9-94B6-51CD6C674660}"/>
              </a:ext>
            </a:extLst>
          </p:cNvPr>
          <p:cNvPicPr>
            <a:picLocks noChangeAspect="1"/>
          </p:cNvPicPr>
          <p:nvPr/>
        </p:nvPicPr>
        <p:blipFill>
          <a:blip r:embed="rId3"/>
          <a:stretch>
            <a:fillRect/>
          </a:stretch>
        </p:blipFill>
        <p:spPr>
          <a:xfrm>
            <a:off x="5011371" y="3645948"/>
            <a:ext cx="5620534" cy="2638793"/>
          </a:xfrm>
          <a:prstGeom prst="rect">
            <a:avLst/>
          </a:prstGeom>
        </p:spPr>
      </p:pic>
      <p:sp>
        <p:nvSpPr>
          <p:cNvPr id="4" name="Oval 3">
            <a:extLst>
              <a:ext uri="{FF2B5EF4-FFF2-40B4-BE49-F238E27FC236}">
                <a16:creationId xmlns:a16="http://schemas.microsoft.com/office/drawing/2014/main" id="{F9969C8D-CD3D-19D9-69F3-2B7F6275C00B}"/>
              </a:ext>
            </a:extLst>
          </p:cNvPr>
          <p:cNvSpPr/>
          <p:nvPr/>
        </p:nvSpPr>
        <p:spPr>
          <a:xfrm>
            <a:off x="5059814" y="4965344"/>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B93BC-AC28-3112-8A6D-967324846B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7619" y="470119"/>
            <a:ext cx="7061982" cy="2958881"/>
          </a:xfrm>
          <a:prstGeom prst="rect">
            <a:avLst/>
          </a:prstGeom>
        </p:spPr>
      </p:pic>
      <p:pic>
        <p:nvPicPr>
          <p:cNvPr id="3" name="Picture 2">
            <a:extLst>
              <a:ext uri="{FF2B5EF4-FFF2-40B4-BE49-F238E27FC236}">
                <a16:creationId xmlns:a16="http://schemas.microsoft.com/office/drawing/2014/main" id="{6FC973E3-1581-750C-6C16-FBEF2A79F1B8}"/>
              </a:ext>
            </a:extLst>
          </p:cNvPr>
          <p:cNvPicPr>
            <a:picLocks noChangeAspect="1"/>
          </p:cNvPicPr>
          <p:nvPr/>
        </p:nvPicPr>
        <p:blipFill>
          <a:blip r:embed="rId3"/>
          <a:stretch>
            <a:fillRect/>
          </a:stretch>
        </p:blipFill>
        <p:spPr>
          <a:xfrm>
            <a:off x="3601330" y="3863353"/>
            <a:ext cx="6716062" cy="2219635"/>
          </a:xfrm>
          <a:prstGeom prst="rect">
            <a:avLst/>
          </a:prstGeom>
        </p:spPr>
      </p:pic>
      <p:sp>
        <p:nvSpPr>
          <p:cNvPr id="4" name="Oval 3">
            <a:extLst>
              <a:ext uri="{FF2B5EF4-FFF2-40B4-BE49-F238E27FC236}">
                <a16:creationId xmlns:a16="http://schemas.microsoft.com/office/drawing/2014/main" id="{DAF8D0E5-B635-21C5-8C1B-A1691F254929}"/>
              </a:ext>
            </a:extLst>
          </p:cNvPr>
          <p:cNvSpPr/>
          <p:nvPr/>
        </p:nvSpPr>
        <p:spPr>
          <a:xfrm>
            <a:off x="3545058" y="5302968"/>
            <a:ext cx="554183" cy="559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1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00" y="-934343"/>
            <a:ext cx="12395200" cy="8262740"/>
          </a:xfrm>
          <a:prstGeom prst="rect">
            <a:avLst/>
          </a:prstGeom>
        </p:spPr>
      </p:pic>
      <p:sp>
        <p:nvSpPr>
          <p:cNvPr id="6" name="Rounded Rectangle 5"/>
          <p:cNvSpPr/>
          <p:nvPr/>
        </p:nvSpPr>
        <p:spPr>
          <a:xfrm>
            <a:off x="270589" y="855714"/>
            <a:ext cx="3713583" cy="798928"/>
          </a:xfrm>
          <a:prstGeom prst="round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bg1">
                    <a:lumMod val="95000"/>
                  </a:schemeClr>
                </a:solidFill>
              </a:rPr>
              <a:t>Consolidation</a:t>
            </a:r>
            <a:endParaRPr lang="en-US" sz="3200" b="1" dirty="0">
              <a:solidFill>
                <a:schemeClr val="bg1">
                  <a:lumMod val="95000"/>
                </a:schemeClr>
              </a:solidFill>
            </a:endParaRPr>
          </a:p>
        </p:txBody>
      </p:sp>
    </p:spTree>
    <p:extLst>
      <p:ext uri="{BB962C8B-B14F-4D97-AF65-F5344CB8AC3E}">
        <p14:creationId xmlns:p14="http://schemas.microsoft.com/office/powerpoint/2010/main" val="3932173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6691" y="1162472"/>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pic>
        <p:nvPicPr>
          <p:cNvPr id="307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75348" y="882664"/>
            <a:ext cx="2122979" cy="1354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B82968-DD67-7DE6-E525-F3ED1D38AC03}"/>
              </a:ext>
            </a:extLst>
          </p:cNvPr>
          <p:cNvSpPr txBox="1"/>
          <p:nvPr/>
        </p:nvSpPr>
        <p:spPr>
          <a:xfrm>
            <a:off x="100304" y="383325"/>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Post-Reading</a:t>
            </a:r>
          </a:p>
        </p:txBody>
      </p:sp>
      <p:sp>
        <p:nvSpPr>
          <p:cNvPr id="5" name="TextBox 4">
            <a:extLst>
              <a:ext uri="{FF2B5EF4-FFF2-40B4-BE49-F238E27FC236}">
                <a16:creationId xmlns:a16="http://schemas.microsoft.com/office/drawing/2014/main" id="{9F028AE6-FD48-D83C-FADC-E68CFB31CBE6}"/>
              </a:ext>
            </a:extLst>
          </p:cNvPr>
          <p:cNvSpPr txBox="1"/>
          <p:nvPr/>
        </p:nvSpPr>
        <p:spPr>
          <a:xfrm>
            <a:off x="1630893" y="2866950"/>
            <a:ext cx="8930213" cy="1754326"/>
          </a:xfrm>
          <a:prstGeom prst="rect">
            <a:avLst/>
          </a:prstGeom>
          <a:noFill/>
        </p:spPr>
        <p:txBody>
          <a:bodyPr wrap="square" rtlCol="0">
            <a:spAutoFit/>
          </a:bodyPr>
          <a:lstStyle/>
          <a:p>
            <a:r>
              <a:rPr lang="en-US" sz="3600" dirty="0"/>
              <a:t>1. Which one do you prefer, online or offline shopping? Why?</a:t>
            </a:r>
          </a:p>
          <a:p>
            <a:r>
              <a:rPr lang="en-US" sz="3600" dirty="0"/>
              <a:t>2. Tell some advantages of online shopping.</a:t>
            </a:r>
          </a:p>
        </p:txBody>
      </p:sp>
    </p:spTree>
    <p:extLst>
      <p:ext uri="{BB962C8B-B14F-4D97-AF65-F5344CB8AC3E}">
        <p14:creationId xmlns:p14="http://schemas.microsoft.com/office/powerpoint/2010/main" val="773790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052" y="816896"/>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3074" name="Picture 2" descr="Free Speech bubble 1195466 PNG with Transparent Back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4330" y="364028"/>
            <a:ext cx="2635162" cy="1680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8926CF-A8E1-4307-D129-F8D698F70ED6}"/>
              </a:ext>
            </a:extLst>
          </p:cNvPr>
          <p:cNvSpPr txBox="1"/>
          <p:nvPr/>
        </p:nvSpPr>
        <p:spPr>
          <a:xfrm>
            <a:off x="1240729" y="2321172"/>
            <a:ext cx="9716086" cy="3970318"/>
          </a:xfrm>
          <a:prstGeom prst="rect">
            <a:avLst/>
          </a:prstGeom>
          <a:noFill/>
        </p:spPr>
        <p:txBody>
          <a:bodyPr wrap="square" rtlCol="0">
            <a:spAutoFit/>
          </a:bodyPr>
          <a:lstStyle/>
          <a:p>
            <a:r>
              <a:rPr lang="en-US" sz="3600" dirty="0"/>
              <a:t>1. What do you often do in your free time?</a:t>
            </a:r>
          </a:p>
          <a:p>
            <a:r>
              <a:rPr lang="en-US" sz="3600" dirty="0"/>
              <a:t>2. Do you usually help your parents do chores?</a:t>
            </a:r>
          </a:p>
          <a:p>
            <a:r>
              <a:rPr lang="en-US" sz="3600" dirty="0"/>
              <a:t>3. Do you like shopping? </a:t>
            </a:r>
          </a:p>
          <a:p>
            <a:pPr marL="571500" indent="-571500">
              <a:buFontTx/>
              <a:buChar char="-"/>
            </a:pPr>
            <a:r>
              <a:rPr lang="en-US" sz="3600" dirty="0"/>
              <a:t>If yes, when and where do you often go shopping?</a:t>
            </a:r>
          </a:p>
          <a:p>
            <a:pPr marL="571500" indent="-571500">
              <a:buFontTx/>
              <a:buChar char="-"/>
            </a:pPr>
            <a:r>
              <a:rPr lang="en-US" sz="3600" dirty="0"/>
              <a:t>Who do you go shopping with?</a:t>
            </a:r>
          </a:p>
          <a:p>
            <a:pPr marL="571500" indent="-571500">
              <a:buFontTx/>
              <a:buChar char="-"/>
            </a:pPr>
            <a:r>
              <a:rPr lang="en-US" sz="3600" dirty="0"/>
              <a:t>What do you often buy?</a:t>
            </a:r>
          </a:p>
        </p:txBody>
      </p:sp>
    </p:spTree>
    <p:extLst>
      <p:ext uri="{BB962C8B-B14F-4D97-AF65-F5344CB8AC3E}">
        <p14:creationId xmlns:p14="http://schemas.microsoft.com/office/powerpoint/2010/main" val="151769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215931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808" y="466455"/>
            <a:ext cx="8605520" cy="707886"/>
          </a:xfrm>
          <a:prstGeom prst="rect">
            <a:avLst/>
          </a:prstGeom>
        </p:spPr>
        <p:txBody>
          <a:bodyPr wrap="square">
            <a:spAutoFit/>
          </a:bodyPr>
          <a:lstStyle/>
          <a:p>
            <a:r>
              <a:rPr lang="en-US" sz="4000" b="1" dirty="0">
                <a:solidFill>
                  <a:srgbClr val="0070C0"/>
                </a:solidFill>
              </a:rPr>
              <a:t>Today’s lesson </a:t>
            </a:r>
            <a:endParaRPr lang="en-US" sz="4000" dirty="0">
              <a:solidFill>
                <a:srgbClr val="0070C0"/>
              </a:solidFill>
            </a:endParaRPr>
          </a:p>
        </p:txBody>
      </p:sp>
      <p:sp>
        <p:nvSpPr>
          <p:cNvPr id="5" name="Rectangle 4"/>
          <p:cNvSpPr/>
          <p:nvPr/>
        </p:nvSpPr>
        <p:spPr>
          <a:xfrm>
            <a:off x="2104043" y="1813098"/>
            <a:ext cx="8351520" cy="1329146"/>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dirty="0">
                <a:solidFill>
                  <a:srgbClr val="FF0000"/>
                </a:solidFill>
              </a:rPr>
              <a:t>Listening and Reading:</a:t>
            </a:r>
            <a:r>
              <a:rPr lang="en-US" sz="3600" dirty="0">
                <a:solidFill>
                  <a:srgbClr val="0070C0"/>
                </a:solidFill>
              </a:rPr>
              <a:t> </a:t>
            </a:r>
            <a:r>
              <a:rPr lang="en-US" sz="3600" dirty="0">
                <a:solidFill>
                  <a:srgbClr val="002060"/>
                </a:solidFill>
                <a:ea typeface="Calibri" panose="020F0502020204030204" pitchFamily="34" charset="0"/>
                <a:cs typeface="JDCLK L+ Frutiger LT Std"/>
              </a:rPr>
              <a:t>practice </a:t>
            </a:r>
            <a:r>
              <a:rPr lang="en-US" sz="3600" dirty="0">
                <a:solidFill>
                  <a:srgbClr val="002060"/>
                </a:solidFill>
              </a:rPr>
              <a:t>listening and reading for specific information</a:t>
            </a:r>
          </a:p>
        </p:txBody>
      </p:sp>
    </p:spTree>
    <p:extLst>
      <p:ext uri="{BB962C8B-B14F-4D97-AF65-F5344CB8AC3E}">
        <p14:creationId xmlns:p14="http://schemas.microsoft.com/office/powerpoint/2010/main" val="587386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22447"/>
            <a:ext cx="11719571" cy="2862322"/>
          </a:xfrm>
          <a:prstGeom prst="rect">
            <a:avLst/>
          </a:prstGeom>
        </p:spPr>
        <p:txBody>
          <a:bodyPr wrap="square">
            <a:spAutoFit/>
          </a:bodyPr>
          <a:lstStyle/>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Review all the vocabularies and grammar that you </a:t>
            </a:r>
            <a:r>
              <a:rPr lang="en-US" sz="3600">
                <a:solidFill>
                  <a:srgbClr val="0070C0"/>
                </a:solidFill>
                <a:ea typeface="Times New Roman" panose="02020603050405020304" pitchFamily="18" charset="0"/>
              </a:rPr>
              <a:t>learned earlier.</a:t>
            </a:r>
          </a:p>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Do</a:t>
            </a:r>
            <a:r>
              <a:rPr lang="en-US" sz="3600" dirty="0">
                <a:solidFill>
                  <a:srgbClr val="0070C0"/>
                </a:solidFill>
                <a:ea typeface="Calibri" panose="020F0502020204030204" pitchFamily="34" charset="0"/>
              </a:rPr>
              <a:t> the exercises in </a:t>
            </a:r>
            <a:r>
              <a:rPr lang="en-US" sz="3600" b="1" dirty="0">
                <a:solidFill>
                  <a:srgbClr val="0070C0"/>
                </a:solidFill>
                <a:ea typeface="Calibri" panose="020F0502020204030204" pitchFamily="34" charset="0"/>
              </a:rPr>
              <a:t>WB</a:t>
            </a:r>
            <a:r>
              <a:rPr lang="en-US" sz="3600" dirty="0">
                <a:solidFill>
                  <a:srgbClr val="0070C0"/>
                </a:solidFill>
                <a:ea typeface="Calibri" panose="020F0502020204030204" pitchFamily="34" charset="0"/>
              </a:rPr>
              <a:t> on page 62 (Reading) &amp; page 63 (Listening).</a:t>
            </a:r>
          </a:p>
          <a:p>
            <a:pPr marL="1028700" marR="0" indent="-571500">
              <a:spcBef>
                <a:spcPts val="0"/>
              </a:spcBef>
              <a:spcAft>
                <a:spcPts val="0"/>
              </a:spcAft>
              <a:buFontTx/>
              <a:buChar char="-"/>
            </a:pPr>
            <a:r>
              <a:rPr lang="en-US" sz="3600" dirty="0">
                <a:solidFill>
                  <a:srgbClr val="0070C0"/>
                </a:solidFill>
                <a:ea typeface="Times New Roman" panose="02020603050405020304" pitchFamily="18" charset="0"/>
              </a:rPr>
              <a:t>Prepare the next lesson on page 29 in </a:t>
            </a:r>
            <a:r>
              <a:rPr lang="en-US" sz="3600" b="1" dirty="0">
                <a:solidFill>
                  <a:srgbClr val="0070C0"/>
                </a:solidFill>
                <a:ea typeface="Times New Roman" panose="02020603050405020304" pitchFamily="18" charset="0"/>
              </a:rPr>
              <a:t>SB</a:t>
            </a:r>
            <a:r>
              <a:rPr lang="en-US" sz="3600" dirty="0">
                <a:solidFill>
                  <a:srgbClr val="0070C0"/>
                </a:solidFill>
                <a:ea typeface="Times New Roman" panose="02020603050405020304" pitchFamily="18" charset="0"/>
              </a:rPr>
              <a:t>.</a:t>
            </a:r>
            <a:endParaRPr lang="en-US" sz="3600" dirty="0">
              <a:solidFill>
                <a:srgbClr val="0070C0"/>
              </a:solidFill>
              <a:effectLst/>
              <a:ea typeface="Times New Roman" panose="02020603050405020304" pitchFamily="18"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28" y="387927"/>
            <a:ext cx="11262343" cy="1306978"/>
          </a:xfrm>
          <a:prstGeom prst="rect">
            <a:avLst/>
          </a:prstGeom>
        </p:spPr>
      </p:pic>
    </p:spTree>
    <p:extLst>
      <p:ext uri="{BB962C8B-B14F-4D97-AF65-F5344CB8AC3E}">
        <p14:creationId xmlns:p14="http://schemas.microsoft.com/office/powerpoint/2010/main" val="240983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54" y="-1074151"/>
            <a:ext cx="13879584" cy="873925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056" y="430383"/>
            <a:ext cx="6551084" cy="1175837"/>
          </a:xfrm>
          <a:prstGeom prst="rect">
            <a:avLst/>
          </a:prstGeom>
        </p:spPr>
      </p:pic>
    </p:spTree>
    <p:extLst>
      <p:ext uri="{BB962C8B-B14F-4D97-AF65-F5344CB8AC3E}">
        <p14:creationId xmlns:p14="http://schemas.microsoft.com/office/powerpoint/2010/main" val="53671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3299" y="355122"/>
            <a:ext cx="6943725" cy="646331"/>
          </a:xfrm>
          <a:prstGeom prst="rect">
            <a:avLst/>
          </a:prstGeom>
        </p:spPr>
        <p:txBody>
          <a:bodyPr wrap="square">
            <a:spAutoFit/>
          </a:bodyPr>
          <a:lstStyle/>
          <a:p>
            <a:r>
              <a:rPr lang="en-US" sz="3600" i="1" dirty="0">
                <a:solidFill>
                  <a:srgbClr val="0070C0"/>
                </a:solidFill>
              </a:rPr>
              <a:t>Underline the key words/phrases. </a:t>
            </a:r>
          </a:p>
        </p:txBody>
      </p:sp>
      <p:sp>
        <p:nvSpPr>
          <p:cNvPr id="12" name="TextBox 11"/>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Pre-Listening</a:t>
            </a:r>
          </a:p>
        </p:txBody>
      </p:sp>
      <p:sp>
        <p:nvSpPr>
          <p:cNvPr id="13" name="TextBox 12">
            <a:extLst>
              <a:ext uri="{FF2B5EF4-FFF2-40B4-BE49-F238E27FC236}">
                <a16:creationId xmlns:a16="http://schemas.microsoft.com/office/drawing/2014/main" id="{3E43199A-A42D-7DEB-0059-4945885319EA}"/>
              </a:ext>
            </a:extLst>
          </p:cNvPr>
          <p:cNvSpPr txBox="1"/>
          <p:nvPr/>
        </p:nvSpPr>
        <p:spPr>
          <a:xfrm>
            <a:off x="548640" y="1127990"/>
            <a:ext cx="11226018" cy="1569660"/>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sp>
        <p:nvSpPr>
          <p:cNvPr id="15" name="TextBox 14">
            <a:extLst>
              <a:ext uri="{FF2B5EF4-FFF2-40B4-BE49-F238E27FC236}">
                <a16:creationId xmlns:a16="http://schemas.microsoft.com/office/drawing/2014/main" id="{AC0A789B-9815-1821-ED6F-B744E0947238}"/>
              </a:ext>
            </a:extLst>
          </p:cNvPr>
          <p:cNvSpPr txBox="1"/>
          <p:nvPr/>
        </p:nvSpPr>
        <p:spPr>
          <a:xfrm>
            <a:off x="780756" y="2968331"/>
            <a:ext cx="10761785" cy="2862322"/>
          </a:xfrm>
          <a:prstGeom prst="rect">
            <a:avLst/>
          </a:prstGeom>
          <a:noFill/>
        </p:spPr>
        <p:txBody>
          <a:bodyPr wrap="square">
            <a:spAutoFit/>
          </a:bodyPr>
          <a:lstStyle/>
          <a:p>
            <a:pPr marL="342900" indent="-342900">
              <a:buAutoNum type="arabicPeriod"/>
            </a:pPr>
            <a:r>
              <a:rPr lang="en-US" sz="3600" b="0" i="0" dirty="0">
                <a:solidFill>
                  <a:srgbClr val="242021"/>
                </a:solidFill>
                <a:effectLst/>
              </a:rPr>
              <a:t>What is Jay doing on Sunday morning?</a:t>
            </a:r>
          </a:p>
          <a:p>
            <a:pPr marL="342900" indent="-342900">
              <a:buAutoNum type="arabicPeriod"/>
            </a:pPr>
            <a:r>
              <a:rPr lang="en-US" sz="3600" b="0" i="0" dirty="0">
                <a:solidFill>
                  <a:srgbClr val="242021"/>
                </a:solidFill>
                <a:effectLst/>
              </a:rPr>
              <a:t>What activity does Lucy decide to do?</a:t>
            </a:r>
            <a:r>
              <a:rPr lang="en-US" sz="3600" dirty="0"/>
              <a:t> </a:t>
            </a:r>
          </a:p>
          <a:p>
            <a:pPr marL="342900" indent="-342900">
              <a:buAutoNum type="arabicPeriod"/>
            </a:pPr>
            <a:r>
              <a:rPr lang="en-US" sz="3600" b="0" i="0" dirty="0">
                <a:solidFill>
                  <a:srgbClr val="242021"/>
                </a:solidFill>
                <a:effectLst/>
              </a:rPr>
              <a:t>What activity does Susan say is boring?</a:t>
            </a:r>
            <a:r>
              <a:rPr lang="en-US" sz="3600" dirty="0"/>
              <a:t> </a:t>
            </a:r>
          </a:p>
          <a:p>
            <a:pPr marL="342900" indent="-342900">
              <a:buAutoNum type="arabicPeriod"/>
            </a:pPr>
            <a:r>
              <a:rPr lang="en-US" sz="3600" b="0" i="0" dirty="0">
                <a:solidFill>
                  <a:srgbClr val="242021"/>
                </a:solidFill>
                <a:effectLst/>
              </a:rPr>
              <a:t>What activity does Eddie like doing on Sundays?</a:t>
            </a:r>
            <a:r>
              <a:rPr lang="en-US" sz="3600" dirty="0"/>
              <a:t> </a:t>
            </a:r>
          </a:p>
          <a:p>
            <a:pPr marL="342900" indent="-342900">
              <a:buAutoNum type="arabicPeriod"/>
            </a:pPr>
            <a:r>
              <a:rPr lang="en-US" sz="3600" b="0" i="0" dirty="0">
                <a:solidFill>
                  <a:srgbClr val="242021"/>
                </a:solidFill>
                <a:effectLst/>
              </a:rPr>
              <a:t>What is Bill doing on Tuesday evening?</a:t>
            </a:r>
            <a:r>
              <a:rPr lang="en-US" sz="3600" dirty="0"/>
              <a:t> </a:t>
            </a:r>
          </a:p>
        </p:txBody>
      </p:sp>
      <p:cxnSp>
        <p:nvCxnSpPr>
          <p:cNvPr id="8" name="Straight Connector 7">
            <a:extLst>
              <a:ext uri="{FF2B5EF4-FFF2-40B4-BE49-F238E27FC236}">
                <a16:creationId xmlns:a16="http://schemas.microsoft.com/office/drawing/2014/main" id="{D00A6C56-7E99-A3BC-9BBD-5556AE53F79C}"/>
              </a:ext>
            </a:extLst>
          </p:cNvPr>
          <p:cNvCxnSpPr/>
          <p:nvPr/>
        </p:nvCxnSpPr>
        <p:spPr>
          <a:xfrm>
            <a:off x="2039815"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30E8930C-5680-488D-2CD0-63D0D22F7ACB}"/>
              </a:ext>
            </a:extLst>
          </p:cNvPr>
          <p:cNvCxnSpPr>
            <a:cxnSpLocks/>
          </p:cNvCxnSpPr>
          <p:nvPr/>
        </p:nvCxnSpPr>
        <p:spPr>
          <a:xfrm>
            <a:off x="2924320" y="1603717"/>
            <a:ext cx="57677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0B1AF566-FB44-54C3-C8F6-7C16206A4835}"/>
              </a:ext>
            </a:extLst>
          </p:cNvPr>
          <p:cNvCxnSpPr>
            <a:cxnSpLocks/>
          </p:cNvCxnSpPr>
          <p:nvPr/>
        </p:nvCxnSpPr>
        <p:spPr>
          <a:xfrm>
            <a:off x="3655255" y="1603717"/>
            <a:ext cx="31957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64AC9FE6-6218-907D-D97A-5DEBD081B454}"/>
              </a:ext>
            </a:extLst>
          </p:cNvPr>
          <p:cNvCxnSpPr/>
          <p:nvPr/>
        </p:nvCxnSpPr>
        <p:spPr>
          <a:xfrm>
            <a:off x="9428282" y="160371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652C9713-1D8C-7EC5-08BD-7AFFA98E6118}"/>
              </a:ext>
            </a:extLst>
          </p:cNvPr>
          <p:cNvCxnSpPr>
            <a:cxnSpLocks/>
          </p:cNvCxnSpPr>
          <p:nvPr/>
        </p:nvCxnSpPr>
        <p:spPr>
          <a:xfrm>
            <a:off x="780667"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E001E00-C193-B639-5058-49DE728DE5BE}"/>
              </a:ext>
            </a:extLst>
          </p:cNvPr>
          <p:cNvCxnSpPr/>
          <p:nvPr/>
        </p:nvCxnSpPr>
        <p:spPr>
          <a:xfrm>
            <a:off x="2924320" y="207967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8104265-9478-8E9C-B654-A1D15EE4D103}"/>
              </a:ext>
            </a:extLst>
          </p:cNvPr>
          <p:cNvCxnSpPr>
            <a:cxnSpLocks/>
          </p:cNvCxnSpPr>
          <p:nvPr/>
        </p:nvCxnSpPr>
        <p:spPr>
          <a:xfrm>
            <a:off x="5490999" y="207967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145DE226-3B44-1FAD-721B-93ECBB283ECE}"/>
              </a:ext>
            </a:extLst>
          </p:cNvPr>
          <p:cNvCxnSpPr>
            <a:cxnSpLocks/>
          </p:cNvCxnSpPr>
          <p:nvPr/>
        </p:nvCxnSpPr>
        <p:spPr>
          <a:xfrm>
            <a:off x="8418880" y="2079674"/>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ABA59DDB-AB06-2452-BCC2-77EBB813504C}"/>
              </a:ext>
            </a:extLst>
          </p:cNvPr>
          <p:cNvCxnSpPr>
            <a:cxnSpLocks/>
          </p:cNvCxnSpPr>
          <p:nvPr/>
        </p:nvCxnSpPr>
        <p:spPr>
          <a:xfrm>
            <a:off x="3814371" y="2569698"/>
            <a:ext cx="442929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B4E4682-4457-95CF-7584-C6C25F5E329D}"/>
              </a:ext>
            </a:extLst>
          </p:cNvPr>
          <p:cNvCxnSpPr/>
          <p:nvPr/>
        </p:nvCxnSpPr>
        <p:spPr>
          <a:xfrm>
            <a:off x="1368037" y="347120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5B2A6A87-8ACB-FFAB-F761-F122B8DE9B38}"/>
              </a:ext>
            </a:extLst>
          </p:cNvPr>
          <p:cNvCxnSpPr/>
          <p:nvPr/>
        </p:nvCxnSpPr>
        <p:spPr>
          <a:xfrm>
            <a:off x="2644092" y="3479411"/>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44941B13-D5ED-21E1-844F-D4296D01055C}"/>
              </a:ext>
            </a:extLst>
          </p:cNvPr>
          <p:cNvCxnSpPr/>
          <p:nvPr/>
        </p:nvCxnSpPr>
        <p:spPr>
          <a:xfrm>
            <a:off x="3543299" y="3479411"/>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CEFF9624-C44E-F6EC-91AA-48B934C921B7}"/>
              </a:ext>
            </a:extLst>
          </p:cNvPr>
          <p:cNvCxnSpPr>
            <a:cxnSpLocks/>
          </p:cNvCxnSpPr>
          <p:nvPr/>
        </p:nvCxnSpPr>
        <p:spPr>
          <a:xfrm>
            <a:off x="5253110" y="3479411"/>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A05C025A-9838-910E-5DB8-53A89CE85726}"/>
              </a:ext>
            </a:extLst>
          </p:cNvPr>
          <p:cNvCxnSpPr>
            <a:cxnSpLocks/>
          </p:cNvCxnSpPr>
          <p:nvPr/>
        </p:nvCxnSpPr>
        <p:spPr>
          <a:xfrm>
            <a:off x="1467639" y="4018671"/>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8A01DBDF-6F94-827B-9CBC-797C95A89A8A}"/>
              </a:ext>
            </a:extLst>
          </p:cNvPr>
          <p:cNvCxnSpPr/>
          <p:nvPr/>
        </p:nvCxnSpPr>
        <p:spPr>
          <a:xfrm>
            <a:off x="4775935" y="4018671"/>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ACC5726E-93E5-EEA9-6A67-2269B4862061}"/>
              </a:ext>
            </a:extLst>
          </p:cNvPr>
          <p:cNvCxnSpPr>
            <a:cxnSpLocks/>
          </p:cNvCxnSpPr>
          <p:nvPr/>
        </p:nvCxnSpPr>
        <p:spPr>
          <a:xfrm>
            <a:off x="5710932" y="4018671"/>
            <a:ext cx="22800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094E200B-F4C1-3F03-6BEC-DE211AD480C7}"/>
              </a:ext>
            </a:extLst>
          </p:cNvPr>
          <p:cNvCxnSpPr>
            <a:cxnSpLocks/>
          </p:cNvCxnSpPr>
          <p:nvPr/>
        </p:nvCxnSpPr>
        <p:spPr>
          <a:xfrm>
            <a:off x="1465295" y="4579034"/>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090F95A3-0AED-0A1E-CB36-4B482E16A628}"/>
              </a:ext>
            </a:extLst>
          </p:cNvPr>
          <p:cNvCxnSpPr/>
          <p:nvPr/>
        </p:nvCxnSpPr>
        <p:spPr>
          <a:xfrm>
            <a:off x="4951276" y="457903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F046010E-2E32-1DF5-1FF1-AAC5B39BA501}"/>
              </a:ext>
            </a:extLst>
          </p:cNvPr>
          <p:cNvCxnSpPr/>
          <p:nvPr/>
        </p:nvCxnSpPr>
        <p:spPr>
          <a:xfrm>
            <a:off x="5927140" y="4579034"/>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798F120B-2FA8-AE4C-C427-BBD1F48CF1B3}"/>
              </a:ext>
            </a:extLst>
          </p:cNvPr>
          <p:cNvCxnSpPr>
            <a:cxnSpLocks/>
          </p:cNvCxnSpPr>
          <p:nvPr/>
        </p:nvCxnSpPr>
        <p:spPr>
          <a:xfrm>
            <a:off x="7015161" y="4579034"/>
            <a:ext cx="12285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BB99EDE4-A67C-7C4A-937F-2ED4789DB370}"/>
              </a:ext>
            </a:extLst>
          </p:cNvPr>
          <p:cNvCxnSpPr>
            <a:cxnSpLocks/>
          </p:cNvCxnSpPr>
          <p:nvPr/>
        </p:nvCxnSpPr>
        <p:spPr>
          <a:xfrm>
            <a:off x="1465295" y="5125329"/>
            <a:ext cx="20188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D20025DE-D35D-3237-7897-DFD3D4A43B76}"/>
              </a:ext>
            </a:extLst>
          </p:cNvPr>
          <p:cNvCxnSpPr/>
          <p:nvPr/>
        </p:nvCxnSpPr>
        <p:spPr>
          <a:xfrm>
            <a:off x="4873282" y="5125329"/>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96E9D783-8942-BF57-2E33-74C7924DDFA8}"/>
              </a:ext>
            </a:extLst>
          </p:cNvPr>
          <p:cNvCxnSpPr>
            <a:cxnSpLocks/>
          </p:cNvCxnSpPr>
          <p:nvPr/>
        </p:nvCxnSpPr>
        <p:spPr>
          <a:xfrm>
            <a:off x="5927140" y="5125329"/>
            <a:ext cx="158266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2E0D002C-A067-5F0E-A2CB-0B7045D057D1}"/>
              </a:ext>
            </a:extLst>
          </p:cNvPr>
          <p:cNvCxnSpPr>
            <a:cxnSpLocks/>
          </p:cNvCxnSpPr>
          <p:nvPr/>
        </p:nvCxnSpPr>
        <p:spPr>
          <a:xfrm>
            <a:off x="7990999" y="5125329"/>
            <a:ext cx="158266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9BF81260-854C-1373-3F9E-3B175085872F}"/>
              </a:ext>
            </a:extLst>
          </p:cNvPr>
          <p:cNvCxnSpPr/>
          <p:nvPr/>
        </p:nvCxnSpPr>
        <p:spPr>
          <a:xfrm>
            <a:off x="1368037" y="567748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534BABE4-F860-B7B3-2EC0-E1B045669FAA}"/>
              </a:ext>
            </a:extLst>
          </p:cNvPr>
          <p:cNvCxnSpPr/>
          <p:nvPr/>
        </p:nvCxnSpPr>
        <p:spPr>
          <a:xfrm>
            <a:off x="2617083" y="567748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AFAACCC0-8B70-4A4A-ACCC-B29F4764E00A}"/>
              </a:ext>
            </a:extLst>
          </p:cNvPr>
          <p:cNvCxnSpPr/>
          <p:nvPr/>
        </p:nvCxnSpPr>
        <p:spPr>
          <a:xfrm>
            <a:off x="3501095" y="5677487"/>
            <a:ext cx="75965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16CBC537-FED7-AAE5-4322-1361BBA14B8B}"/>
              </a:ext>
            </a:extLst>
          </p:cNvPr>
          <p:cNvCxnSpPr>
            <a:cxnSpLocks/>
          </p:cNvCxnSpPr>
          <p:nvPr/>
        </p:nvCxnSpPr>
        <p:spPr>
          <a:xfrm>
            <a:off x="5219921" y="5677487"/>
            <a:ext cx="287747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5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5A11C5-67BA-B441-9A2C-032DFF38E545}"/>
              </a:ext>
            </a:extLst>
          </p:cNvPr>
          <p:cNvSpPr txBox="1"/>
          <p:nvPr/>
        </p:nvSpPr>
        <p:spPr>
          <a:xfrm>
            <a:off x="100304" y="395644"/>
            <a:ext cx="212038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While-Listening</a:t>
            </a:r>
          </a:p>
        </p:txBody>
      </p:sp>
      <p:sp>
        <p:nvSpPr>
          <p:cNvPr id="3" name="TextBox 2">
            <a:extLst>
              <a:ext uri="{FF2B5EF4-FFF2-40B4-BE49-F238E27FC236}">
                <a16:creationId xmlns:a16="http://schemas.microsoft.com/office/drawing/2014/main" id="{16D6182E-A062-F26F-E2E8-215BF9812B89}"/>
              </a:ext>
            </a:extLst>
          </p:cNvPr>
          <p:cNvSpPr txBox="1"/>
          <p:nvPr/>
        </p:nvSpPr>
        <p:spPr>
          <a:xfrm>
            <a:off x="2375431" y="376482"/>
            <a:ext cx="9564914" cy="2062103"/>
          </a:xfrm>
          <a:prstGeom prst="rect">
            <a:avLst/>
          </a:prstGeom>
          <a:noFill/>
        </p:spPr>
        <p:txBody>
          <a:bodyPr wrap="square">
            <a:spAutoFit/>
          </a:bodyPr>
          <a:lstStyle/>
          <a:p>
            <a:r>
              <a:rPr lang="en-US" sz="3200" b="1" i="0" dirty="0">
                <a:solidFill>
                  <a:srgbClr val="242021"/>
                </a:solidFill>
                <a:effectLst/>
              </a:rPr>
              <a:t>You will hear five short conversations. You will hear each conversation twice. There is one question for each conversation. For each question, choose the correct answer (A, B, or C).</a:t>
            </a:r>
            <a:r>
              <a:rPr lang="en-US" sz="3200" dirty="0"/>
              <a:t> </a:t>
            </a:r>
          </a:p>
        </p:txBody>
      </p:sp>
      <p:pic>
        <p:nvPicPr>
          <p:cNvPr id="4" name="CD1-TRACK 35">
            <a:hlinkClick r:id="" action="ppaction://media"/>
            <a:extLst>
              <a:ext uri="{FF2B5EF4-FFF2-40B4-BE49-F238E27FC236}">
                <a16:creationId xmlns:a16="http://schemas.microsoft.com/office/drawing/2014/main" id="{46EA943E-3BA1-FDBC-F04E-248D80374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444" y="1227851"/>
            <a:ext cx="882396" cy="882396"/>
          </a:xfrm>
          <a:prstGeom prst="rect">
            <a:avLst/>
          </a:prstGeom>
        </p:spPr>
      </p:pic>
      <p:pic>
        <p:nvPicPr>
          <p:cNvPr id="8" name="Picture 7">
            <a:extLst>
              <a:ext uri="{FF2B5EF4-FFF2-40B4-BE49-F238E27FC236}">
                <a16:creationId xmlns:a16="http://schemas.microsoft.com/office/drawing/2014/main" id="{B092E1A5-7454-4103-7DA3-98894840A6E2}"/>
              </a:ext>
            </a:extLst>
          </p:cNvPr>
          <p:cNvPicPr>
            <a:picLocks noChangeAspect="1"/>
          </p:cNvPicPr>
          <p:nvPr/>
        </p:nvPicPr>
        <p:blipFill>
          <a:blip r:embed="rId5"/>
          <a:stretch>
            <a:fillRect/>
          </a:stretch>
        </p:blipFill>
        <p:spPr>
          <a:xfrm>
            <a:off x="1509712" y="2582150"/>
            <a:ext cx="9172575" cy="3819525"/>
          </a:xfrm>
          <a:prstGeom prst="rect">
            <a:avLst/>
          </a:prstGeom>
        </p:spPr>
      </p:pic>
      <p:sp>
        <p:nvSpPr>
          <p:cNvPr id="9" name="Rectangle 8">
            <a:extLst>
              <a:ext uri="{FF2B5EF4-FFF2-40B4-BE49-F238E27FC236}">
                <a16:creationId xmlns:a16="http://schemas.microsoft.com/office/drawing/2014/main" id="{A8D46D6C-DBCB-C641-23B0-3E68F03602FE}"/>
              </a:ext>
            </a:extLst>
          </p:cNvPr>
          <p:cNvSpPr/>
          <p:nvPr/>
        </p:nvSpPr>
        <p:spPr>
          <a:xfrm>
            <a:off x="5667717" y="1884587"/>
            <a:ext cx="6524283" cy="553998"/>
          </a:xfrm>
          <a:prstGeom prst="rect">
            <a:avLst/>
          </a:prstGeom>
        </p:spPr>
        <p:txBody>
          <a:bodyPr wrap="square">
            <a:spAutoFit/>
          </a:bodyPr>
          <a:lstStyle/>
          <a:p>
            <a:r>
              <a:rPr lang="en-US" sz="3000" i="1" dirty="0">
                <a:solidFill>
                  <a:srgbClr val="0070C0"/>
                </a:solidFill>
              </a:rPr>
              <a:t>Listen to conversation 1 twice and check</a:t>
            </a:r>
          </a:p>
        </p:txBody>
      </p:sp>
      <p:sp>
        <p:nvSpPr>
          <p:cNvPr id="14" name="TextBox 13">
            <a:extLst>
              <a:ext uri="{FF2B5EF4-FFF2-40B4-BE49-F238E27FC236}">
                <a16:creationId xmlns:a16="http://schemas.microsoft.com/office/drawing/2014/main" id="{36E6AF14-06D0-8131-A661-CCA78E9B37E9}"/>
              </a:ext>
            </a:extLst>
          </p:cNvPr>
          <p:cNvSpPr txBox="1"/>
          <p:nvPr/>
        </p:nvSpPr>
        <p:spPr>
          <a:xfrm>
            <a:off x="9425354" y="5627077"/>
            <a:ext cx="548640" cy="646331"/>
          </a:xfrm>
          <a:prstGeom prst="rect">
            <a:avLst/>
          </a:prstGeom>
          <a:noFill/>
        </p:spPr>
        <p:txBody>
          <a:bodyPr wrap="square" rtlCol="0">
            <a:spAutoFit/>
          </a:bodyPr>
          <a:lstStyle/>
          <a:p>
            <a:pPr algn="ctr"/>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17976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FE907-584D-0EDC-1E13-787F9D1584D2}"/>
              </a:ext>
            </a:extLst>
          </p:cNvPr>
          <p:cNvPicPr>
            <a:picLocks noChangeAspect="1"/>
          </p:cNvPicPr>
          <p:nvPr/>
        </p:nvPicPr>
        <p:blipFill>
          <a:blip r:embed="rId4"/>
          <a:stretch>
            <a:fillRect/>
          </a:stretch>
        </p:blipFill>
        <p:spPr>
          <a:xfrm>
            <a:off x="1400175" y="1538287"/>
            <a:ext cx="9391650" cy="3781425"/>
          </a:xfrm>
          <a:prstGeom prst="rect">
            <a:avLst/>
          </a:prstGeom>
        </p:spPr>
      </p:pic>
      <p:pic>
        <p:nvPicPr>
          <p:cNvPr id="4" name="CD1-TRACK 35">
            <a:hlinkClick r:id="" action="ppaction://media"/>
            <a:extLst>
              <a:ext uri="{FF2B5EF4-FFF2-40B4-BE49-F238E27FC236}">
                <a16:creationId xmlns:a16="http://schemas.microsoft.com/office/drawing/2014/main" id="{D7493A0B-7EE1-E615-B615-2C54CF5DE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246" y="346401"/>
            <a:ext cx="882396" cy="882396"/>
          </a:xfrm>
          <a:prstGeom prst="rect">
            <a:avLst/>
          </a:prstGeom>
        </p:spPr>
      </p:pic>
      <p:sp>
        <p:nvSpPr>
          <p:cNvPr id="6" name="Rectangle 5">
            <a:extLst>
              <a:ext uri="{FF2B5EF4-FFF2-40B4-BE49-F238E27FC236}">
                <a16:creationId xmlns:a16="http://schemas.microsoft.com/office/drawing/2014/main" id="{8AD5BC42-81B9-2C9E-344C-E810BB7EC446}"/>
              </a:ext>
            </a:extLst>
          </p:cNvPr>
          <p:cNvSpPr/>
          <p:nvPr/>
        </p:nvSpPr>
        <p:spPr>
          <a:xfrm>
            <a:off x="1627017" y="495211"/>
            <a:ext cx="9275445" cy="584775"/>
          </a:xfrm>
          <a:prstGeom prst="rect">
            <a:avLst/>
          </a:prstGeom>
        </p:spPr>
        <p:txBody>
          <a:bodyPr wrap="square">
            <a:spAutoFit/>
          </a:bodyPr>
          <a:lstStyle/>
          <a:p>
            <a:pPr algn="ctr"/>
            <a:r>
              <a:rPr lang="en-US" sz="3200" i="1" dirty="0">
                <a:solidFill>
                  <a:srgbClr val="0070C0"/>
                </a:solidFill>
              </a:rPr>
              <a:t>Continue listening to conversation 2 twice and check</a:t>
            </a:r>
          </a:p>
        </p:txBody>
      </p:sp>
      <p:sp>
        <p:nvSpPr>
          <p:cNvPr id="7" name="TextBox 6">
            <a:extLst>
              <a:ext uri="{FF2B5EF4-FFF2-40B4-BE49-F238E27FC236}">
                <a16:creationId xmlns:a16="http://schemas.microsoft.com/office/drawing/2014/main" id="{29E48DD4-8BEB-6849-21A4-F1FE0438E80F}"/>
              </a:ext>
            </a:extLst>
          </p:cNvPr>
          <p:cNvSpPr txBox="1"/>
          <p:nvPr/>
        </p:nvSpPr>
        <p:spPr>
          <a:xfrm>
            <a:off x="6222535" y="4543865"/>
            <a:ext cx="548640" cy="646331"/>
          </a:xfrm>
          <a:prstGeom prst="rect">
            <a:avLst/>
          </a:prstGeom>
          <a:noFill/>
        </p:spPr>
        <p:txBody>
          <a:bodyPr wrap="square" rtlCol="0">
            <a:spAutoFit/>
          </a:bodyPr>
          <a:lstStyle/>
          <a:p>
            <a:pPr algn="ctr"/>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235587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4261</TotalTime>
  <Words>2236</Words>
  <Application>Microsoft Office PowerPoint</Application>
  <PresentationFormat>Màn hình rộng</PresentationFormat>
  <Paragraphs>110</Paragraphs>
  <Slides>52</Slides>
  <Notes>0</Notes>
  <HiddenSlides>0</HiddenSlides>
  <MMClips>8</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52</vt:i4>
      </vt:variant>
    </vt:vector>
  </HeadingPairs>
  <TitlesOfParts>
    <vt:vector size="56" baseType="lpstr">
      <vt:lpstr>Arial</vt:lpstr>
      <vt:lpstr>Calibri</vt:lpstr>
      <vt:lpstr>Symbol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Canh</dc:creator>
  <cp:lastModifiedBy>1</cp:lastModifiedBy>
  <cp:revision>499</cp:revision>
  <dcterms:created xsi:type="dcterms:W3CDTF">2022-02-12T14:14:43Z</dcterms:created>
  <dcterms:modified xsi:type="dcterms:W3CDTF">2022-07-26T03:35:30Z</dcterms:modified>
</cp:coreProperties>
</file>