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20/07/2021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7/20/2021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20/07/2021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20/07/2021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7/20/2021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20/07/2021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20/07/2021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20/07/2021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20/07/2021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/>
              <a:t>GV : </a:t>
            </a:r>
            <a:r>
              <a:rPr lang="en-US" dirty="0" smtClean="0"/>
              <a:t>NGUYỄN THỊ MAI</a:t>
            </a:r>
            <a:endParaRPr lang="en-US" dirty="0"/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+mj-lt"/>
              </a:rPr>
              <a:t>Bài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tập</a:t>
            </a:r>
            <a:r>
              <a:rPr lang="en-GB" sz="2000" dirty="0" smtClean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</a:t>
            </a:r>
            <a:r>
              <a:rPr lang="de-DE" dirty="0" smtClean="0"/>
              <a:t>để bảo vệ bản thân dịch </a:t>
            </a:r>
            <a:r>
              <a:rPr lang="de-DE" dirty="0"/>
              <a:t>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II- KHÁM PHÁ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</a:t>
            </a:r>
            <a:r>
              <a:rPr lang="vi-VN" dirty="0" smtClean="0"/>
              <a:t>?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</a:t>
            </a:r>
            <a:r>
              <a:rPr lang="en-US" sz="4400" dirty="0" smtClean="0">
                <a:latin typeface="+mj-lt"/>
              </a:rPr>
              <a:t>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PresentationFormat>Widescreen</PresentationFormat>
  <Paragraphs>37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2013-07-31T14:55:00Z</dcterms:created>
  <dcterms:modified xsi:type="dcterms:W3CDTF">2021-07-20T08:32:57Z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