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embeddedFontLs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L4ECClP7gXQEvalc1+elVuHq8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4E897-EA73-47A1-8AB5-7918F643007C}">
  <a:tblStyle styleId="{24A4E897-EA73-47A1-8AB5-7918F64300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35458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348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71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54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327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68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53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906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54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87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840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2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453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560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419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778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615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742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81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3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693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368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564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2610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834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0066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842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88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66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542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29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07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640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51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/>
        </p:nvSpPr>
        <p:spPr>
          <a:xfrm>
            <a:off x="970243" y="174800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horror film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378084" y="429973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kinh dị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2115357" y="3252092"/>
            <a:ext cx="25763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/'hɒrə fɪlm/ </a:t>
            </a:r>
            <a:endParaRPr/>
          </a:p>
        </p:txBody>
      </p:sp>
      <p:pic>
        <p:nvPicPr>
          <p:cNvPr id="197" name="Google Shape;1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0" descr="Ghostface | Horror movies, Scream movie, Horror movi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1513177"/>
            <a:ext cx="3164117" cy="47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787966" y="15246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documentary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971767" y="4015153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tài liệu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378085" y="2967875"/>
            <a:ext cx="3447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/dɒkjʊˈmentəri/ </a:t>
            </a:r>
            <a:endParaRPr sz="36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1" descr="The History of Documentary Film Making | DocumentaryTub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6488" y="2967875"/>
            <a:ext cx="6658072" cy="2663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970243" y="152399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comedy 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54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1378085" y="394054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hài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2274055" y="2968522"/>
            <a:ext cx="22589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/ˈkɒmədi/ </a:t>
            </a:r>
            <a:endParaRPr/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12" descr="Online Comedy Club cho Android - Tải về AP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6263" y="1523999"/>
            <a:ext cx="2982929" cy="48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13"/>
          <p:cNvGraphicFramePr/>
          <p:nvPr/>
        </p:nvGraphicFramePr>
        <p:xfrm>
          <a:off x="1396032" y="140282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{24A4E897-EA73-47A1-8AB5-7918F643007C}</a:tableStyleId>
              </a:tblPr>
              <a:tblGrid>
                <a:gridCol w="3024325"/>
                <a:gridCol w="2799550"/>
                <a:gridCol w="3576050"/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 sz="25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/>
                </a:tc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horror film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/'hɒrə fɪlm/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kinh dị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documentary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/dɒkjuˈmentri/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tài liệu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comedy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/ˈkɒmədi/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hài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177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fantasy</a:t>
                      </a:r>
                      <a:endParaRPr sz="2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/ˈfæntəsi / 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phim viễn tưởng</a:t>
                      </a:r>
                      <a:endParaRPr sz="28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2672790" y="231155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971990" y="356790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4"/>
          <p:cNvCxnSpPr/>
          <p:nvPr/>
        </p:nvCxnSpPr>
        <p:spPr>
          <a:xfrm>
            <a:off x="2849262" y="1732454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0" name="Google Shape;240;p14"/>
          <p:cNvCxnSpPr>
            <a:stCxn id="237" idx="1"/>
          </p:cNvCxnSpPr>
          <p:nvPr/>
        </p:nvCxnSpPr>
        <p:spPr>
          <a:xfrm flipH="1">
            <a:off x="2068590" y="2639258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1" name="Google Shape;241;p1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5571062" y="2935786"/>
            <a:ext cx="5465180" cy="183512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"/>
          <p:cNvSpPr txBox="1"/>
          <p:nvPr/>
        </p:nvSpPr>
        <p:spPr>
          <a:xfrm>
            <a:off x="1042458" y="1357587"/>
            <a:ext cx="33521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read.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601951" y="2644641"/>
            <a:ext cx="468372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to know the topic.</a:t>
            </a:r>
            <a:endParaRPr sz="3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7419" y="1860193"/>
            <a:ext cx="5597614" cy="426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1131588" y="1225557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576197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628982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6"/>
          <p:cNvSpPr/>
          <p:nvPr/>
        </p:nvSpPr>
        <p:spPr>
          <a:xfrm>
            <a:off x="576197" y="2412882"/>
            <a:ext cx="464257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have students get specific information of the text.</a:t>
            </a:r>
            <a:endParaRPr/>
          </a:p>
        </p:txBody>
      </p:sp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8156" y="2265556"/>
            <a:ext cx="59626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731521" y="2179191"/>
            <a:ext cx="710778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Mark suggest doing tonight?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TV show.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Watching a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Staying at home.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731521" y="5103068"/>
            <a:ext cx="6309280" cy="131542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go to the cinema tonight!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Hoa: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Good idea! What shall we see?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83" name="Google Shape;283;p17"/>
          <p:cNvCxnSpPr/>
          <p:nvPr/>
        </p:nvCxnSpPr>
        <p:spPr>
          <a:xfrm rot="10800000" flipH="1">
            <a:off x="1892830" y="5608424"/>
            <a:ext cx="4727100" cy="1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17"/>
          <p:cNvSpPr/>
          <p:nvPr/>
        </p:nvSpPr>
        <p:spPr>
          <a:xfrm>
            <a:off x="676106" y="3502328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649" y="1978726"/>
            <a:ext cx="4038015" cy="4344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/>
        </p:nvSpPr>
        <p:spPr>
          <a:xfrm>
            <a:off x="1131589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94" name="Google Shape;29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279853" y="4734482"/>
            <a:ext cx="7734609" cy="181588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too frightening for me. Look!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Old Pier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on at the Town Cinema. It’s a documentary.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don’t really like documentaries. They’re often boring. What about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Holiday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628966" y="2845623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628986" y="2109913"/>
            <a:ext cx="81765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doesn’t Mark want to see An Old Pier?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doesn’t like that type of film.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not on at a convenient time.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saw it last week.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299" name="Google Shape;299;p18"/>
          <p:cNvCxnSpPr/>
          <p:nvPr/>
        </p:nvCxnSpPr>
        <p:spPr>
          <a:xfrm rot="10800000" flipH="1">
            <a:off x="1347009" y="6043613"/>
            <a:ext cx="4677554" cy="1246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0" name="Google Shape;3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854" y="2424836"/>
            <a:ext cx="3764127" cy="230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"/>
          <p:cNvSpPr txBox="1"/>
          <p:nvPr/>
        </p:nvSpPr>
        <p:spPr>
          <a:xfrm>
            <a:off x="1131589" y="1200526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9" name="Google Shape;3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628983" y="2199539"/>
            <a:ext cx="6126493" cy="325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word </a:t>
            </a: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“reviews”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conversation mostly means </a:t>
            </a:r>
            <a:r>
              <a:rPr lang="en-US" sz="28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people’s opinions about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interesting scenes in the film</a:t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people don’t like about the film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2076" y="1896217"/>
            <a:ext cx="3678354" cy="386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/>
          <p:nvPr/>
        </p:nvSpPr>
        <p:spPr>
          <a:xfrm>
            <a:off x="604737" y="3550369"/>
            <a:ext cx="445500" cy="46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3441174" y="2532546"/>
            <a:ext cx="5636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Let’s go to the cinema tonight!</a:t>
            </a: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34650" y="237700"/>
            <a:ext cx="142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FILMS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72567" y="3117321"/>
            <a:ext cx="5020836" cy="366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/>
          <p:nvPr/>
        </p:nvSpPr>
        <p:spPr>
          <a:xfrm>
            <a:off x="1172112" y="1188331"/>
            <a:ext cx="103382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 the conversation again and choose the correct answer to each question. </a:t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2" name="Google Shape;32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0"/>
          <p:cNvSpPr/>
          <p:nvPr/>
        </p:nvSpPr>
        <p:spPr>
          <a:xfrm>
            <a:off x="449682" y="5201035"/>
            <a:ext cx="6530981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reviews like?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Mark: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although a few people say it’s a bit silly, most say it’s funny and interesting. </a:t>
            </a:r>
            <a:endParaRPr/>
          </a:p>
        </p:txBody>
      </p:sp>
      <p:cxnSp>
        <p:nvCxnSpPr>
          <p:cNvPr id="325" name="Google Shape;325;p20"/>
          <p:cNvCxnSpPr/>
          <p:nvPr/>
        </p:nvCxnSpPr>
        <p:spPr>
          <a:xfrm>
            <a:off x="1708150" y="6535739"/>
            <a:ext cx="4973638" cy="793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p20"/>
          <p:cNvSpPr/>
          <p:nvPr/>
        </p:nvSpPr>
        <p:spPr>
          <a:xfrm>
            <a:off x="449682" y="417397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0"/>
          <p:cNvSpPr/>
          <p:nvPr/>
        </p:nvSpPr>
        <p:spPr>
          <a:xfrm>
            <a:off x="487067" y="2172449"/>
            <a:ext cx="67809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people think of Our Holiday?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a.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b.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one likes it.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AAA5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people like it.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9594" y="2375945"/>
            <a:ext cx="4579862" cy="280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21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40" name="Google Shape;340;p21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1"/>
          <p:cNvSpPr/>
          <p:nvPr/>
        </p:nvSpPr>
        <p:spPr>
          <a:xfrm>
            <a:off x="723798" y="2540120"/>
            <a:ext cx="437230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more types of films.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68" name="Google Shape;3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2"/>
          <p:cNvSpPr txBox="1"/>
          <p:nvPr/>
        </p:nvSpPr>
        <p:spPr>
          <a:xfrm>
            <a:off x="687185" y="2172393"/>
            <a:ext cx="48103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3" name="Google Shape;373;p22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374" name="Google Shape;374;p22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2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2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2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2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2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22"/>
          <p:cNvSpPr/>
          <p:nvPr/>
        </p:nvSpPr>
        <p:spPr>
          <a:xfrm>
            <a:off x="576198" y="4060593"/>
            <a:ext cx="4967584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film that tries to make the audience laugh is 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………………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3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02" name="Google Shape;4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3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3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08" name="Google Shape;408;p23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3"/>
          <p:cNvSpPr/>
          <p:nvPr/>
        </p:nvSpPr>
        <p:spPr>
          <a:xfrm>
            <a:off x="487067" y="4060593"/>
            <a:ext cx="5670176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based only on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imagination, not on real facts, is a ……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36" name="Google Shape;4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687185" y="2172393"/>
            <a:ext cx="47769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4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1" name="Google Shape;441;p24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42" name="Google Shape;442;p24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4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4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4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4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4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4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4"/>
          <p:cNvSpPr/>
          <p:nvPr/>
        </p:nvSpPr>
        <p:spPr>
          <a:xfrm>
            <a:off x="576198" y="4012101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shows real life events or stories is a ……………..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"/>
          <p:cNvSpPr txBox="1"/>
          <p:nvPr/>
        </p:nvSpPr>
        <p:spPr>
          <a:xfrm>
            <a:off x="1131589" y="1196940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470" name="Google Shape;47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687185" y="2172393"/>
            <a:ext cx="47434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5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25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476" name="Google Shape;476;p25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25"/>
          <p:cNvSpPr/>
          <p:nvPr/>
        </p:nvSpPr>
        <p:spPr>
          <a:xfrm>
            <a:off x="576198" y="4060593"/>
            <a:ext cx="5161547" cy="131818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that is set in the future, often about science, is a …………..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"/>
          <p:cNvSpPr txBox="1"/>
          <p:nvPr/>
        </p:nvSpPr>
        <p:spPr>
          <a:xfrm>
            <a:off x="1131589" y="1188331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correct word or phrase to complete each of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sentences.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504" name="Google Shape;50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687185" y="2172393"/>
            <a:ext cx="46207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Game: Who is faster?</a:t>
            </a:r>
            <a:endParaRPr sz="3600" b="1" i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723864" y="2861415"/>
            <a:ext cx="4080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correct types of films.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6"/>
          <p:cNvSpPr/>
          <p:nvPr/>
        </p:nvSpPr>
        <p:spPr>
          <a:xfrm>
            <a:off x="4882342" y="2749718"/>
            <a:ext cx="809106" cy="68505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941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9" name="Google Shape;509;p26"/>
          <p:cNvGrpSpPr/>
          <p:nvPr/>
        </p:nvGrpSpPr>
        <p:grpSpPr>
          <a:xfrm>
            <a:off x="6304176" y="1709123"/>
            <a:ext cx="4856992" cy="5092255"/>
            <a:chOff x="1446636" y="0"/>
            <a:chExt cx="4856992" cy="5092255"/>
          </a:xfrm>
        </p:grpSpPr>
        <p:sp>
          <p:nvSpPr>
            <p:cNvPr id="510" name="Google Shape;510;p26"/>
            <p:cNvSpPr/>
            <p:nvPr/>
          </p:nvSpPr>
          <p:spPr>
            <a:xfrm>
              <a:off x="2830879" y="1642761"/>
              <a:ext cx="2088021" cy="1806223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 txBox="1"/>
            <p:nvPr/>
          </p:nvSpPr>
          <p:spPr>
            <a:xfrm>
              <a:off x="3176893" y="1942078"/>
              <a:ext cx="1395993" cy="1207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138382" y="778605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6"/>
            <p:cNvSpPr/>
            <p:nvPr/>
          </p:nvSpPr>
          <p:spPr>
            <a:xfrm>
              <a:off x="3023216" y="0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6"/>
            <p:cNvSpPr txBox="1"/>
            <p:nvPr/>
          </p:nvSpPr>
          <p:spPr>
            <a:xfrm>
              <a:off x="3306785" y="245320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comedy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5057810" y="2047596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4592510" y="910495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6"/>
            <p:cNvSpPr txBox="1"/>
            <p:nvPr/>
          </p:nvSpPr>
          <p:spPr>
            <a:xfrm>
              <a:off x="4876079" y="1155815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science fiction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6"/>
            <p:cNvSpPr/>
            <p:nvPr/>
          </p:nvSpPr>
          <p:spPr>
            <a:xfrm>
              <a:off x="4419116" y="3480047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6"/>
            <p:cNvSpPr/>
            <p:nvPr/>
          </p:nvSpPr>
          <p:spPr>
            <a:xfrm>
              <a:off x="4592510" y="2700423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4876079" y="2945743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docu-mentary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6"/>
            <p:cNvSpPr/>
            <p:nvPr/>
          </p:nvSpPr>
          <p:spPr>
            <a:xfrm>
              <a:off x="2834764" y="3628741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6"/>
            <p:cNvSpPr/>
            <p:nvPr/>
          </p:nvSpPr>
          <p:spPr>
            <a:xfrm>
              <a:off x="3023216" y="3611937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6"/>
            <p:cNvSpPr txBox="1"/>
            <p:nvPr/>
          </p:nvSpPr>
          <p:spPr>
            <a:xfrm>
              <a:off x="3306785" y="3857257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cartoon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/>
            <p:nvPr/>
          </p:nvSpPr>
          <p:spPr>
            <a:xfrm>
              <a:off x="1900279" y="2360260"/>
              <a:ext cx="787804" cy="678797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1446636" y="2701441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1730205" y="2946761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horror film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>
              <a:off x="1446636" y="908458"/>
              <a:ext cx="1711118" cy="1480318"/>
            </a:xfrm>
            <a:prstGeom prst="hexagon">
              <a:avLst>
                <a:gd name="adj" fmla="val 28570"/>
                <a:gd name="vf" fmla="val 115470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6"/>
            <p:cNvSpPr txBox="1"/>
            <p:nvPr/>
          </p:nvSpPr>
          <p:spPr>
            <a:xfrm>
              <a:off x="1730205" y="1153778"/>
              <a:ext cx="1143980" cy="989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fantasy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9" name="Google Shape;529;p26"/>
          <p:cNvSpPr/>
          <p:nvPr/>
        </p:nvSpPr>
        <p:spPr>
          <a:xfrm>
            <a:off x="576198" y="4060593"/>
            <a:ext cx="5558665" cy="1384995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film in which strange and frightening things happen is a ………..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7"/>
          <p:cNvSpPr txBox="1"/>
          <p:nvPr/>
        </p:nvSpPr>
        <p:spPr>
          <a:xfrm>
            <a:off x="1131589" y="1285868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38" name="Google Shape;5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7"/>
          <p:cNvSpPr/>
          <p:nvPr/>
        </p:nvSpPr>
        <p:spPr>
          <a:xfrm>
            <a:off x="487067" y="2347818"/>
            <a:ext cx="449235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of the task: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adjectives describing films.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1" name="Google Shape;541;p27"/>
          <p:cNvGrpSpPr/>
          <p:nvPr/>
        </p:nvGrpSpPr>
        <p:grpSpPr>
          <a:xfrm>
            <a:off x="5148754" y="2484332"/>
            <a:ext cx="6433783" cy="2613724"/>
            <a:chOff x="0" y="690755"/>
            <a:chExt cx="6433783" cy="2613724"/>
          </a:xfrm>
        </p:grpSpPr>
        <p:sp>
          <p:nvSpPr>
            <p:cNvPr id="542" name="Google Shape;542;p27"/>
            <p:cNvSpPr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0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2211613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4423226" y="69075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 txBox="1"/>
            <p:nvPr/>
          </p:nvSpPr>
          <p:spPr>
            <a:xfrm>
              <a:off x="1105806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 txBox="1"/>
            <p:nvPr/>
          </p:nvSpPr>
          <p:spPr>
            <a:xfrm>
              <a:off x="3317419" y="2098145"/>
              <a:ext cx="2010557" cy="1206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8"/>
          <p:cNvSpPr txBox="1"/>
          <p:nvPr/>
        </p:nvSpPr>
        <p:spPr>
          <a:xfrm>
            <a:off x="1131589" y="1287084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 the following sentences with the words in the box.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560" name="Google Shape;5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" name="Google Shape;562;p28"/>
          <p:cNvGrpSpPr/>
          <p:nvPr/>
        </p:nvGrpSpPr>
        <p:grpSpPr>
          <a:xfrm>
            <a:off x="1481472" y="1989970"/>
            <a:ext cx="9184720" cy="985527"/>
            <a:chOff x="289981" y="457"/>
            <a:chExt cx="9184720" cy="985527"/>
          </a:xfrm>
        </p:grpSpPr>
        <p:sp>
          <p:nvSpPr>
            <p:cNvPr id="563" name="Google Shape;563;p28"/>
            <p:cNvSpPr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289981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funny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2096781" y="457"/>
              <a:ext cx="1777661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interesting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 txBox="1"/>
            <p:nvPr/>
          </p:nvSpPr>
          <p:spPr>
            <a:xfrm>
              <a:off x="4038697" y="457"/>
              <a:ext cx="1822404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frightening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 txBox="1"/>
            <p:nvPr/>
          </p:nvSpPr>
          <p:spPr>
            <a:xfrm>
              <a:off x="60253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moving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 txBox="1"/>
            <p:nvPr/>
          </p:nvSpPr>
          <p:spPr>
            <a:xfrm>
              <a:off x="7832156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boring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700038" y="3499718"/>
            <a:ext cx="11246866" cy="309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Going to the hospital can be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child.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the audience couldn’t stop laughing.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people cried when they saw the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scenes of the film.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film last night was so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we fell asleep.</a:t>
            </a:r>
            <a:b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F26649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book is </a:t>
            </a:r>
            <a:r>
              <a:rPr lang="en-US" sz="1600">
                <a:solidFill>
                  <a:srgbClr val="939598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got a lot of useful information from it.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4" name="Google Shape;574;p28"/>
          <p:cNvSpPr/>
          <p:nvPr/>
        </p:nvSpPr>
        <p:spPr>
          <a:xfrm>
            <a:off x="5367618" y="3458364"/>
            <a:ext cx="181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frightening</a:t>
            </a:r>
            <a:endParaRPr/>
          </a:p>
        </p:txBody>
      </p:sp>
      <p:sp>
        <p:nvSpPr>
          <p:cNvPr id="575" name="Google Shape;575;p28"/>
          <p:cNvSpPr/>
          <p:nvPr/>
        </p:nvSpPr>
        <p:spPr>
          <a:xfrm>
            <a:off x="3830202" y="4042016"/>
            <a:ext cx="103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funny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8"/>
          <p:cNvSpPr/>
          <p:nvPr/>
        </p:nvSpPr>
        <p:spPr>
          <a:xfrm>
            <a:off x="7041233" y="4641641"/>
            <a:ext cx="128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moving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8"/>
          <p:cNvSpPr/>
          <p:nvPr/>
        </p:nvSpPr>
        <p:spPr>
          <a:xfrm>
            <a:off x="5230186" y="5239968"/>
            <a:ext cx="114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8"/>
          <p:cNvSpPr/>
          <p:nvPr/>
        </p:nvSpPr>
        <p:spPr>
          <a:xfrm>
            <a:off x="3000362" y="5836263"/>
            <a:ext cx="178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interesting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9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9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29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9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29"/>
          <p:cNvSpPr/>
          <p:nvPr/>
        </p:nvSpPr>
        <p:spPr>
          <a:xfrm>
            <a:off x="5571062" y="2958442"/>
            <a:ext cx="5465180" cy="177937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29"/>
          <p:cNvSpPr/>
          <p:nvPr/>
        </p:nvSpPr>
        <p:spPr>
          <a:xfrm>
            <a:off x="5585947" y="49761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96" name="Google Shape;596;p29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7" name="Google Shape;597;p29"/>
          <p:cNvCxnSpPr>
            <a:stCxn id="589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98" name="Google Shape;598;p29"/>
          <p:cNvCxnSpPr>
            <a:stCxn id="590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794683" y="1847560"/>
            <a:ext cx="9770226" cy="390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types of films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adjectives describing films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0"/>
          <p:cNvSpPr txBox="1"/>
          <p:nvPr/>
        </p:nvSpPr>
        <p:spPr>
          <a:xfrm>
            <a:off x="1183196" y="1188331"/>
            <a:ext cx="1019918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about a type of film. Use some of the adjectives in Task 4.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607" name="Google Shape;60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0"/>
          <p:cNvSpPr/>
          <p:nvPr/>
        </p:nvSpPr>
        <p:spPr>
          <a:xfrm>
            <a:off x="6096000" y="2675182"/>
            <a:ext cx="571314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Do you like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documentaries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No, I don’t.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Why not?</a:t>
            </a:r>
            <a:b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 think they’re 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boring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10" name="Google Shape;610;p30" descr="Free photo School Education Teaching Students Classroom - Max Pixe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3195" y="2675182"/>
            <a:ext cx="4085415" cy="342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1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1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1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1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1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5571062" y="2972911"/>
            <a:ext cx="5465180" cy="174591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5585947" y="4985291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5" name="Google Shape;625;p31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6" name="Google Shape;626;p31"/>
          <p:cNvCxnSpPr>
            <a:stCxn id="618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27" name="Google Shape;627;p31"/>
          <p:cNvCxnSpPr>
            <a:stCxn id="619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28" name="Google Shape;628;p3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1"/>
          <p:cNvSpPr/>
          <p:nvPr/>
        </p:nvSpPr>
        <p:spPr>
          <a:xfrm>
            <a:off x="971989" y="5818948"/>
            <a:ext cx="2038840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2" name="Google Shape;632;p31"/>
          <p:cNvCxnSpPr>
            <a:stCxn id="620" idx="1"/>
            <a:endCxn id="631" idx="0"/>
          </p:cNvCxnSpPr>
          <p:nvPr/>
        </p:nvCxnSpPr>
        <p:spPr>
          <a:xfrm flipH="1">
            <a:off x="1991300" y="5318681"/>
            <a:ext cx="460500" cy="50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33" name="Google Shape;633;p31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/>
          <p:nvPr/>
        </p:nvSpPr>
        <p:spPr>
          <a:xfrm>
            <a:off x="1131589" y="1301135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642" name="Google Shape;6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3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4" name="Google Shape;644;p32"/>
          <p:cNvGrpSpPr/>
          <p:nvPr/>
        </p:nvGrpSpPr>
        <p:grpSpPr>
          <a:xfrm>
            <a:off x="1753230" y="2044670"/>
            <a:ext cx="8889370" cy="4262200"/>
            <a:chOff x="0" y="2485"/>
            <a:chExt cx="8889370" cy="4262200"/>
          </a:xfrm>
        </p:grpSpPr>
        <p:sp>
          <p:nvSpPr>
            <p:cNvPr id="645" name="Google Shape;645;p32"/>
            <p:cNvSpPr/>
            <p:nvPr/>
          </p:nvSpPr>
          <p:spPr>
            <a:xfrm>
              <a:off x="0" y="2300676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 txBox="1"/>
            <p:nvPr/>
          </p:nvSpPr>
          <p:spPr>
            <a:xfrm>
              <a:off x="0" y="2300676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0" y="2485"/>
              <a:ext cx="8889370" cy="1964009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 txBox="1"/>
            <p:nvPr/>
          </p:nvSpPr>
          <p:spPr>
            <a:xfrm>
              <a:off x="0" y="2485"/>
              <a:ext cx="2666811" cy="1964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4475" tIns="284475" rIns="284475" bIns="284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4436013" y="169576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 txBox="1"/>
            <p:nvPr/>
          </p:nvSpPr>
          <p:spPr>
            <a:xfrm>
              <a:off x="4484952" y="218515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FILMS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4060058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2" name="Google Shape;652;p32"/>
            <p:cNvSpPr/>
            <p:nvPr/>
          </p:nvSpPr>
          <p:spPr>
            <a:xfrm>
              <a:off x="2806875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 txBox="1"/>
            <p:nvPr/>
          </p:nvSpPr>
          <p:spPr>
            <a:xfrm>
              <a:off x="2855814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Types of films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689196" y="1840487"/>
              <a:ext cx="1629138" cy="66836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655" name="Google Shape;655;p32"/>
            <p:cNvSpPr/>
            <p:nvPr/>
          </p:nvSpPr>
          <p:spPr>
            <a:xfrm>
              <a:off x="6065151" y="2508851"/>
              <a:ext cx="2506366" cy="167091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 txBox="1"/>
            <p:nvPr/>
          </p:nvSpPr>
          <p:spPr>
            <a:xfrm>
              <a:off x="6114090" y="2557790"/>
              <a:ext cx="2408488" cy="1573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Adjectives describing films</a:t>
              </a:r>
              <a:endParaRPr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3"/>
          <p:cNvSpPr txBox="1"/>
          <p:nvPr/>
        </p:nvSpPr>
        <p:spPr>
          <a:xfrm>
            <a:off x="1131589" y="1270357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665" name="Google Shape;66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33"/>
          <p:cNvSpPr txBox="1"/>
          <p:nvPr/>
        </p:nvSpPr>
        <p:spPr>
          <a:xfrm>
            <a:off x="1451956" y="2272146"/>
            <a:ext cx="7747462" cy="166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your favourite film.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 least 3 adjectives to describe it.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34"/>
          <p:cNvSpPr txBox="1"/>
          <p:nvPr/>
        </p:nvSpPr>
        <p:spPr>
          <a:xfrm>
            <a:off x="2875947" y="6085150"/>
            <a:ext cx="65535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dirty="0">
                <a:latin typeface="Calibri" panose="020F0502020204030204" pitchFamily="34" charset="0"/>
              </a:rPr>
              <a:t>Website: </a:t>
            </a:r>
            <a:r>
              <a:rPr lang="en-GB" sz="1800" b="1" i="1" dirty="0" err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endParaRPr lang="en-GB"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72790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34623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451800" y="5006939"/>
            <a:ext cx="217172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1062" y="2959486"/>
            <a:ext cx="5465180" cy="1828955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choose the correct answer.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word or phrase.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sentences.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85947" y="49761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about a type of film.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>
            <a:off x="2849262" y="1510782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</p:cNvCxnSpPr>
          <p:nvPr/>
        </p:nvCxnSpPr>
        <p:spPr>
          <a:xfrm flipH="1">
            <a:off x="2068590" y="2417586"/>
            <a:ext cx="604200" cy="94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3"/>
          </p:cNvCxnSpPr>
          <p:nvPr/>
        </p:nvCxnSpPr>
        <p:spPr>
          <a:xfrm>
            <a:off x="2922723" y="3701339"/>
            <a:ext cx="513300" cy="130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71989" y="5818948"/>
            <a:ext cx="2049991" cy="71020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997000" y="5318681"/>
            <a:ext cx="454800" cy="50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130420" y="2692911"/>
            <a:ext cx="5533756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707" y="2469201"/>
            <a:ext cx="4918284" cy="368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902926" y="3288914"/>
            <a:ext cx="8289072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do last night after finishing your homework?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Noto Sans Symbols"/>
              <a:buChar char="⮚"/>
            </a:pPr>
            <a:r>
              <a:rPr lang="en-US" sz="36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like watching film?</a:t>
            </a:r>
            <a:endParaRPr sz="36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59" y="1526326"/>
            <a:ext cx="3464924" cy="228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971990" y="1451193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2672790" y="2311556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5571062" y="2311556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7"/>
          <p:cNvCxnSpPr/>
          <p:nvPr/>
        </p:nvCxnSpPr>
        <p:spPr>
          <a:xfrm>
            <a:off x="2849262" y="1732454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8" name="Google Shape;168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743911" y="512945"/>
            <a:ext cx="8890744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well-prepared for the listening and reading tasks.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695" y="3345366"/>
            <a:ext cx="7804782" cy="3902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fantasy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1378085" y="4076709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phim viễn tưởng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2226221" y="3067425"/>
            <a:ext cx="23546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/ˈfæntəsi / </a:t>
            </a:r>
            <a:endParaRPr/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 descr="Harry Potter and the Chamber of Secrets (film) | Books turn Movies Wikia |  Fando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4108" y="1293569"/>
            <a:ext cx="3226916" cy="48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1125</Words>
  <PresentationFormat>Widescreen</PresentationFormat>
  <Paragraphs>293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Open Sans</vt:lpstr>
      <vt:lpstr>Noto Sans Symbols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2023-04-07T09:17:05Z</dcterms:modified>
</cp:coreProperties>
</file>