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4025" r:id="rId3"/>
  </p:sldMasterIdLst>
  <p:notesMasterIdLst>
    <p:notesMasterId r:id="rId24"/>
  </p:notesMasterIdLst>
  <p:sldIdLst>
    <p:sldId id="272" r:id="rId4"/>
    <p:sldId id="274" r:id="rId5"/>
    <p:sldId id="286" r:id="rId6"/>
    <p:sldId id="257" r:id="rId7"/>
    <p:sldId id="270" r:id="rId8"/>
    <p:sldId id="287" r:id="rId9"/>
    <p:sldId id="268" r:id="rId10"/>
    <p:sldId id="288" r:id="rId11"/>
    <p:sldId id="258" r:id="rId12"/>
    <p:sldId id="290" r:id="rId13"/>
    <p:sldId id="277" r:id="rId14"/>
    <p:sldId id="280" r:id="rId15"/>
    <p:sldId id="269" r:id="rId16"/>
    <p:sldId id="292" r:id="rId17"/>
    <p:sldId id="271" r:id="rId18"/>
    <p:sldId id="294" r:id="rId19"/>
    <p:sldId id="291" r:id="rId20"/>
    <p:sldId id="262" r:id="rId21"/>
    <p:sldId id="295" r:id="rId22"/>
    <p:sldId id="293" r:id="rId23"/>
  </p:sldIdLst>
  <p:sldSz cx="12192000" cy="6858000"/>
  <p:notesSz cx="7104063" cy="10234613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3300"/>
    <a:srgbClr val="FF0000"/>
    <a:srgbClr val="C1D33F"/>
    <a:srgbClr val="A0C2FC"/>
    <a:srgbClr val="FEB207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00" autoAdjust="0"/>
  </p:normalViewPr>
  <p:slideViewPr>
    <p:cSldViewPr snapToGrid="0">
      <p:cViewPr varScale="1">
        <p:scale>
          <a:sx n="85" d="100"/>
          <a:sy n="85" d="100"/>
        </p:scale>
        <p:origin x="3318" y="19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A8B3F2D2-4808-45E0-815F-24EBCAB98A9E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/>
                <a:ea typeface="等线"/>
                <a:cs typeface="等线"/>
              </a:defRPr>
            </a:lvl1pPr>
          </a:lstStyle>
          <a:p>
            <a:pPr>
              <a:defRPr/>
            </a:pPr>
            <a:fld id="{A1CB8B7B-5EB1-4FE7-A335-25D2E6B952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317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87423596-F1B3-4CE4-8495-7994DD985604}" type="slidenum">
              <a:rPr lang="en-US" altLang="zh-CN" sz="13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FE641C3-92B5-4C42-8511-52F6352217AF}" type="slidenum">
              <a:rPr lang="zh-CN" altLang="en-US" b="0" smtClean="0">
                <a:latin typeface="等线" charset="-122"/>
                <a:ea typeface="等线" charset="-122"/>
              </a:rPr>
              <a:pPr/>
              <a:t>18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4C693FB2-30D5-4DE1-BE7B-A99C463449D1}" type="slidenum">
              <a:rPr lang="zh-CN" altLang="en-US" b="0" smtClean="0">
                <a:latin typeface="等线" charset="-122"/>
                <a:ea typeface="等线" charset="-122"/>
              </a:rPr>
              <a:pPr/>
              <a:t>4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文本占位符 18434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38916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5FB04427-3757-41CB-9DA8-C2FCEBA4B586}" type="slidenum">
              <a:rPr lang="en-US" altLang="zh-CN" sz="1300" b="0">
                <a:latin typeface="Arial" panose="020B0604020202020204" pitchFamily="34" charset="0"/>
              </a:rPr>
              <a:pPr algn="r" eaLnBrk="1" hangingPunct="1"/>
              <a:t>5</a:t>
            </a:fld>
            <a:endParaRPr lang="en-US" altLang="zh-CN" sz="13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FFE71F06-8FB8-4306-9B3D-9D75D75CA3F5}" type="slidenum">
              <a:rPr lang="zh-CN" altLang="en-US" b="0" smtClean="0">
                <a:latin typeface="等线" charset="-122"/>
                <a:ea typeface="等线" charset="-122"/>
              </a:rPr>
              <a:pPr/>
              <a:t>7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683CFB40-7D7A-443C-826B-26220FE294F4}" type="slidenum">
              <a:rPr lang="zh-CN" altLang="en-US" sz="1200" b="0">
                <a:latin typeface="等线" charset="-122"/>
                <a:ea typeface="等线" charset="-122"/>
              </a:rPr>
              <a:pPr algn="r" eaLnBrk="1" hangingPunct="1"/>
              <a:t>8</a:t>
            </a:fld>
            <a:endParaRPr lang="en-US" altLang="zh-CN" sz="1200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5BF40239-3C01-45A2-A377-DFC05055E138}" type="slidenum">
              <a:rPr lang="zh-CN" altLang="en-US" b="0" smtClean="0">
                <a:latin typeface="等线" charset="-122"/>
                <a:ea typeface="等线" charset="-122"/>
              </a:rPr>
              <a:pPr/>
              <a:t>9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>
              <a:spcBef>
                <a:spcPct val="0"/>
              </a:spcBef>
            </a:pPr>
            <a:fld id="{CF510B7E-FF6E-4504-8259-C8A947E37639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zh-CN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5018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B15F2703-1BDB-4391-A881-BC6DA8CCC7FA}" type="slidenum">
              <a:rPr lang="en-US" altLang="zh-CN" b="0" smtClean="0">
                <a:latin typeface="等线" charset="-122"/>
                <a:ea typeface="等线" charset="-122"/>
              </a:rPr>
              <a:pPr/>
              <a:t>11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5222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9AD00A79-E2A1-4C6B-8BD6-65D9EA7E6AF3}" type="slidenum">
              <a:rPr lang="en-US" altLang="zh-CN" b="0" smtClean="0">
                <a:latin typeface="等线" charset="-122"/>
                <a:ea typeface="等线" charset="-122"/>
              </a:rPr>
              <a:pPr/>
              <a:t>12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6323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70B2DF9-0E9B-4C81-B586-E9AC7412A4E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C6CA47C-62E7-4293-8DA9-5A8ED8997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36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029943-F6B1-4827-8974-04555EA6F63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FFCBCE7-58C1-4A0C-A035-244180BB2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91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50D801-06AA-4602-9727-D0C12916B41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137A3DB-A6D3-4940-BFE1-3EF0F3D2C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140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EE992-4173-4B96-9C3B-133B9CC922F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7D7E4EE-6743-48FF-9FF2-940269C83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631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37C7F89-D6D4-48C7-832E-81BBE394A9B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847C8B8-D637-452E-80D4-7EA0B0DF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026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FCEDFA-782B-4042-8616-FBB781A1887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4D889D8-D6EB-485C-B94B-7F14EAA9F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3362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9167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8F275FA-9BFB-426E-B5DE-89D2F3DD8CA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C0B82EA-765E-45E5-841D-D060AE337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128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56E5DB7-FFD3-4A87-8CFC-3EAB53442AC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2F2F2ED-F5DB-4F5F-9109-6A86778E3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728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80D36FD-7665-43F4-B0D8-68EAABFD0C7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5C0B5FC-15FF-4707-84BF-5CB7B5FEC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147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A47F23-B60B-4B45-A840-AF74BFDEF86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DE604E-A9AB-4884-B8AE-E71BAB758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5285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B7D78BA-EB56-4502-90AD-72DA5E4C27F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365BB6A-1C5F-4050-8AA6-A8B1B9A40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640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EC68FB1-C271-4D8D-A155-7B61CCD20C1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4F6748F-7D5E-49D7-911F-1E1409AA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79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328B82F-720C-40E4-86AC-A361DB4C563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757C5B0-885B-44BA-8974-3ABE90EE8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1119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50DC76B-9CF6-44AA-AAC6-67437E87AF6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720337A-5FA6-4DCB-8E02-24794AEB8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380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4C276C4-7592-4AFA-9C7D-23173F3229F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fld id="{8F77150D-2F12-4953-9071-48C825019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11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F3061D2-7CC6-4F1B-B472-EE334B03D16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E62241E-2684-4FA6-90D9-7C2D7A070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6086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49D6BA5-97BF-4067-8F4D-36A37C25C11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3684E8D-F366-404F-BF10-002DDA1E4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1855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51D204C-5015-48BB-8967-2A8E58612E9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86F5F3F-9480-4D31-977B-756452680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572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8574E0-A8BD-4A2A-8D69-D35A8CEC59A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D25517-323C-4C34-86F1-C806B4B9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515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9209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3FD97C-2A78-4557-9E7C-C320245D7FD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9C600B0-0F09-42F4-B084-B5FEBE4A8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886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C9C015C-DC52-4A90-B60E-D185CB37035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18C67F2-30D7-4416-B7AD-7E61C506F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390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38D7AF0-5145-4228-9413-61A64A93D3E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35D6D41-4812-4E49-84AE-B08B97A1A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2190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32C679-2156-4097-8ED2-CB66506C3A0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355071A-DAC4-4FA9-BDC5-2D6561358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61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A68752-BC23-4903-B1D0-5628CBA3166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544F374-BFF2-4B37-A385-19E1E8A94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21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8" r:id="rId2"/>
    <p:sldLayoutId id="2147484449" r:id="rId3"/>
    <p:sldLayoutId id="2147484447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224FC-C7FE-4192-9629-C94D7CBD01E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069275-F13D-4121-B79F-1D9B02369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61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391891-E163-4DBF-8093-F5D81C42548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3A7E0F-45EA-4AB5-8D19-2B04AA592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%20TV%20HK2%20CANH%20DIEU\15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20242"/>
            <a:ext cx="11927540" cy="53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algn="l"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2.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Tiếng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nào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có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vần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smtClean="0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36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?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Tiếng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nào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có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UTM Avo"/>
              </a:rPr>
              <a:t>vần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3600" b="0" dirty="0" smtClean="0">
                <a:solidFill>
                  <a:srgbClr val="FF0000"/>
                </a:solidFill>
                <a:latin typeface="UTM Avo"/>
              </a:rPr>
              <a:t>u</a:t>
            </a:r>
            <a:r>
              <a:rPr lang="en-US" sz="3600" b="0" dirty="0" smtClean="0">
                <a:solidFill>
                  <a:srgbClr val="FF0000"/>
                </a:solidFill>
                <a:latin typeface="VNI-Avo" pitchFamily="2" charset="0"/>
              </a:rPr>
              <a:t>­</a:t>
            </a:r>
            <a:r>
              <a:rPr lang="en-US" sz="36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 </a:t>
            </a:r>
            <a:r>
              <a:rPr lang="en-US" sz="3600" b="0" dirty="0" smtClean="0">
                <a:solidFill>
                  <a:srgbClr val="000000"/>
                </a:solidFill>
                <a:latin typeface="UTM Avo"/>
              </a:rPr>
              <a:t>?</a:t>
            </a:r>
          </a:p>
        </p:txBody>
      </p:sp>
      <p:pic>
        <p:nvPicPr>
          <p:cNvPr id="47110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0" y="0"/>
            <a:ext cx="10731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1" name="Group 15"/>
          <p:cNvGrpSpPr>
            <a:grpSpLocks/>
          </p:cNvGrpSpPr>
          <p:nvPr/>
        </p:nvGrpSpPr>
        <p:grpSpPr bwMode="auto">
          <a:xfrm>
            <a:off x="465138" y="1335088"/>
            <a:ext cx="2073275" cy="2068512"/>
            <a:chOff x="3226622" y="959375"/>
            <a:chExt cx="2267783" cy="2290270"/>
          </a:xfrm>
        </p:grpSpPr>
        <p:pic>
          <p:nvPicPr>
            <p:cNvPr id="4713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516" y="959375"/>
              <a:ext cx="2178889" cy="229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7" name="TextBox 17"/>
            <p:cNvSpPr txBox="1">
              <a:spLocks noChangeArrowheads="1"/>
            </p:cNvSpPr>
            <p:nvPr/>
          </p:nvSpPr>
          <p:spPr bwMode="auto">
            <a:xfrm>
              <a:off x="3226622" y="1388888"/>
              <a:ext cx="2178889" cy="71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en-US" sz="3600" b="0">
                  <a:solidFill>
                    <a:srgbClr val="7030A0"/>
                  </a:solidFill>
                  <a:cs typeface="Arial" panose="020B0604020202020204" pitchFamily="34" charset="0"/>
                </a:rPr>
                <a:t>Thu­­ë bÐ</a:t>
              </a:r>
            </a:p>
          </p:txBody>
        </p:sp>
      </p:grpSp>
      <p:grpSp>
        <p:nvGrpSpPr>
          <p:cNvPr id="47112" name="Group 15"/>
          <p:cNvGrpSpPr>
            <a:grpSpLocks/>
          </p:cNvGrpSpPr>
          <p:nvPr/>
        </p:nvGrpSpPr>
        <p:grpSpPr bwMode="auto">
          <a:xfrm>
            <a:off x="4437063" y="677863"/>
            <a:ext cx="2052637" cy="2068512"/>
            <a:chOff x="7792039" y="1581793"/>
            <a:chExt cx="2246184" cy="2290270"/>
          </a:xfrm>
        </p:grpSpPr>
        <p:pic>
          <p:nvPicPr>
            <p:cNvPr id="4713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293" y="1581793"/>
              <a:ext cx="2178889" cy="229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5" name="TextBox 17"/>
            <p:cNvSpPr txBox="1">
              <a:spLocks noChangeArrowheads="1"/>
            </p:cNvSpPr>
            <p:nvPr/>
          </p:nvSpPr>
          <p:spPr bwMode="auto">
            <a:xfrm>
              <a:off x="7792039" y="1917149"/>
              <a:ext cx="2246184" cy="71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en-US" sz="3600" b="0">
                  <a:solidFill>
                    <a:srgbClr val="7030A0"/>
                  </a:solidFill>
                  <a:cs typeface="Arial" panose="020B0604020202020204" pitchFamily="34" charset="0"/>
                </a:rPr>
                <a:t>v¹n tuÕ</a:t>
              </a:r>
            </a:p>
          </p:txBody>
        </p:sp>
      </p:grpSp>
      <p:grpSp>
        <p:nvGrpSpPr>
          <p:cNvPr id="47113" name="Group 15"/>
          <p:cNvGrpSpPr>
            <a:grpSpLocks/>
          </p:cNvGrpSpPr>
          <p:nvPr/>
        </p:nvGrpSpPr>
        <p:grpSpPr bwMode="auto">
          <a:xfrm>
            <a:off x="8264525" y="1397000"/>
            <a:ext cx="1992313" cy="2068513"/>
            <a:chOff x="4169853" y="1280620"/>
            <a:chExt cx="2178889" cy="2290270"/>
          </a:xfrm>
        </p:grpSpPr>
        <p:pic>
          <p:nvPicPr>
            <p:cNvPr id="4713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853" y="1280620"/>
              <a:ext cx="2178889" cy="229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3" name="TextBox 17"/>
            <p:cNvSpPr txBox="1">
              <a:spLocks noChangeArrowheads="1"/>
            </p:cNvSpPr>
            <p:nvPr/>
          </p:nvSpPr>
          <p:spPr bwMode="auto">
            <a:xfrm>
              <a:off x="4673578" y="1582665"/>
              <a:ext cx="1171436" cy="71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en-US" sz="3600" b="0">
                  <a:solidFill>
                    <a:srgbClr val="7030A0"/>
                  </a:solidFill>
                  <a:cs typeface="Arial" panose="020B0604020202020204" pitchFamily="34" charset="0"/>
                </a:rPr>
                <a:t>HuÕ</a:t>
              </a:r>
            </a:p>
          </p:txBody>
        </p:sp>
      </p:grp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8175625" y="4140200"/>
            <a:ext cx="2017713" cy="2068513"/>
            <a:chOff x="3671323" y="2061322"/>
            <a:chExt cx="2206047" cy="2290270"/>
          </a:xfrm>
        </p:grpSpPr>
        <p:pic>
          <p:nvPicPr>
            <p:cNvPr id="4713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23" y="2061322"/>
              <a:ext cx="2178889" cy="229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31" name="TextBox 17"/>
            <p:cNvSpPr txBox="1">
              <a:spLocks noChangeArrowheads="1"/>
            </p:cNvSpPr>
            <p:nvPr/>
          </p:nvSpPr>
          <p:spPr bwMode="auto">
            <a:xfrm>
              <a:off x="3764509" y="2308454"/>
              <a:ext cx="2112861" cy="71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en-US" sz="3600" b="0">
                  <a:solidFill>
                    <a:srgbClr val="7030A0"/>
                  </a:solidFill>
                  <a:cs typeface="Arial" panose="020B0604020202020204" pitchFamily="34" charset="0"/>
                </a:rPr>
                <a:t>hu¬ tay</a:t>
              </a:r>
            </a:p>
          </p:txBody>
        </p:sp>
      </p:grpSp>
      <p:grpSp>
        <p:nvGrpSpPr>
          <p:cNvPr id="47115" name="Group 15"/>
          <p:cNvGrpSpPr>
            <a:grpSpLocks/>
          </p:cNvGrpSpPr>
          <p:nvPr/>
        </p:nvGrpSpPr>
        <p:grpSpPr bwMode="auto">
          <a:xfrm>
            <a:off x="4673600" y="4146550"/>
            <a:ext cx="1935163" cy="2076450"/>
            <a:chOff x="2774219" y="2048121"/>
            <a:chExt cx="2178889" cy="2344031"/>
          </a:xfrm>
        </p:grpSpPr>
        <p:pic>
          <p:nvPicPr>
            <p:cNvPr id="4712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219" y="2101882"/>
              <a:ext cx="2178889" cy="229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9" name="TextBox 17"/>
            <p:cNvSpPr txBox="1">
              <a:spLocks noChangeArrowheads="1"/>
            </p:cNvSpPr>
            <p:nvPr/>
          </p:nvSpPr>
          <p:spPr bwMode="auto">
            <a:xfrm>
              <a:off x="2941351" y="2048121"/>
              <a:ext cx="2011756" cy="72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en-US" sz="3600" b="0">
                  <a:solidFill>
                    <a:srgbClr val="7030A0"/>
                  </a:solidFill>
                  <a:cs typeface="Arial" panose="020B0604020202020204" pitchFamily="34" charset="0"/>
                </a:rPr>
                <a:t>Thuª</a:t>
              </a:r>
            </a:p>
          </p:txBody>
        </p:sp>
      </p:grpSp>
      <p:grpSp>
        <p:nvGrpSpPr>
          <p:cNvPr id="47116" name="Group 15"/>
          <p:cNvGrpSpPr>
            <a:grpSpLocks/>
          </p:cNvGrpSpPr>
          <p:nvPr/>
        </p:nvGrpSpPr>
        <p:grpSpPr bwMode="auto">
          <a:xfrm>
            <a:off x="368300" y="3457575"/>
            <a:ext cx="2170113" cy="2068513"/>
            <a:chOff x="6626679" y="4179699"/>
            <a:chExt cx="2257041" cy="2290270"/>
          </a:xfrm>
        </p:grpSpPr>
        <p:pic>
          <p:nvPicPr>
            <p:cNvPr id="471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679" y="4179699"/>
              <a:ext cx="2178889" cy="229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7" name="TextBox 17"/>
            <p:cNvSpPr txBox="1">
              <a:spLocks noChangeArrowheads="1"/>
            </p:cNvSpPr>
            <p:nvPr/>
          </p:nvSpPr>
          <p:spPr bwMode="auto">
            <a:xfrm>
              <a:off x="6626679" y="4289714"/>
              <a:ext cx="2257041" cy="71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en-US" sz="3600" b="0">
                  <a:solidFill>
                    <a:srgbClr val="7030A0"/>
                  </a:solidFill>
                  <a:cs typeface="Arial" panose="020B0604020202020204" pitchFamily="34" charset="0"/>
                </a:rPr>
                <a:t>Xum xuª</a:t>
              </a:r>
            </a:p>
          </p:txBody>
        </p:sp>
      </p:grpSp>
      <p:pic>
        <p:nvPicPr>
          <p:cNvPr id="4711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605088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936875"/>
            <a:ext cx="18573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457450" y="2178050"/>
            <a:ext cx="3709988" cy="993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7126" idx="3"/>
          </p:cNvCxnSpPr>
          <p:nvPr/>
        </p:nvCxnSpPr>
        <p:spPr>
          <a:xfrm flipV="1">
            <a:off x="2463800" y="3863975"/>
            <a:ext cx="709613" cy="627063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7129" idx="1"/>
          </p:cNvCxnSpPr>
          <p:nvPr/>
        </p:nvCxnSpPr>
        <p:spPr>
          <a:xfrm>
            <a:off x="4257675" y="3697288"/>
            <a:ext cx="565150" cy="77311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91450" y="3697288"/>
            <a:ext cx="933450" cy="8651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29138" y="2247900"/>
            <a:ext cx="3948112" cy="8763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364038" y="2212975"/>
            <a:ext cx="595312" cy="75565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25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622925"/>
            <a:ext cx="463232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</a:rPr>
              <a:t>uª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</a:rPr>
              <a:t>u¬</a:t>
            </a:r>
            <a:r>
              <a:rPr lang="en-US" altLang="en-US" sz="4000"/>
              <a:t>?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3252" name="AutoShape 8"/>
          <p:cNvSpPr>
            <a:spLocks noChangeArrowheads="1"/>
          </p:cNvSpPr>
          <p:nvPr/>
        </p:nvSpPr>
        <p:spPr bwMode="auto">
          <a:xfrm>
            <a:off x="3170238" y="1060450"/>
            <a:ext cx="6838950" cy="2620963"/>
          </a:xfrm>
          <a:prstGeom prst="cloudCallout">
            <a:avLst>
              <a:gd name="adj1" fmla="val -32218"/>
              <a:gd name="adj2" fmla="val 1169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4559300" y="1828800"/>
            <a:ext cx="420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0">
                <a:latin typeface="Times New Roman" panose="02020603050405020304" pitchFamily="18" charset="0"/>
              </a:rPr>
              <a:t>Giải lao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427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-601663"/>
            <a:ext cx="12192000" cy="7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700463" y="2471738"/>
            <a:ext cx="6299200" cy="63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900" smtClean="0">
                <a:latin typeface="Arial" panose="020B0604020202020204" pitchFamily="34" charset="0"/>
                <a:cs typeface="Arial" panose="020B0604020202020204" pitchFamily="34" charset="0"/>
              </a:rPr>
              <a:t>Giải nghĩa từ khó</a:t>
            </a:r>
          </a:p>
        </p:txBody>
      </p:sp>
      <p:sp>
        <p:nvSpPr>
          <p:cNvPr id="55300" name="TextBox 1"/>
          <p:cNvSpPr txBox="1">
            <a:spLocks noChangeArrowheads="1"/>
          </p:cNvSpPr>
          <p:nvPr/>
        </p:nvSpPr>
        <p:spPr bwMode="auto">
          <a:xfrm>
            <a:off x="2760663" y="3213100"/>
            <a:ext cx="8177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b="0">
                <a:solidFill>
                  <a:srgbClr val="FF0000"/>
                </a:solidFill>
                <a:latin typeface="VNI-Avo" pitchFamily="2" charset="0"/>
              </a:rPr>
              <a:t>höô voøi: </a:t>
            </a:r>
            <a:r>
              <a:rPr lang="en-US" altLang="en-US" sz="2800" b="0">
                <a:latin typeface="VNI-Avo" pitchFamily="2" charset="0"/>
              </a:rPr>
              <a:t>ñöa voøi leân cao khua sang hai beân.</a:t>
            </a:r>
            <a:r>
              <a:rPr lang="en-US" altLang="en-US" sz="2800" b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altLang="en-US" sz="2800" b="0">
              <a:latin typeface="VNI-Avo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563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7"/>
          <p:cNvSpPr txBox="1">
            <a:spLocks noChangeArrowheads="1"/>
          </p:cNvSpPr>
          <p:nvPr/>
        </p:nvSpPr>
        <p:spPr bwMode="auto">
          <a:xfrm>
            <a:off x="71438" y="265113"/>
            <a:ext cx="203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r>
              <a:rPr lang="en-US" altLang="en-US">
                <a:latin typeface="UTM Avo" panose="02040603050506020204" pitchFamily="18" charset="0"/>
              </a:rPr>
              <a:t>. Tập đọc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086975" y="788988"/>
            <a:ext cx="217488" cy="471487"/>
            <a:chOff x="10087276" y="789271"/>
            <a:chExt cx="216570" cy="471638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10087276" y="789271"/>
              <a:ext cx="143853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159993" y="789271"/>
              <a:ext cx="143853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9055100" y="1403350"/>
            <a:ext cx="217488" cy="471488"/>
            <a:chOff x="10087276" y="789271"/>
            <a:chExt cx="216570" cy="471638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10087276" y="789271"/>
              <a:ext cx="143853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159993" y="789271"/>
              <a:ext cx="143853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319588" y="2009775"/>
            <a:ext cx="217487" cy="471488"/>
            <a:chOff x="10087276" y="789271"/>
            <a:chExt cx="216570" cy="47163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0087276" y="789271"/>
              <a:ext cx="143853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0159993" y="789271"/>
              <a:ext cx="143853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9979025" y="2009775"/>
            <a:ext cx="215900" cy="471488"/>
            <a:chOff x="10087276" y="789271"/>
            <a:chExt cx="216570" cy="471638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0087276" y="789271"/>
              <a:ext cx="144911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0158936" y="789271"/>
              <a:ext cx="144910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1115675" y="2644775"/>
            <a:ext cx="215900" cy="471488"/>
            <a:chOff x="10087276" y="789271"/>
            <a:chExt cx="216570" cy="471638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10087276" y="789271"/>
              <a:ext cx="144911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0158936" y="789271"/>
              <a:ext cx="144910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1191875" y="3213100"/>
            <a:ext cx="217488" cy="471488"/>
            <a:chOff x="10087276" y="789271"/>
            <a:chExt cx="216570" cy="471638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10087276" y="789271"/>
              <a:ext cx="143853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0159993" y="789271"/>
              <a:ext cx="143853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870700" y="3800475"/>
            <a:ext cx="217488" cy="471488"/>
            <a:chOff x="10087276" y="789271"/>
            <a:chExt cx="216570" cy="471638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0087276" y="789271"/>
              <a:ext cx="143853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0159993" y="789271"/>
              <a:ext cx="143853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273800" y="4454525"/>
            <a:ext cx="217488" cy="471488"/>
            <a:chOff x="10087276" y="789271"/>
            <a:chExt cx="216570" cy="471638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0087276" y="789271"/>
              <a:ext cx="143853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0159993" y="789271"/>
              <a:ext cx="143853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1976100" y="4464050"/>
            <a:ext cx="215900" cy="471488"/>
            <a:chOff x="10087276" y="789271"/>
            <a:chExt cx="216570" cy="471638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10087276" y="789271"/>
              <a:ext cx="144911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0158936" y="789271"/>
              <a:ext cx="144910" cy="471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H="1">
            <a:off x="7267575" y="1403350"/>
            <a:ext cx="144463" cy="4714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1996738" y="1997075"/>
            <a:ext cx="144462" cy="4714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794500" y="2644775"/>
            <a:ext cx="144463" cy="4714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315200" y="3279775"/>
            <a:ext cx="144463" cy="4714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prstClr val="black"/>
                </a:solidFill>
                <a:latin typeface="UTM Avo" panose="02040603050506020204" pitchFamily="18" charset="0"/>
              </a:rPr>
              <a:t>? </a:t>
            </a:r>
            <a:r>
              <a:rPr lang="en-US" sz="4800" b="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Ghép</a:t>
            </a:r>
            <a:r>
              <a:rPr lang="en-US" sz="4800" b="0" dirty="0" smtClean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4800" b="0" dirty="0" err="1" smtClean="0">
                <a:solidFill>
                  <a:prstClr val="black"/>
                </a:solidFill>
                <a:latin typeface="UTM Avo" panose="02040603050506020204" pitchFamily="18" charset="0"/>
              </a:rPr>
              <a:t>đúng</a:t>
            </a:r>
            <a:endParaRPr lang="en-US" sz="4800" b="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3510" y="1976496"/>
            <a:ext cx="5909485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schemeClr val="tx1"/>
                </a:solidFill>
                <a:latin typeface="UTM Avo" panose="02040603050506020204" pitchFamily="18" charset="0"/>
              </a:rPr>
              <a:t>a)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lîn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rõng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nghÜ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lµ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3510" y="3382147"/>
            <a:ext cx="6075982" cy="856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schemeClr val="tx1"/>
                </a:solidFill>
                <a:latin typeface="UTM Avo" panose="02040603050506020204" pitchFamily="18" charset="0"/>
              </a:rPr>
              <a:t>b)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lîn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rõng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mÑ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b¶o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934200" y="1943100"/>
            <a:ext cx="5230813" cy="1809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solidFill>
                  <a:prstClr val="white"/>
                </a:solidFill>
                <a:latin typeface="UTM Avo" panose="02040603050506020204" pitchFamily="18" charset="0"/>
              </a:rPr>
              <a:t>1)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chí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tù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kiªu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mµ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h¹i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th©n</a:t>
            </a:r>
            <a:endParaRPr lang="en-US" sz="4000" b="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27850" y="4049713"/>
            <a:ext cx="5237163" cy="19129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prstClr val="white"/>
                </a:solidFill>
                <a:latin typeface="UTM Avo" panose="02040603050506020204" pitchFamily="18" charset="0"/>
              </a:rPr>
              <a:t>2)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m×nh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th¾ng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®­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uîc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voi</a:t>
            </a:r>
            <a:endParaRPr lang="en-US" sz="3600" b="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908675" y="3009900"/>
            <a:ext cx="1019175" cy="73977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42000" y="2851150"/>
            <a:ext cx="1258888" cy="138747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339725"/>
            <a:ext cx="122777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583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528888"/>
            <a:ext cx="9839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15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051550" y="-342900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77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400" b="0">
                <a:latin typeface="VNI-Avo" pitchFamily="2" charset="0"/>
                <a:cs typeface="Arial" panose="020B0604020202020204" pitchFamily="34" charset="0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>
                <a:solidFill>
                  <a:schemeClr val="bg1"/>
                </a:solidFill>
                <a:latin typeface="UTM Avo" panose="02040603050506020204" pitchFamily="18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r="497" b="22705"/>
          <a:stretch>
            <a:fillRect/>
          </a:stretch>
        </p:blipFill>
        <p:spPr bwMode="auto">
          <a:xfrm>
            <a:off x="3983038" y="42863"/>
            <a:ext cx="43640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83038" y="501650"/>
            <a:ext cx="456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等线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ADDE00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Đọc </a:t>
            </a:r>
            <a:r>
              <a:rPr lang="en-US" altLang="en-US">
                <a:solidFill>
                  <a:srgbClr val="ADDE00"/>
                </a:solidFill>
                <a:latin typeface=".VnAvant" panose="020B7200000000000000" pitchFamily="34" charset="0"/>
                <a:ea typeface="SimSun" panose="02010600030101010101" pitchFamily="2" charset="-122"/>
                <a:cs typeface="Arial" panose="020B0604020202020204" pitchFamily="34" charset="0"/>
              </a:rPr>
              <a:t>bµi tËp ®äc</a:t>
            </a:r>
            <a:r>
              <a:rPr lang="vi-VN" altLang="en-US" sz="4400">
                <a:solidFill>
                  <a:srgbClr val="ADDE00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en-US" altLang="en-US" sz="4400">
              <a:solidFill>
                <a:srgbClr val="ADDE00"/>
              </a:solidFill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498600"/>
            <a:ext cx="1023937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-9525"/>
            <a:ext cx="2098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2362200" y="0"/>
            <a:ext cx="7696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1444625"/>
            <a:ext cx="31369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b="0">
                <a:solidFill>
                  <a:srgbClr val="FF0000"/>
                </a:solidFill>
                <a:cs typeface="Times New Roman" panose="02020603050405020304" pitchFamily="18" charset="0"/>
              </a:rPr>
              <a:t>uª – </a:t>
            </a:r>
            <a:r>
              <a:rPr lang="en-US" altLang="en-US" sz="5400" b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</a:t>
            </a:r>
            <a:r>
              <a:rPr lang="en-US" altLang="en-US" sz="5400" b="0">
                <a:solidFill>
                  <a:srgbClr val="FF0000"/>
                </a:solidFill>
                <a:cs typeface="Times New Roman" panose="02020603050405020304" pitchFamily="18" charset="0"/>
              </a:rPr>
              <a:t>¬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62375" y="1743075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114: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28800" y="2641600"/>
            <a:ext cx="4038600" cy="368300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</a:endParaRPr>
            </a:p>
          </p:txBody>
        </p:sp>
        <p:sp>
          <p:nvSpPr>
            <p:cNvPr id="35851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>
                  <a:solidFill>
                    <a:srgbClr val="008000"/>
                  </a:solidFill>
                </a:rPr>
                <a:t>uª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67488" y="2563813"/>
            <a:ext cx="4038600" cy="36830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</a:endParaRPr>
            </a:p>
          </p:txBody>
        </p:sp>
        <p:sp>
          <p:nvSpPr>
            <p:cNvPr id="35849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>
                  <a:solidFill>
                    <a:srgbClr val="008000"/>
                  </a:solidFill>
                  <a:latin typeface="VNI-Avo" pitchFamily="2" charset="0"/>
                </a:rPr>
                <a:t>u</a:t>
              </a:r>
              <a:r>
                <a:rPr lang="en-US" altLang="en-US" sz="13000" b="0">
                  <a:solidFill>
                    <a:srgbClr val="008000"/>
                  </a:solidFill>
                </a:rPr>
                <a:t>¬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22263"/>
            <a:ext cx="10883900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63563"/>
            <a:ext cx="63579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2446338"/>
            <a:ext cx="46513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401888" y="2244725"/>
            <a:ext cx="5006975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So s¸nh ®iÓm gièng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vµ kh¸c nhau cña vÇn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 </a:t>
            </a:r>
            <a:r>
              <a:rPr lang="en-US" altLang="en-US" sz="4000" b="0">
                <a:solidFill>
                  <a:srgbClr val="FF0000"/>
                </a:solidFill>
              </a:rPr>
              <a:t>uª</a:t>
            </a:r>
            <a:r>
              <a:rPr lang="en-US" altLang="en-US" sz="3600" b="0"/>
              <a:t> vµ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altLang="en-US" sz="4000" b="0">
                <a:solidFill>
                  <a:srgbClr val="FF0000"/>
                </a:solidFill>
              </a:rPr>
              <a:t>¬</a:t>
            </a:r>
            <a:r>
              <a:rPr lang="en-US" altLang="en-US" sz="3600" b="0"/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2022" y="1166607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>
                <a:solidFill>
                  <a:srgbClr val="008000"/>
                </a:solidFill>
                <a:latin typeface=".VnAvant" panose="020B7200000000000000" pitchFamily="34" charset="0"/>
              </a:rPr>
              <a:t>u</a:t>
            </a:r>
            <a:r>
              <a:rPr lang="en-US" sz="7200" b="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79576" y="4307266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52308" y="3214065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.VnAvant" panose="020B7200000000000000" pitchFamily="34" charset="0"/>
              </a:rPr>
              <a:t>ª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3864" y="1166606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smtClean="0">
                <a:solidFill>
                  <a:srgbClr val="FF3300"/>
                </a:solidFill>
              </a:rPr>
              <a:t>­</a:t>
            </a:r>
            <a:r>
              <a:rPr lang="en-US" sz="7200" b="0" dirty="0" smtClean="0">
                <a:solidFill>
                  <a:srgbClr val="FF3300"/>
                </a:solidFill>
                <a:latin typeface="VNI-Avo" pitchFamily="2" charset="0"/>
              </a:rPr>
              <a:t>u</a:t>
            </a:r>
            <a:r>
              <a:rPr lang="en-US" sz="7200" b="0" dirty="0" smtClean="0">
                <a:solidFill>
                  <a:srgbClr val="FF3300"/>
                </a:solidFill>
              </a:rPr>
              <a:t>¬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2308" y="4932504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46458" name="Line 26"/>
          <p:cNvSpPr>
            <a:spLocks noChangeShapeType="1"/>
          </p:cNvSpPr>
          <p:nvPr/>
        </p:nvSpPr>
        <p:spPr bwMode="auto">
          <a:xfrm flipV="1">
            <a:off x="6321425" y="3910013"/>
            <a:ext cx="1189038" cy="66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6321425" y="4906963"/>
            <a:ext cx="1231900" cy="636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6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27900" y="4146550"/>
            <a:ext cx="2963863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h­oa h</a:t>
            </a:r>
            <a:r>
              <a:rPr lang="en-US" altLang="en-US" sz="4400" b="0">
                <a:solidFill>
                  <a:srgbClr val="FF0000"/>
                </a:solidFill>
              </a:rPr>
              <a:t>uÖ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84738" y="5919788"/>
            <a:ext cx="7381875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 smtClean="0">
                <a:latin typeface=".VnAvant" panose="020B7200000000000000" pitchFamily="34" charset="0"/>
              </a:rPr>
              <a:t>hê</a:t>
            </a:r>
            <a:r>
              <a:rPr lang="en-US" sz="4000" b="0" dirty="0" smtClean="0">
                <a:latin typeface=".VnAvant" panose="020B7200000000000000" pitchFamily="34" charset="0"/>
              </a:rPr>
              <a:t> – uª – </a:t>
            </a:r>
            <a:r>
              <a:rPr lang="en-US" sz="4000" b="0" dirty="0" err="1" smtClean="0">
                <a:latin typeface=".VnAvant" panose="020B7200000000000000" pitchFamily="34" charset="0"/>
              </a:rPr>
              <a:t>hu</a:t>
            </a:r>
            <a:r>
              <a:rPr lang="en-US" sz="4000" b="0" dirty="0" smtClean="0">
                <a:latin typeface=".VnAvant" panose="020B7200000000000000" pitchFamily="34" charset="0"/>
              </a:rPr>
              <a:t>ª – </a:t>
            </a:r>
            <a:r>
              <a:rPr lang="en-US" sz="4000" b="0" dirty="0" err="1" smtClean="0">
                <a:latin typeface=".VnAvant" panose="020B7200000000000000" pitchFamily="34" charset="0"/>
              </a:rPr>
              <a:t>nÆng</a:t>
            </a:r>
            <a:r>
              <a:rPr lang="en-US" sz="4000" b="0" dirty="0" smtClean="0">
                <a:latin typeface=".VnAvant" panose="020B7200000000000000" pitchFamily="34" charset="0"/>
              </a:rPr>
              <a:t> - </a:t>
            </a:r>
            <a:r>
              <a:rPr lang="en-US" sz="4000" b="0" dirty="0" err="1" smtClean="0">
                <a:latin typeface=".VnAvant" panose="020B7200000000000000" pitchFamily="34" charset="0"/>
              </a:rPr>
              <a:t>hu</a:t>
            </a:r>
            <a:r>
              <a:rPr lang="en-US" sz="4000" b="0" dirty="0" err="1">
                <a:latin typeface=".VnAvant" panose="020B7200000000000000" pitchFamily="34" charset="0"/>
              </a:rPr>
              <a:t>Ö</a:t>
            </a:r>
            <a:endParaRPr lang="en-US" sz="4000" b="0" dirty="0" smtClean="0">
              <a:latin typeface=".VnAvant" panose="020B7200000000000000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27900" y="4124325"/>
            <a:ext cx="2955925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.VnAvant" panose="020B7200000000000000" pitchFamily="34" charset="0"/>
              </a:rPr>
              <a:t>h</a:t>
            </a:r>
            <a:r>
              <a:rPr lang="en-US" sz="48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uÖ</a:t>
            </a:r>
            <a:endParaRPr lang="en-US" sz="4800" b="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48538" y="5046663"/>
            <a:ext cx="1479550" cy="744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h</a:t>
            </a:r>
            <a:r>
              <a:rPr lang="en-US" sz="48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48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732838" y="5100638"/>
            <a:ext cx="1477962" cy="74453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4000" b="0" dirty="0" smtClean="0">
              <a:latin typeface=".VnAvant" panose="020B7200000000000000" pitchFamily="34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884738" y="0"/>
            <a:ext cx="6367462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72088" y="268288"/>
            <a:ext cx="5632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9565" y="1566182"/>
            <a:ext cx="185569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uª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04055" y="2780676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u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38905" y="2779146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.VnAvant" panose="020B7200000000000000" pitchFamily="34" charset="0"/>
              </a:rPr>
              <a:t>ª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81105" y="3695979"/>
            <a:ext cx="3738439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u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– </a:t>
            </a: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ª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- uª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551988" y="5583238"/>
            <a:ext cx="1587" cy="1222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3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27150"/>
            <a:ext cx="28384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8" grpId="0" animBg="1"/>
      <p:bldP spid="45" grpId="0" animBg="1"/>
      <p:bldP spid="46" grpId="0" animBg="1"/>
      <p:bldP spid="47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19963" y="4129088"/>
            <a:ext cx="3084512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>
                <a:latin typeface="VNI-Avo" pitchFamily="2" charset="0"/>
              </a:rPr>
              <a:t>h</a:t>
            </a:r>
            <a:r>
              <a:rPr lang="en-US" altLang="en-US" sz="4400" b="0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altLang="en-US" sz="4400" b="0">
                <a:solidFill>
                  <a:srgbClr val="FF0000"/>
                </a:solidFill>
              </a:rPr>
              <a:t>¬</a:t>
            </a:r>
            <a:r>
              <a:rPr lang="en-US" altLang="en-US" sz="4400" b="0">
                <a:latin typeface="VNI-Avo" pitchFamily="2" charset="0"/>
              </a:rPr>
              <a:t> </a:t>
            </a:r>
            <a:r>
              <a:rPr lang="en-US" altLang="en-US" sz="4400" b="0"/>
              <a:t>vßi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16738" y="5768975"/>
            <a:ext cx="4198937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 smtClean="0">
                <a:latin typeface="VNI-Avo" pitchFamily="2" charset="0"/>
              </a:rPr>
              <a:t>hôø</a:t>
            </a:r>
            <a:r>
              <a:rPr lang="en-US" sz="4000" b="0" dirty="0" smtClean="0">
                <a:latin typeface="VNI-Avo" pitchFamily="2" charset="0"/>
              </a:rPr>
              <a:t> – ­u</a:t>
            </a:r>
            <a:r>
              <a:rPr lang="en-US" sz="4000" b="0" dirty="0" smtClean="0">
                <a:latin typeface=".VnAvant" panose="020B7200000000000000" pitchFamily="34" charset="0"/>
              </a:rPr>
              <a:t>¬ - </a:t>
            </a:r>
            <a:r>
              <a:rPr lang="en-US" sz="4000" b="0" dirty="0" err="1" smtClean="0">
                <a:latin typeface="VNI-Avo" pitchFamily="2" charset="0"/>
              </a:rPr>
              <a:t>hu</a:t>
            </a:r>
            <a:r>
              <a:rPr lang="en-US" sz="4000" b="0" dirty="0" smtClean="0">
                <a:latin typeface=".VnAvant" panose="020B7200000000000000" pitchFamily="34" charset="0"/>
              </a:rPr>
              <a:t>¬</a:t>
            </a:r>
            <a:endParaRPr lang="en-US" sz="4000" b="0" dirty="0" smtClean="0">
              <a:latin typeface="VNI-Avo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89788" y="4002088"/>
            <a:ext cx="3171825" cy="90328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VNI-Avo" pitchFamily="2" charset="0"/>
              </a:rPr>
              <a:t>h</a:t>
            </a:r>
            <a:r>
              <a:rPr lang="en-US" sz="4800" b="0" dirty="0" err="1" smtClean="0">
                <a:solidFill>
                  <a:srgbClr val="FF0000"/>
                </a:solidFill>
                <a:latin typeface="VNI-Avo" pitchFamily="2" charset="0"/>
              </a:rPr>
              <a:t>­u</a:t>
            </a:r>
            <a:r>
              <a:rPr lang="en-US" sz="48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251700" y="4999038"/>
            <a:ext cx="1585913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>
                <a:latin typeface="VNI-Avo" pitchFamily="2" charset="0"/>
              </a:rPr>
              <a:t>h</a:t>
            </a:r>
            <a:endParaRPr lang="en-US" sz="4000" b="0" dirty="0" smtClean="0">
              <a:latin typeface="VNI-Avo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751888" y="5014913"/>
            <a:ext cx="1585912" cy="73818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smtClean="0">
                <a:latin typeface="VNI-Avo" pitchFamily="2" charset="0"/>
              </a:rPr>
              <a:t>­</a:t>
            </a:r>
            <a:r>
              <a:rPr lang="en-US" sz="4000" b="0" dirty="0" smtClean="0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632325" y="0"/>
            <a:ext cx="6367463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819650" y="341313"/>
            <a:ext cx="6583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1582" y="2090056"/>
            <a:ext cx="185569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smtClean="0">
                <a:solidFill>
                  <a:srgbClr val="008000"/>
                </a:solidFill>
                <a:latin typeface="VNI-Avo" pitchFamily="2" charset="0"/>
              </a:rPr>
              <a:t>u</a:t>
            </a:r>
            <a:r>
              <a:rPr lang="en-US" sz="7200" b="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29722" y="3257788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smtClean="0">
                <a:solidFill>
                  <a:srgbClr val="FFFFFF"/>
                </a:solidFill>
                <a:latin typeface="VNI-Avo" pitchFamily="2" charset="0"/>
              </a:rPr>
              <a:t>u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94735" y="3279266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.VnAvant" panose="020B7200000000000000" pitchFamily="34" charset="0"/>
              </a:rPr>
              <a:t>¬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98905" y="4407611"/>
            <a:ext cx="3953435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smtClean="0">
                <a:solidFill>
                  <a:srgbClr val="FFFFFF"/>
                </a:solidFill>
                <a:latin typeface="VNI-Avo" pitchFamily="2" charset="0"/>
              </a:rPr>
              <a:t>u – </a:t>
            </a: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¬</a:t>
            </a:r>
            <a:r>
              <a:rPr lang="en-US" sz="6000" b="0" dirty="0" smtClean="0">
                <a:solidFill>
                  <a:srgbClr val="FFFFFF"/>
                </a:solidFill>
                <a:latin typeface="VNI-Avo" pitchFamily="2" charset="0"/>
              </a:rPr>
              <a:t> - u­</a:t>
            </a:r>
            <a:r>
              <a:rPr lang="en-US" sz="60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¬</a:t>
            </a:r>
          </a:p>
        </p:txBody>
      </p:sp>
      <p:pic>
        <p:nvPicPr>
          <p:cNvPr id="4303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262063"/>
            <a:ext cx="43719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9" grpId="0" animBg="1"/>
      <p:bldP spid="54" grpId="0" animBg="1"/>
      <p:bldP spid="55" grpId="0" animBg="1"/>
      <p:bldP spid="56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65125"/>
            <a:ext cx="5486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244</Words>
  <Application>Microsoft Office PowerPoint</Application>
  <PresentationFormat>Widescreen</PresentationFormat>
  <Paragraphs>68</Paragraphs>
  <Slides>20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.VnAvant</vt:lpstr>
      <vt:lpstr>SimSun</vt:lpstr>
      <vt:lpstr>Arial</vt:lpstr>
      <vt:lpstr>Calibri Light</vt:lpstr>
      <vt:lpstr>Calibri</vt:lpstr>
      <vt:lpstr>等线</vt:lpstr>
      <vt:lpstr>等线 Light</vt:lpstr>
      <vt:lpstr>Franklin Gothic Medium</vt:lpstr>
      <vt:lpstr>Microsoft YaHei</vt:lpstr>
      <vt:lpstr>Franklin Gothic Book</vt:lpstr>
      <vt:lpstr>隶书</vt:lpstr>
      <vt:lpstr>Wingdings</vt:lpstr>
      <vt:lpstr>UTM Avo</vt:lpstr>
      <vt:lpstr>VNI-Avo</vt:lpstr>
      <vt:lpstr>HP001 4 hàng</vt:lpstr>
      <vt:lpstr>Times New Roman</vt:lpstr>
      <vt:lpstr>Yu Gothic Light</vt:lpstr>
      <vt:lpstr>Office 主题</vt:lpstr>
      <vt:lpstr>3_Office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nghĩa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Admin</cp:lastModifiedBy>
  <cp:revision>91</cp:revision>
  <dcterms:created xsi:type="dcterms:W3CDTF">2017-07-24T02:09:30Z</dcterms:created>
  <dcterms:modified xsi:type="dcterms:W3CDTF">2021-01-19T12:16:38Z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