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1" r:id="rId2"/>
    <p:sldId id="258" r:id="rId3"/>
    <p:sldId id="257" r:id="rId4"/>
    <p:sldId id="259" r:id="rId5"/>
    <p:sldId id="262" r:id="rId6"/>
    <p:sldId id="273" r:id="rId7"/>
    <p:sldId id="282" r:id="rId8"/>
    <p:sldId id="287" r:id="rId9"/>
    <p:sldId id="283" r:id="rId10"/>
    <p:sldId id="284" r:id="rId11"/>
    <p:sldId id="285" r:id="rId12"/>
    <p:sldId id="264" r:id="rId13"/>
    <p:sldId id="266" r:id="rId14"/>
    <p:sldId id="267" r:id="rId15"/>
    <p:sldId id="286" r:id="rId16"/>
    <p:sldId id="269" r:id="rId17"/>
    <p:sldId id="268" r:id="rId18"/>
    <p:sldId id="270" r:id="rId19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21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&#272;&#7891;ng%20h&#7891;%20&#273;&#7871;m%20ng&#432;&#7907;c%202%20ph&#250;t%20c&#243;%20ti&#7871;ng.mp4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gif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12.png"/><Relationship Id="rId17" Type="http://schemas.openxmlformats.org/officeDocument/2006/relationships/image" Target="../media/image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5.gif"/><Relationship Id="rId19" Type="http://schemas.openxmlformats.org/officeDocument/2006/relationships/image" Target="../media/image9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gif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&#272;&#7871;m%20ng&#432;&#7907;c%203%20ph&#250;t%20c&#243;%20ti&#7871;ng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&#225;n%206(2021-2022)\T6CD-CH&#431;&#416;NG%203%20-B&#192;I%206%20-%20H&#236;nh%20c&#243;%20t&#226;m%20&#273;x%20-%20B&#236;nh%20An\1%20Minute%20timer%20(&#272;&#7891;ng%20h&#7891;%20&#273;&#7871;m%20ng&#432;&#7907;c%201%20ph&#250;t).mp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701" y="4506287"/>
            <a:ext cx="12204701" cy="2351712"/>
            <a:chOff x="-12701" y="4506287"/>
            <a:chExt cx="12204701" cy="2351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>
              <a:off x="7797800" y="4506288"/>
              <a:ext cx="4394200" cy="235171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 flipH="1">
              <a:off x="3403600" y="4506288"/>
              <a:ext cx="4394200" cy="23517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54" b="46482"/>
            <a:stretch/>
          </p:blipFill>
          <p:spPr>
            <a:xfrm rot="10800000">
              <a:off x="-12701" y="4506287"/>
              <a:ext cx="3416299" cy="235171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0" y="290945"/>
            <a:ext cx="121325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err="1" smtClean="0">
                <a:latin typeface="Arial" pitchFamily="34" charset="0"/>
                <a:cs typeface="Arial" pitchFamily="34" charset="0"/>
              </a:rPr>
              <a:t>GD&amp;ĐT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…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latin typeface="Arial" pitchFamily="34" charset="0"/>
                <a:cs typeface="Arial" pitchFamily="34" charset="0"/>
              </a:rPr>
              <a:t>THCS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….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B6-C3-GV1</a:t>
            </a:r>
          </a:p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1)</a:t>
            </a:r>
          </a:p>
          <a:p>
            <a:pPr algn="ctr"/>
            <a:endParaRPr lang="en-US" sz="40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149" y="2195515"/>
            <a:ext cx="2619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4533" y="1413166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41550" y="3827848"/>
            <a:ext cx="1113906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qua O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2" name="Rectangle 1"/>
          <p:cNvSpPr>
            <a:spLocks noChangeArrowheads="1"/>
          </p:cNvSpPr>
          <p:nvPr/>
        </p:nvSpPr>
        <p:spPr bwMode="auto">
          <a:xfrm>
            <a:off x="69275" y="4659132"/>
            <a:ext cx="1015538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hay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62 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3" name="Rectangle 1"/>
          <p:cNvSpPr>
            <a:spLocks noChangeArrowheads="1"/>
          </p:cNvSpPr>
          <p:nvPr/>
        </p:nvSpPr>
        <p:spPr bwMode="auto">
          <a:xfrm>
            <a:off x="3809997" y="5116333"/>
            <a:ext cx="706581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5710" y="1077614"/>
            <a:ext cx="2492099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71723" y="1149918"/>
            <a:ext cx="22444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5878324"/>
            <a:ext cx="706581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Chú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ý: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19199" y="5892191"/>
            <a:ext cx="1026621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còn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endParaRPr kumimoji="0" lang="en-US" sz="28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725891" y="2622502"/>
            <a:ext cx="15932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62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3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1538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0" y="2151440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" y="1500283"/>
            <a:ext cx="66224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4111069"/>
            <a:ext cx="11568545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: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phiếu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(2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nhân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thống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tổng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hợp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theo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+)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Đại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diện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báo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cáo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kết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quả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còn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lại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đổi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chấm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chéo</a:t>
            </a:r>
            <a:endParaRPr kumimoji="0" lang="en-US" sz="2800" b="1" i="0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57202" y="2664059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52400" y="3121285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12617" y="3633904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6948" y="1729221"/>
            <a:ext cx="2762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" name="Đồng hồ đếm ngược 2 phút có tiế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09842" cy="56803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9879" y="2521530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video>
          </p:childTnLst>
        </p:cTn>
      </p:par>
    </p:tnLst>
    <p:bldLst>
      <p:bldP spid="19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6389" y="15165"/>
          <a:ext cx="10587247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082"/>
                <a:gridCol w="2945662"/>
                <a:gridCol w="4112503"/>
              </a:tblGrid>
              <a:tr h="65459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Tâm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b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?)</a:t>
                      </a:r>
                      <a:endParaRPr lang="en-US" sz="28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thoi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thang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cân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Tam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vuông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hành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Lục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2558491" y="1043439"/>
            <a:ext cx="1549359" cy="75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2949974" y="1982780"/>
            <a:ext cx="1543826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3093316" y="2938994"/>
            <a:ext cx="1172069" cy="7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2568422" y="3830185"/>
            <a:ext cx="1398113" cy="10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rcRect r="-18767"/>
          <a:stretch>
            <a:fillRect/>
          </a:stretch>
        </p:blipFill>
        <p:spPr bwMode="auto">
          <a:xfrm>
            <a:off x="2944542" y="5091744"/>
            <a:ext cx="1157361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2613686" y="5791189"/>
            <a:ext cx="1294657" cy="10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751444" y="10830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5061" y="21396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8678" y="306850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5304" y="402568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5426" y="49949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5426" y="60086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59075" y="1180659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70513" y="4041344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68704" y="496237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94606" y="5762330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80161" y="207036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99437" y="303959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6391" y="15165"/>
          <a:ext cx="10476410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137"/>
                <a:gridCol w="2914824"/>
                <a:gridCol w="4069449"/>
              </a:tblGrid>
              <a:tr h="65459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Tâm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b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?)</a:t>
                      </a:r>
                      <a:endParaRPr lang="en-US" sz="28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thoi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vuông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hành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đều</a:t>
                      </a:r>
                      <a:endPara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FF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2655474" y="1025635"/>
            <a:ext cx="1549359" cy="75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2853590" y="1937265"/>
            <a:ext cx="1543826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2885505" y="2921191"/>
            <a:ext cx="1172069" cy="7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2485292" y="3881653"/>
            <a:ext cx="1398113" cy="10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rcRect r="-18767"/>
          <a:stretch>
            <a:fillRect/>
          </a:stretch>
        </p:blipFill>
        <p:spPr bwMode="auto">
          <a:xfrm>
            <a:off x="2972257" y="4963101"/>
            <a:ext cx="1157361" cy="4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2502848" y="5773384"/>
            <a:ext cx="1294657" cy="10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474344" y="11800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1815" y="215347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9287" y="30961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4350" y="39979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2908" y="491173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8326" y="58839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5943" y="1097521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5339" y="401541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1965" y="500209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03053" y="5912278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38596" y="2084808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4143" y="3122693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934" y="1986621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207" y="2999208"/>
            <a:ext cx="211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681" b="2818"/>
          <a:stretch>
            <a:fillRect/>
          </a:stretch>
        </p:blipFill>
        <p:spPr bwMode="auto">
          <a:xfrm>
            <a:off x="2183103" y="1378226"/>
            <a:ext cx="1801702" cy="19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3657126" y="1620171"/>
            <a:ext cx="2723794" cy="129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7901268" y="1431803"/>
            <a:ext cx="2457901" cy="18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/>
          <a:srcRect r="-18767"/>
          <a:stretch>
            <a:fillRect/>
          </a:stretch>
        </p:blipFill>
        <p:spPr bwMode="auto">
          <a:xfrm>
            <a:off x="9894108" y="1797032"/>
            <a:ext cx="2034656" cy="81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/>
          <a:srcRect r="-9048" b="5895"/>
          <a:stretch>
            <a:fillRect/>
          </a:stretch>
        </p:blipFill>
        <p:spPr bwMode="auto">
          <a:xfrm>
            <a:off x="-80682" y="1648380"/>
            <a:ext cx="2512718" cy="13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40" b="5406"/>
          <a:stretch>
            <a:fillRect/>
          </a:stretch>
        </p:blipFill>
        <p:spPr bwMode="auto">
          <a:xfrm>
            <a:off x="5706952" y="1524249"/>
            <a:ext cx="2276024" cy="178267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2994991" y="165650"/>
            <a:ext cx="686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xứng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01808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1719" y="3272685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49332" y="1027983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94729" y="3391439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61268" y="1048250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05473" y="3279203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961965" y="4329953"/>
            <a:ext cx="3227294" cy="2528047"/>
            <a:chOff x="4961965" y="4329953"/>
            <a:chExt cx="3227294" cy="2528047"/>
          </a:xfrm>
        </p:grpSpPr>
        <p:sp>
          <p:nvSpPr>
            <p:cNvPr id="45" name="5-Point Star 44"/>
            <p:cNvSpPr/>
            <p:nvPr/>
          </p:nvSpPr>
          <p:spPr>
            <a:xfrm>
              <a:off x="4961965" y="4329953"/>
              <a:ext cx="3227294" cy="252804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47850" y="5178093"/>
              <a:ext cx="2560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Tâm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xứng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6522703" y="6110495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509656" y="6103258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502399" y="611051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509650" y="6117772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516914" y="6110515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6495143" y="608874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3.46821E-6 L -0.45052 -0.5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1.38728E-6 L -0.29883 -0.566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208 L -0.14297 -0.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249 L 0.01563 -0.544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208 L 0.19531 -0.565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52601E-6 L 0.34505 -0.575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1538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" y="1500283"/>
            <a:ext cx="66224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303845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2" y="2816464"/>
            <a:ext cx="677487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3273690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2617" y="3786309"/>
            <a:ext cx="6179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548309"/>
            <a:ext cx="78139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thoi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5310309"/>
            <a:ext cx="8672946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Hìnhvuông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hành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lục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giác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đều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endParaRPr 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2655" y="1487637"/>
            <a:ext cx="1801090" cy="124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1257" y="2784764"/>
            <a:ext cx="1256865" cy="125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0036" y="5122030"/>
            <a:ext cx="1557459" cy="137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10255" y="4073238"/>
            <a:ext cx="2036617" cy="9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030507" y="165650"/>
            <a:ext cx="831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xứng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1771115"/>
            <a:ext cx="278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1317" y="1843805"/>
            <a:ext cx="2455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Tam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6" y="2815814"/>
            <a:ext cx="2771349" cy="236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61" y="2557660"/>
            <a:ext cx="3230879" cy="25253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666" y="895613"/>
            <a:ext cx="4888285" cy="24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349624" y="165650"/>
            <a:ext cx="1161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ABCD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không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141890" y="1906373"/>
            <a:ext cx="1198736" cy="18747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96288" y="1899932"/>
            <a:ext cx="2443660" cy="34651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ultiply 56"/>
          <p:cNvSpPr/>
          <p:nvPr/>
        </p:nvSpPr>
        <p:spPr>
          <a:xfrm>
            <a:off x="5883965" y="2039870"/>
            <a:ext cx="344555" cy="2782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Multiply 57"/>
          <p:cNvSpPr/>
          <p:nvPr/>
        </p:nvSpPr>
        <p:spPr>
          <a:xfrm>
            <a:off x="4446105" y="1821208"/>
            <a:ext cx="344555" cy="2782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24771" y="149876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92349" y="197458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3783" y="3108611"/>
            <a:ext cx="1161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O’có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ABCD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không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/>
          <a:srcRect r="-11838" b="1244"/>
          <a:stretch>
            <a:fillRect/>
          </a:stretch>
        </p:blipFill>
        <p:spPr bwMode="auto">
          <a:xfrm>
            <a:off x="3418969" y="3649826"/>
            <a:ext cx="5132294" cy="224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9" name="Straight Connector 78"/>
          <p:cNvCxnSpPr/>
          <p:nvPr/>
        </p:nvCxnSpPr>
        <p:spPr>
          <a:xfrm rot="5400000">
            <a:off x="5466221" y="4408192"/>
            <a:ext cx="443752" cy="53769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5228657" y="4614166"/>
            <a:ext cx="869575" cy="112040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549132" y="4802521"/>
            <a:ext cx="152425" cy="138956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607404" y="4376698"/>
            <a:ext cx="161385" cy="134470"/>
          </a:xfrm>
          <a:prstGeom prst="line">
            <a:avLst/>
          </a:prstGeom>
          <a:ln w="28575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607620" y="357926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94173" y="48588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0843" y="5703899"/>
            <a:ext cx="883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5325" y="6133074"/>
            <a:ext cx="1132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O’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ABCD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5283199" y="2017487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085760" y="1836054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531428" y="2191657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667828" y="4114800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558909" y="4978401"/>
            <a:ext cx="94342" cy="10885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/>
      <p:bldP spid="62" grpId="0"/>
      <p:bldP spid="75" grpId="0"/>
      <p:bldP spid="93" grpId="0"/>
      <p:bldP spid="94" grpId="0"/>
      <p:bldP spid="95" grpId="0"/>
      <p:bldP spid="96" grpId="0"/>
      <p:bldP spid="28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440694" y="233863"/>
            <a:ext cx="526458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594" y="1005020"/>
            <a:ext cx="1203246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1, 2, 3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SGK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112.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59474"/>
            <a:ext cx="1335300" cy="1335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84941" y="4387913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3785944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4561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6046532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giản</a:t>
            </a:r>
            <a:r>
              <a:rPr lang="en-US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ngọt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kiểu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cũng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bụng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tôi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thôi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He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237968" y="156377"/>
            <a:ext cx="6019045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hèm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khế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ngọt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bây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khế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4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2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4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5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2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3b"/>
          <p:cNvSpPr/>
          <p:nvPr/>
        </p:nvSpPr>
        <p:spPr>
          <a:xfrm>
            <a:off x="6706603" y="2615716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259474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5" grpId="0" animBg="1"/>
      <p:bldP spid="105" grpId="1" animBg="1"/>
      <p:bldP spid="6" grpId="0" animBg="1"/>
      <p:bldP spid="6" grpId="1" animBg="1"/>
      <p:bldP spid="82" grpId="0" animBg="1"/>
      <p:bldP spid="82" grpId="1" animBg="1"/>
      <p:bldP spid="93" grpId="0" animBg="1"/>
      <p:bldP spid="93" grpId="1" animBg="1"/>
      <p:bldP spid="100" grpId="0" animBg="1"/>
      <p:bldP spid="100" grpId="1" animBg="1"/>
      <p:bldP spid="106" grpId="0" animBg="1"/>
      <p:bldP spid="106" grpId="1" animBg="1"/>
      <p:bldP spid="15" grpId="0" animBg="1"/>
      <p:bldP spid="15" grpId="1" animBg="1"/>
      <p:bldP spid="83" grpId="0" animBg="1"/>
      <p:bldP spid="83" grpId="1" animBg="1"/>
      <p:bldP spid="94" grpId="0" animBg="1"/>
      <p:bldP spid="94" grpId="1" animBg="1"/>
      <p:bldP spid="3" grpId="0" animBg="1"/>
      <p:bldP spid="3" grpId="1" animBg="1"/>
      <p:bldP spid="80" grpId="0" animBg="1"/>
      <p:bldP spid="80" grpId="1" animBg="1"/>
      <p:bldP spid="85" grpId="0" animBg="1"/>
      <p:bldP spid="85" grpId="1" animBg="1"/>
      <p:bldP spid="87" grpId="0" animBg="1"/>
      <p:bldP spid="87" grpId="1" animBg="1"/>
      <p:bldP spid="96" grpId="0" animBg="1"/>
      <p:bldP spid="96" grpId="1" animBg="1"/>
      <p:bldP spid="98" grpId="0" animBg="1"/>
      <p:bldP spid="98" grpId="1" animBg="1"/>
      <p:bldP spid="102" grpId="0" animBg="1"/>
      <p:bldP spid="102" grpId="1" animBg="1"/>
      <p:bldP spid="104" grpId="0" animBg="1"/>
      <p:bldP spid="104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32000" y="718458"/>
          <a:ext cx="81280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120"/>
                <a:gridCol w="3484880"/>
              </a:tblGrid>
              <a:tr h="37204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trục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đối</a:t>
                      </a:r>
                      <a:r>
                        <a:rPr lang="en-US" sz="28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xứng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thoi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thang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cân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Tam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giác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đều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vuông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bình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hành</a:t>
                      </a:r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aseline="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60" b="7525"/>
          <a:stretch>
            <a:fillRect/>
          </a:stretch>
        </p:blipFill>
        <p:spPr bwMode="auto">
          <a:xfrm>
            <a:off x="4603247" y="1240971"/>
            <a:ext cx="1810615" cy="94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776" b="8835"/>
          <a:stretch>
            <a:fillRect/>
          </a:stretch>
        </p:blipFill>
        <p:spPr bwMode="auto">
          <a:xfrm>
            <a:off x="4909225" y="2181497"/>
            <a:ext cx="1935711" cy="89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37" b="7441"/>
          <a:stretch>
            <a:fillRect/>
          </a:stretch>
        </p:blipFill>
        <p:spPr bwMode="auto">
          <a:xfrm>
            <a:off x="4823782" y="3123462"/>
            <a:ext cx="1546539" cy="106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59" b="4207"/>
          <a:stretch>
            <a:fillRect/>
          </a:stretch>
        </p:blipFill>
        <p:spPr bwMode="auto">
          <a:xfrm>
            <a:off x="4924310" y="4088674"/>
            <a:ext cx="1685495" cy="117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6"/>
          <a:srcRect r="-31233" b="-12857"/>
          <a:stretch>
            <a:fillRect/>
          </a:stretch>
        </p:blipFill>
        <p:spPr bwMode="auto">
          <a:xfrm>
            <a:off x="4776519" y="5133704"/>
            <a:ext cx="2042292" cy="8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439189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ĐẦU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28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7726" y="1583407"/>
            <a:ext cx="850669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cá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nhân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3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):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362" y="2276127"/>
            <a:ext cx="10363201" cy="353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giấy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gấp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tờ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giấy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trùng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B.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Nếp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gấp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cắt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xét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en-US" sz="2800" b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Lấy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bất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kì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Vẽ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xét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Đếm ngược 3 phút có tiế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306241" y="0"/>
            <a:ext cx="1280777" cy="720437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0201" y="5892165"/>
            <a:ext cx="1111136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*Ai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hoàn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sớm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báo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cáo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rõ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ràng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lưu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loát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28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endParaRPr kumimoji="0" lang="en-US" sz="28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7662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149" y="2195515"/>
            <a:ext cx="2619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388" y="1427021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01769" y="3800149"/>
            <a:ext cx="692728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+) O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trung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đoạn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kumimoji="0" lang="en-US" sz="28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595751" y="4395903"/>
            <a:ext cx="706583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nói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A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B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qua O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2" name="Rectangle 1"/>
          <p:cNvSpPr>
            <a:spLocks noChangeArrowheads="1"/>
          </p:cNvSpPr>
          <p:nvPr/>
        </p:nvSpPr>
        <p:spPr bwMode="auto">
          <a:xfrm>
            <a:off x="374084" y="5047067"/>
            <a:ext cx="795250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3" name="Rectangle 1"/>
          <p:cNvSpPr>
            <a:spLocks noChangeArrowheads="1"/>
          </p:cNvSpPr>
          <p:nvPr/>
        </p:nvSpPr>
        <p:spPr bwMode="auto">
          <a:xfrm>
            <a:off x="762017" y="5587395"/>
            <a:ext cx="875605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chính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0" grpId="0" animBg="1"/>
      <p:bldP spid="191" grpId="0" animBg="1"/>
      <p:bldP spid="192" grpId="0" animBg="1"/>
      <p:bldP spid="1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799" y="855806"/>
            <a:ext cx="11111345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Nếu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thuộc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800" b="1" i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cũng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thuộc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lang="en-US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800" b="1" i="1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en-US" sz="2800" b="1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nó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qua O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thì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sz="2800" b="1" i="1" baseline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à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gọi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1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588" y="2549239"/>
            <a:ext cx="2628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1114" y="3391333"/>
            <a:ext cx="2492099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4733" y="3343709"/>
            <a:ext cx="2549236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5400000">
            <a:off x="8404408" y="3208952"/>
            <a:ext cx="70519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8836" y="211806"/>
            <a:ext cx="59990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22" y="946098"/>
            <a:ext cx="52924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7726" y="1583407"/>
            <a:ext cx="1061259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Ghép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cặp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thực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hiện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nhiệm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vụ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phút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362" y="2276127"/>
            <a:ext cx="10363201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Lấy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chiếc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êke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giống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xếp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62.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thảo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luận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trả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lời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hỏi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89" name="Rectangle 1"/>
          <p:cNvSpPr>
            <a:spLocks noChangeArrowheads="1"/>
          </p:cNvSpPr>
          <p:nvPr/>
        </p:nvSpPr>
        <p:spPr bwMode="auto">
          <a:xfrm>
            <a:off x="429489" y="3273667"/>
            <a:ext cx="876992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gợi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lên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đã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01775" y="3883274"/>
            <a:ext cx="876992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này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phải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1" name="Rectangle 1"/>
          <p:cNvSpPr>
            <a:spLocks noChangeArrowheads="1"/>
          </p:cNvSpPr>
          <p:nvPr/>
        </p:nvSpPr>
        <p:spPr bwMode="auto">
          <a:xfrm>
            <a:off x="374069" y="4479012"/>
            <a:ext cx="735676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Tâm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xứng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5" name="1 Minute timer (Đồng hồ đếm ngược 1 phú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89709" cy="44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vide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189" grpId="0" animBg="1"/>
      <p:bldP spid="190" grpId="0" animBg="1"/>
      <p:bldP spid="19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1239</Words>
  <PresentationFormat>Custom</PresentationFormat>
  <Paragraphs>175</Paragraphs>
  <Slides>18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2018-11-03T20:19:48Z</dcterms:created>
  <dcterms:modified xsi:type="dcterms:W3CDTF">2021-08-19T12:23:05Z</dcterms:modified>
</cp:coreProperties>
</file>