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7" r:id="rId1"/>
  </p:sldMasterIdLst>
  <p:notesMasterIdLst>
    <p:notesMasterId r:id="rId21"/>
  </p:notesMasterIdLst>
  <p:sldIdLst>
    <p:sldId id="256" r:id="rId2"/>
    <p:sldId id="283" r:id="rId3"/>
    <p:sldId id="258" r:id="rId4"/>
    <p:sldId id="284" r:id="rId5"/>
    <p:sldId id="285" r:id="rId6"/>
    <p:sldId id="257" r:id="rId7"/>
    <p:sldId id="270" r:id="rId8"/>
    <p:sldId id="286" r:id="rId9"/>
    <p:sldId id="287" r:id="rId10"/>
    <p:sldId id="271" r:id="rId11"/>
    <p:sldId id="272" r:id="rId12"/>
    <p:sldId id="273" r:id="rId13"/>
    <p:sldId id="288" r:id="rId14"/>
    <p:sldId id="289" r:id="rId15"/>
    <p:sldId id="278" r:id="rId16"/>
    <p:sldId id="291" r:id="rId17"/>
    <p:sldId id="292" r:id="rId18"/>
    <p:sldId id="290" r:id="rId19"/>
    <p:sldId id="269" r:id="rId20"/>
  </p:sldIdLst>
  <p:sldSz cx="16778288" cy="9475788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985">
          <p15:clr>
            <a:srgbClr val="A4A3A4"/>
          </p15:clr>
        </p15:guide>
        <p15:guide id="2" pos="52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660"/>
  </p:normalViewPr>
  <p:slideViewPr>
    <p:cSldViewPr showGuides="1">
      <p:cViewPr varScale="1">
        <p:scale>
          <a:sx n="52" d="100"/>
          <a:sy n="52" d="100"/>
        </p:scale>
        <p:origin x="144" y="78"/>
      </p:cViewPr>
      <p:guideLst>
        <p:guide orient="horz" pos="2985"/>
        <p:guide pos="52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页眉占位符 1638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sz="1200" dirty="0"/>
          </a:p>
        </p:txBody>
      </p:sp>
      <p:sp>
        <p:nvSpPr>
          <p:cNvPr id="16387" name="日期占位符 1638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16388" name="幻灯片图像占位符 16387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93700" y="685800"/>
            <a:ext cx="60706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389" name="文本占位符 16388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6390" name="页脚占位符 1638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sz="1200" dirty="0"/>
          </a:p>
        </p:txBody>
      </p:sp>
      <p:sp>
        <p:nvSpPr>
          <p:cNvPr id="16391" name="灯片编号占位符 1639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 dirty="0"/>
              <a:t>‹#›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29475912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740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0698069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5222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文本占位符 5222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11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1709539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5324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文本占位符 5325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12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9179728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5324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文本占位符 5325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13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30315928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2355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0DB2DC-4C9A-4742-B13C-FB6460FD3503}" type="slidenum"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14322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5427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文本占位符 542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15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2729820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5427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文本占位符 542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16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3494641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5427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文本占位符 542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17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2582043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5427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文本占位符 542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18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28673710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3072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19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2769668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2355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0DB2DC-4C9A-4742-B13C-FB6460FD3503}" type="slidenum"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8104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945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3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25887558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740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0DB2DC-4C9A-4742-B13C-FB6460FD3503}" type="slidenum"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3613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2355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0DB2DC-4C9A-4742-B13C-FB6460FD3503}" type="slidenum"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10074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843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6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8006004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5017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文本占位符 5017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7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25007499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5017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文本占位符 5017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9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29547670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5120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文本占位符 5120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10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198823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97286" y="1550784"/>
            <a:ext cx="12583716" cy="3298978"/>
          </a:xfrm>
        </p:spPr>
        <p:txBody>
          <a:bodyPr anchor="b"/>
          <a:lstStyle>
            <a:lvl1pPr algn="ctr">
              <a:defRPr sz="825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97286" y="4976983"/>
            <a:ext cx="12583716" cy="2287788"/>
          </a:xfrm>
        </p:spPr>
        <p:txBody>
          <a:bodyPr/>
          <a:lstStyle>
            <a:lvl1pPr marL="0" indent="0" algn="ctr">
              <a:buNone/>
              <a:defRPr sz="3303"/>
            </a:lvl1pPr>
            <a:lvl2pPr marL="629199" indent="0" algn="ctr">
              <a:buNone/>
              <a:defRPr sz="2752"/>
            </a:lvl2pPr>
            <a:lvl3pPr marL="1258397" indent="0" algn="ctr">
              <a:buNone/>
              <a:defRPr sz="2477"/>
            </a:lvl3pPr>
            <a:lvl4pPr marL="1887596" indent="0" algn="ctr">
              <a:buNone/>
              <a:defRPr sz="2202"/>
            </a:lvl4pPr>
            <a:lvl5pPr marL="2516795" indent="0" algn="ctr">
              <a:buNone/>
              <a:defRPr sz="2202"/>
            </a:lvl5pPr>
            <a:lvl6pPr marL="3145993" indent="0" algn="ctr">
              <a:buNone/>
              <a:defRPr sz="2202"/>
            </a:lvl6pPr>
            <a:lvl7pPr marL="3775192" indent="0" algn="ctr">
              <a:buNone/>
              <a:defRPr sz="2202"/>
            </a:lvl7pPr>
            <a:lvl8pPr marL="4404390" indent="0" algn="ctr">
              <a:buNone/>
              <a:defRPr sz="2202"/>
            </a:lvl8pPr>
            <a:lvl9pPr marL="5033589" indent="0" algn="ctr">
              <a:buNone/>
              <a:defRPr sz="2202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91D44-580C-476C-8E8C-DF74C72DE2E9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7B38-B1C0-42B9-A3E2-2C2E73FD8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61134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91D44-580C-476C-8E8C-DF74C72DE2E9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7B38-B1C0-42B9-A3E2-2C2E73FD8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59497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006963" y="504498"/>
            <a:ext cx="3617818" cy="803029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3508" y="504498"/>
            <a:ext cx="10643726" cy="8030292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91D44-580C-476C-8E8C-DF74C72DE2E9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7B38-B1C0-42B9-A3E2-2C2E73FD8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551553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91D44-580C-476C-8E8C-DF74C72DE2E9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7B38-B1C0-42B9-A3E2-2C2E73FD8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372209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4769" y="2362368"/>
            <a:ext cx="14471273" cy="3941664"/>
          </a:xfrm>
        </p:spPr>
        <p:txBody>
          <a:bodyPr anchor="b"/>
          <a:lstStyle>
            <a:lvl1pPr>
              <a:defRPr sz="825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4769" y="6341322"/>
            <a:ext cx="14471273" cy="2072828"/>
          </a:xfrm>
        </p:spPr>
        <p:txBody>
          <a:bodyPr/>
          <a:lstStyle>
            <a:lvl1pPr marL="0" indent="0">
              <a:buNone/>
              <a:defRPr sz="3303">
                <a:solidFill>
                  <a:schemeClr val="tx1">
                    <a:tint val="75000"/>
                  </a:schemeClr>
                </a:solidFill>
              </a:defRPr>
            </a:lvl1pPr>
            <a:lvl2pPr marL="629199" indent="0">
              <a:buNone/>
              <a:defRPr sz="2752">
                <a:solidFill>
                  <a:schemeClr val="tx1">
                    <a:tint val="75000"/>
                  </a:schemeClr>
                </a:solidFill>
              </a:defRPr>
            </a:lvl2pPr>
            <a:lvl3pPr marL="1258397" indent="0">
              <a:buNone/>
              <a:defRPr sz="2477">
                <a:solidFill>
                  <a:schemeClr val="tx1">
                    <a:tint val="75000"/>
                  </a:schemeClr>
                </a:solidFill>
              </a:defRPr>
            </a:lvl3pPr>
            <a:lvl4pPr marL="1887596" indent="0">
              <a:buNone/>
              <a:defRPr sz="2202">
                <a:solidFill>
                  <a:schemeClr val="tx1">
                    <a:tint val="75000"/>
                  </a:schemeClr>
                </a:solidFill>
              </a:defRPr>
            </a:lvl4pPr>
            <a:lvl5pPr marL="2516795" indent="0">
              <a:buNone/>
              <a:defRPr sz="2202">
                <a:solidFill>
                  <a:schemeClr val="tx1">
                    <a:tint val="75000"/>
                  </a:schemeClr>
                </a:solidFill>
              </a:defRPr>
            </a:lvl5pPr>
            <a:lvl6pPr marL="3145993" indent="0">
              <a:buNone/>
              <a:defRPr sz="2202">
                <a:solidFill>
                  <a:schemeClr val="tx1">
                    <a:tint val="75000"/>
                  </a:schemeClr>
                </a:solidFill>
              </a:defRPr>
            </a:lvl6pPr>
            <a:lvl7pPr marL="3775192" indent="0">
              <a:buNone/>
              <a:defRPr sz="2202">
                <a:solidFill>
                  <a:schemeClr val="tx1">
                    <a:tint val="75000"/>
                  </a:schemeClr>
                </a:solidFill>
              </a:defRPr>
            </a:lvl7pPr>
            <a:lvl8pPr marL="4404390" indent="0">
              <a:buNone/>
              <a:defRPr sz="2202">
                <a:solidFill>
                  <a:schemeClr val="tx1">
                    <a:tint val="75000"/>
                  </a:schemeClr>
                </a:solidFill>
              </a:defRPr>
            </a:lvl8pPr>
            <a:lvl9pPr marL="5033589" indent="0">
              <a:buNone/>
              <a:defRPr sz="22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91D44-580C-476C-8E8C-DF74C72DE2E9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7B38-B1C0-42B9-A3E2-2C2E73FD8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54625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3508" y="2522490"/>
            <a:ext cx="7130772" cy="60123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94009" y="2522490"/>
            <a:ext cx="7130772" cy="60123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91D44-580C-476C-8E8C-DF74C72DE2E9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7B38-B1C0-42B9-A3E2-2C2E73FD8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11376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693" y="504499"/>
            <a:ext cx="14471273" cy="18315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693" y="2322885"/>
            <a:ext cx="7098002" cy="1138410"/>
          </a:xfrm>
        </p:spPr>
        <p:txBody>
          <a:bodyPr anchor="b"/>
          <a:lstStyle>
            <a:lvl1pPr marL="0" indent="0">
              <a:buNone/>
              <a:defRPr sz="3303" b="1"/>
            </a:lvl1pPr>
            <a:lvl2pPr marL="629199" indent="0">
              <a:buNone/>
              <a:defRPr sz="2752" b="1"/>
            </a:lvl2pPr>
            <a:lvl3pPr marL="1258397" indent="0">
              <a:buNone/>
              <a:defRPr sz="2477" b="1"/>
            </a:lvl3pPr>
            <a:lvl4pPr marL="1887596" indent="0">
              <a:buNone/>
              <a:defRPr sz="2202" b="1"/>
            </a:lvl4pPr>
            <a:lvl5pPr marL="2516795" indent="0">
              <a:buNone/>
              <a:defRPr sz="2202" b="1"/>
            </a:lvl5pPr>
            <a:lvl6pPr marL="3145993" indent="0">
              <a:buNone/>
              <a:defRPr sz="2202" b="1"/>
            </a:lvl6pPr>
            <a:lvl7pPr marL="3775192" indent="0">
              <a:buNone/>
              <a:defRPr sz="2202" b="1"/>
            </a:lvl7pPr>
            <a:lvl8pPr marL="4404390" indent="0">
              <a:buNone/>
              <a:defRPr sz="2202" b="1"/>
            </a:lvl8pPr>
            <a:lvl9pPr marL="5033589" indent="0">
              <a:buNone/>
              <a:defRPr sz="2202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5693" y="3461295"/>
            <a:ext cx="7098002" cy="509104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494008" y="2322885"/>
            <a:ext cx="7132958" cy="1138410"/>
          </a:xfrm>
        </p:spPr>
        <p:txBody>
          <a:bodyPr anchor="b"/>
          <a:lstStyle>
            <a:lvl1pPr marL="0" indent="0">
              <a:buNone/>
              <a:defRPr sz="3303" b="1"/>
            </a:lvl1pPr>
            <a:lvl2pPr marL="629199" indent="0">
              <a:buNone/>
              <a:defRPr sz="2752" b="1"/>
            </a:lvl2pPr>
            <a:lvl3pPr marL="1258397" indent="0">
              <a:buNone/>
              <a:defRPr sz="2477" b="1"/>
            </a:lvl3pPr>
            <a:lvl4pPr marL="1887596" indent="0">
              <a:buNone/>
              <a:defRPr sz="2202" b="1"/>
            </a:lvl4pPr>
            <a:lvl5pPr marL="2516795" indent="0">
              <a:buNone/>
              <a:defRPr sz="2202" b="1"/>
            </a:lvl5pPr>
            <a:lvl6pPr marL="3145993" indent="0">
              <a:buNone/>
              <a:defRPr sz="2202" b="1"/>
            </a:lvl6pPr>
            <a:lvl7pPr marL="3775192" indent="0">
              <a:buNone/>
              <a:defRPr sz="2202" b="1"/>
            </a:lvl7pPr>
            <a:lvl8pPr marL="4404390" indent="0">
              <a:buNone/>
              <a:defRPr sz="2202" b="1"/>
            </a:lvl8pPr>
            <a:lvl9pPr marL="5033589" indent="0">
              <a:buNone/>
              <a:defRPr sz="2202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494008" y="3461295"/>
            <a:ext cx="7132958" cy="509104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91D44-580C-476C-8E8C-DF74C72DE2E9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7B38-B1C0-42B9-A3E2-2C2E73FD8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30921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91D44-580C-476C-8E8C-DF74C72DE2E9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7B38-B1C0-42B9-A3E2-2C2E73FD8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085189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91D44-580C-476C-8E8C-DF74C72DE2E9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7B38-B1C0-42B9-A3E2-2C2E73FD8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9602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693" y="631719"/>
            <a:ext cx="5411434" cy="2211017"/>
          </a:xfrm>
        </p:spPr>
        <p:txBody>
          <a:bodyPr anchor="b"/>
          <a:lstStyle>
            <a:lvl1pPr>
              <a:defRPr sz="440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32958" y="1364339"/>
            <a:ext cx="8494008" cy="6733951"/>
          </a:xfrm>
        </p:spPr>
        <p:txBody>
          <a:bodyPr/>
          <a:lstStyle>
            <a:lvl1pPr>
              <a:defRPr sz="4404"/>
            </a:lvl1pPr>
            <a:lvl2pPr>
              <a:defRPr sz="3853"/>
            </a:lvl2pPr>
            <a:lvl3pPr>
              <a:defRPr sz="3303"/>
            </a:lvl3pPr>
            <a:lvl4pPr>
              <a:defRPr sz="2752"/>
            </a:lvl4pPr>
            <a:lvl5pPr>
              <a:defRPr sz="2752"/>
            </a:lvl5pPr>
            <a:lvl6pPr>
              <a:defRPr sz="2752"/>
            </a:lvl6pPr>
            <a:lvl7pPr>
              <a:defRPr sz="2752"/>
            </a:lvl7pPr>
            <a:lvl8pPr>
              <a:defRPr sz="2752"/>
            </a:lvl8pPr>
            <a:lvl9pPr>
              <a:defRPr sz="2752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5693" y="2842736"/>
            <a:ext cx="5411434" cy="5266521"/>
          </a:xfrm>
        </p:spPr>
        <p:txBody>
          <a:bodyPr/>
          <a:lstStyle>
            <a:lvl1pPr marL="0" indent="0">
              <a:buNone/>
              <a:defRPr sz="2202"/>
            </a:lvl1pPr>
            <a:lvl2pPr marL="629199" indent="0">
              <a:buNone/>
              <a:defRPr sz="1927"/>
            </a:lvl2pPr>
            <a:lvl3pPr marL="1258397" indent="0">
              <a:buNone/>
              <a:defRPr sz="1651"/>
            </a:lvl3pPr>
            <a:lvl4pPr marL="1887596" indent="0">
              <a:buNone/>
              <a:defRPr sz="1376"/>
            </a:lvl4pPr>
            <a:lvl5pPr marL="2516795" indent="0">
              <a:buNone/>
              <a:defRPr sz="1376"/>
            </a:lvl5pPr>
            <a:lvl6pPr marL="3145993" indent="0">
              <a:buNone/>
              <a:defRPr sz="1376"/>
            </a:lvl6pPr>
            <a:lvl7pPr marL="3775192" indent="0">
              <a:buNone/>
              <a:defRPr sz="1376"/>
            </a:lvl7pPr>
            <a:lvl8pPr marL="4404390" indent="0">
              <a:buNone/>
              <a:defRPr sz="1376"/>
            </a:lvl8pPr>
            <a:lvl9pPr marL="5033589" indent="0">
              <a:buNone/>
              <a:defRPr sz="1376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91D44-580C-476C-8E8C-DF74C72DE2E9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7B38-B1C0-42B9-A3E2-2C2E73FD8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82296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693" y="631719"/>
            <a:ext cx="5411434" cy="2211017"/>
          </a:xfrm>
        </p:spPr>
        <p:txBody>
          <a:bodyPr anchor="b"/>
          <a:lstStyle>
            <a:lvl1pPr>
              <a:defRPr sz="440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132958" y="1364339"/>
            <a:ext cx="8494008" cy="6733951"/>
          </a:xfrm>
        </p:spPr>
        <p:txBody>
          <a:bodyPr anchor="t"/>
          <a:lstStyle>
            <a:lvl1pPr marL="0" indent="0">
              <a:buNone/>
              <a:defRPr sz="4404"/>
            </a:lvl1pPr>
            <a:lvl2pPr marL="629199" indent="0">
              <a:buNone/>
              <a:defRPr sz="3853"/>
            </a:lvl2pPr>
            <a:lvl3pPr marL="1258397" indent="0">
              <a:buNone/>
              <a:defRPr sz="3303"/>
            </a:lvl3pPr>
            <a:lvl4pPr marL="1887596" indent="0">
              <a:buNone/>
              <a:defRPr sz="2752"/>
            </a:lvl4pPr>
            <a:lvl5pPr marL="2516795" indent="0">
              <a:buNone/>
              <a:defRPr sz="2752"/>
            </a:lvl5pPr>
            <a:lvl6pPr marL="3145993" indent="0">
              <a:buNone/>
              <a:defRPr sz="2752"/>
            </a:lvl6pPr>
            <a:lvl7pPr marL="3775192" indent="0">
              <a:buNone/>
              <a:defRPr sz="2752"/>
            </a:lvl7pPr>
            <a:lvl8pPr marL="4404390" indent="0">
              <a:buNone/>
              <a:defRPr sz="2752"/>
            </a:lvl8pPr>
            <a:lvl9pPr marL="5033589" indent="0">
              <a:buNone/>
              <a:defRPr sz="2752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5693" y="2842736"/>
            <a:ext cx="5411434" cy="5266521"/>
          </a:xfrm>
        </p:spPr>
        <p:txBody>
          <a:bodyPr/>
          <a:lstStyle>
            <a:lvl1pPr marL="0" indent="0">
              <a:buNone/>
              <a:defRPr sz="2202"/>
            </a:lvl1pPr>
            <a:lvl2pPr marL="629199" indent="0">
              <a:buNone/>
              <a:defRPr sz="1927"/>
            </a:lvl2pPr>
            <a:lvl3pPr marL="1258397" indent="0">
              <a:buNone/>
              <a:defRPr sz="1651"/>
            </a:lvl3pPr>
            <a:lvl4pPr marL="1887596" indent="0">
              <a:buNone/>
              <a:defRPr sz="1376"/>
            </a:lvl4pPr>
            <a:lvl5pPr marL="2516795" indent="0">
              <a:buNone/>
              <a:defRPr sz="1376"/>
            </a:lvl5pPr>
            <a:lvl6pPr marL="3145993" indent="0">
              <a:buNone/>
              <a:defRPr sz="1376"/>
            </a:lvl6pPr>
            <a:lvl7pPr marL="3775192" indent="0">
              <a:buNone/>
              <a:defRPr sz="1376"/>
            </a:lvl7pPr>
            <a:lvl8pPr marL="4404390" indent="0">
              <a:buNone/>
              <a:defRPr sz="1376"/>
            </a:lvl8pPr>
            <a:lvl9pPr marL="5033589" indent="0">
              <a:buNone/>
              <a:defRPr sz="1376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91D44-580C-476C-8E8C-DF74C72DE2E9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17B38-B1C0-42B9-A3E2-2C2E73FD8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2568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53508" y="504499"/>
            <a:ext cx="14471273" cy="18315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3508" y="2522490"/>
            <a:ext cx="14471273" cy="6012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53507" y="8782652"/>
            <a:ext cx="3775115" cy="5044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91D44-580C-476C-8E8C-DF74C72DE2E9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57808" y="8782652"/>
            <a:ext cx="5662672" cy="5044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849666" y="8782652"/>
            <a:ext cx="3775115" cy="5044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17B38-B1C0-42B9-A3E2-2C2E73FD80D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图片 1031" descr="背景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6776700" cy="94742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921112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>
    <p:random/>
  </p:transition>
  <p:timing>
    <p:tnLst>
      <p:par>
        <p:cTn id="1" dur="indefinite" restart="never" nodeType="tmRoot"/>
      </p:par>
    </p:tnLst>
  </p:timing>
  <p:hf sldNum="0" hdr="0"/>
  <p:txStyles>
    <p:titleStyle>
      <a:lvl1pPr algn="l" defTabSz="1258397" rtl="0" eaLnBrk="1" latinLnBrk="0" hangingPunct="1">
        <a:lnSpc>
          <a:spcPct val="90000"/>
        </a:lnSpc>
        <a:spcBef>
          <a:spcPct val="0"/>
        </a:spcBef>
        <a:buNone/>
        <a:defRPr sz="60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4599" indent="-314599" algn="l" defTabSz="1258397" rtl="0" eaLnBrk="1" latinLnBrk="0" hangingPunct="1">
        <a:lnSpc>
          <a:spcPct val="90000"/>
        </a:lnSpc>
        <a:spcBef>
          <a:spcPts val="1376"/>
        </a:spcBef>
        <a:buFont typeface="Arial" panose="020B0604020202020204" pitchFamily="34" charset="0"/>
        <a:buChar char="•"/>
        <a:defRPr sz="3853" kern="1200">
          <a:solidFill>
            <a:schemeClr val="tx1"/>
          </a:solidFill>
          <a:latin typeface="+mn-lt"/>
          <a:ea typeface="+mn-ea"/>
          <a:cs typeface="+mn-cs"/>
        </a:defRPr>
      </a:lvl1pPr>
      <a:lvl2pPr marL="943798" indent="-314599" algn="l" defTabSz="1258397" rtl="0" eaLnBrk="1" latinLnBrk="0" hangingPunct="1">
        <a:lnSpc>
          <a:spcPct val="90000"/>
        </a:lnSpc>
        <a:spcBef>
          <a:spcPts val="688"/>
        </a:spcBef>
        <a:buFont typeface="Arial" panose="020B0604020202020204" pitchFamily="34" charset="0"/>
        <a:buChar char="•"/>
        <a:defRPr sz="3303" kern="1200">
          <a:solidFill>
            <a:schemeClr val="tx1"/>
          </a:solidFill>
          <a:latin typeface="+mn-lt"/>
          <a:ea typeface="+mn-ea"/>
          <a:cs typeface="+mn-cs"/>
        </a:defRPr>
      </a:lvl2pPr>
      <a:lvl3pPr marL="1572997" indent="-314599" algn="l" defTabSz="1258397" rtl="0" eaLnBrk="1" latinLnBrk="0" hangingPunct="1">
        <a:lnSpc>
          <a:spcPct val="90000"/>
        </a:lnSpc>
        <a:spcBef>
          <a:spcPts val="688"/>
        </a:spcBef>
        <a:buFont typeface="Arial" panose="020B0604020202020204" pitchFamily="34" charset="0"/>
        <a:buChar char="•"/>
        <a:defRPr sz="2752" kern="1200">
          <a:solidFill>
            <a:schemeClr val="tx1"/>
          </a:solidFill>
          <a:latin typeface="+mn-lt"/>
          <a:ea typeface="+mn-ea"/>
          <a:cs typeface="+mn-cs"/>
        </a:defRPr>
      </a:lvl3pPr>
      <a:lvl4pPr marL="2202195" indent="-314599" algn="l" defTabSz="1258397" rtl="0" eaLnBrk="1" latinLnBrk="0" hangingPunct="1">
        <a:lnSpc>
          <a:spcPct val="90000"/>
        </a:lnSpc>
        <a:spcBef>
          <a:spcPts val="688"/>
        </a:spcBef>
        <a:buFont typeface="Arial" panose="020B0604020202020204" pitchFamily="34" charset="0"/>
        <a:buChar char="•"/>
        <a:defRPr sz="2477" kern="1200">
          <a:solidFill>
            <a:schemeClr val="tx1"/>
          </a:solidFill>
          <a:latin typeface="+mn-lt"/>
          <a:ea typeface="+mn-ea"/>
          <a:cs typeface="+mn-cs"/>
        </a:defRPr>
      </a:lvl4pPr>
      <a:lvl5pPr marL="2831394" indent="-314599" algn="l" defTabSz="1258397" rtl="0" eaLnBrk="1" latinLnBrk="0" hangingPunct="1">
        <a:lnSpc>
          <a:spcPct val="90000"/>
        </a:lnSpc>
        <a:spcBef>
          <a:spcPts val="688"/>
        </a:spcBef>
        <a:buFont typeface="Arial" panose="020B0604020202020204" pitchFamily="34" charset="0"/>
        <a:buChar char="•"/>
        <a:defRPr sz="2477" kern="1200">
          <a:solidFill>
            <a:schemeClr val="tx1"/>
          </a:solidFill>
          <a:latin typeface="+mn-lt"/>
          <a:ea typeface="+mn-ea"/>
          <a:cs typeface="+mn-cs"/>
        </a:defRPr>
      </a:lvl5pPr>
      <a:lvl6pPr marL="3460593" indent="-314599" algn="l" defTabSz="1258397" rtl="0" eaLnBrk="1" latinLnBrk="0" hangingPunct="1">
        <a:lnSpc>
          <a:spcPct val="90000"/>
        </a:lnSpc>
        <a:spcBef>
          <a:spcPts val="688"/>
        </a:spcBef>
        <a:buFont typeface="Arial" panose="020B0604020202020204" pitchFamily="34" charset="0"/>
        <a:buChar char="•"/>
        <a:defRPr sz="2477" kern="1200">
          <a:solidFill>
            <a:schemeClr val="tx1"/>
          </a:solidFill>
          <a:latin typeface="+mn-lt"/>
          <a:ea typeface="+mn-ea"/>
          <a:cs typeface="+mn-cs"/>
        </a:defRPr>
      </a:lvl6pPr>
      <a:lvl7pPr marL="4089791" indent="-314599" algn="l" defTabSz="1258397" rtl="0" eaLnBrk="1" latinLnBrk="0" hangingPunct="1">
        <a:lnSpc>
          <a:spcPct val="90000"/>
        </a:lnSpc>
        <a:spcBef>
          <a:spcPts val="688"/>
        </a:spcBef>
        <a:buFont typeface="Arial" panose="020B0604020202020204" pitchFamily="34" charset="0"/>
        <a:buChar char="•"/>
        <a:defRPr sz="2477" kern="1200">
          <a:solidFill>
            <a:schemeClr val="tx1"/>
          </a:solidFill>
          <a:latin typeface="+mn-lt"/>
          <a:ea typeface="+mn-ea"/>
          <a:cs typeface="+mn-cs"/>
        </a:defRPr>
      </a:lvl7pPr>
      <a:lvl8pPr marL="4718990" indent="-314599" algn="l" defTabSz="1258397" rtl="0" eaLnBrk="1" latinLnBrk="0" hangingPunct="1">
        <a:lnSpc>
          <a:spcPct val="90000"/>
        </a:lnSpc>
        <a:spcBef>
          <a:spcPts val="688"/>
        </a:spcBef>
        <a:buFont typeface="Arial" panose="020B0604020202020204" pitchFamily="34" charset="0"/>
        <a:buChar char="•"/>
        <a:defRPr sz="2477" kern="1200">
          <a:solidFill>
            <a:schemeClr val="tx1"/>
          </a:solidFill>
          <a:latin typeface="+mn-lt"/>
          <a:ea typeface="+mn-ea"/>
          <a:cs typeface="+mn-cs"/>
        </a:defRPr>
      </a:lvl8pPr>
      <a:lvl9pPr marL="5348188" indent="-314599" algn="l" defTabSz="1258397" rtl="0" eaLnBrk="1" latinLnBrk="0" hangingPunct="1">
        <a:lnSpc>
          <a:spcPct val="90000"/>
        </a:lnSpc>
        <a:spcBef>
          <a:spcPts val="688"/>
        </a:spcBef>
        <a:buFont typeface="Arial" panose="020B0604020202020204" pitchFamily="34" charset="0"/>
        <a:buChar char="•"/>
        <a:defRPr sz="247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58397" rtl="0" eaLnBrk="1" latinLnBrk="0" hangingPunct="1">
        <a:defRPr sz="2477" kern="1200">
          <a:solidFill>
            <a:schemeClr val="tx1"/>
          </a:solidFill>
          <a:latin typeface="+mn-lt"/>
          <a:ea typeface="+mn-ea"/>
          <a:cs typeface="+mn-cs"/>
        </a:defRPr>
      </a:lvl1pPr>
      <a:lvl2pPr marL="629199" algn="l" defTabSz="1258397" rtl="0" eaLnBrk="1" latinLnBrk="0" hangingPunct="1">
        <a:defRPr sz="2477" kern="1200">
          <a:solidFill>
            <a:schemeClr val="tx1"/>
          </a:solidFill>
          <a:latin typeface="+mn-lt"/>
          <a:ea typeface="+mn-ea"/>
          <a:cs typeface="+mn-cs"/>
        </a:defRPr>
      </a:lvl2pPr>
      <a:lvl3pPr marL="1258397" algn="l" defTabSz="1258397" rtl="0" eaLnBrk="1" latinLnBrk="0" hangingPunct="1">
        <a:defRPr sz="2477" kern="1200">
          <a:solidFill>
            <a:schemeClr val="tx1"/>
          </a:solidFill>
          <a:latin typeface="+mn-lt"/>
          <a:ea typeface="+mn-ea"/>
          <a:cs typeface="+mn-cs"/>
        </a:defRPr>
      </a:lvl3pPr>
      <a:lvl4pPr marL="1887596" algn="l" defTabSz="1258397" rtl="0" eaLnBrk="1" latinLnBrk="0" hangingPunct="1">
        <a:defRPr sz="2477" kern="1200">
          <a:solidFill>
            <a:schemeClr val="tx1"/>
          </a:solidFill>
          <a:latin typeface="+mn-lt"/>
          <a:ea typeface="+mn-ea"/>
          <a:cs typeface="+mn-cs"/>
        </a:defRPr>
      </a:lvl4pPr>
      <a:lvl5pPr marL="2516795" algn="l" defTabSz="1258397" rtl="0" eaLnBrk="1" latinLnBrk="0" hangingPunct="1">
        <a:defRPr sz="2477" kern="1200">
          <a:solidFill>
            <a:schemeClr val="tx1"/>
          </a:solidFill>
          <a:latin typeface="+mn-lt"/>
          <a:ea typeface="+mn-ea"/>
          <a:cs typeface="+mn-cs"/>
        </a:defRPr>
      </a:lvl5pPr>
      <a:lvl6pPr marL="3145993" algn="l" defTabSz="1258397" rtl="0" eaLnBrk="1" latinLnBrk="0" hangingPunct="1">
        <a:defRPr sz="2477" kern="1200">
          <a:solidFill>
            <a:schemeClr val="tx1"/>
          </a:solidFill>
          <a:latin typeface="+mn-lt"/>
          <a:ea typeface="+mn-ea"/>
          <a:cs typeface="+mn-cs"/>
        </a:defRPr>
      </a:lvl6pPr>
      <a:lvl7pPr marL="3775192" algn="l" defTabSz="1258397" rtl="0" eaLnBrk="1" latinLnBrk="0" hangingPunct="1">
        <a:defRPr sz="2477" kern="1200">
          <a:solidFill>
            <a:schemeClr val="tx1"/>
          </a:solidFill>
          <a:latin typeface="+mn-lt"/>
          <a:ea typeface="+mn-ea"/>
          <a:cs typeface="+mn-cs"/>
        </a:defRPr>
      </a:lvl7pPr>
      <a:lvl8pPr marL="4404390" algn="l" defTabSz="1258397" rtl="0" eaLnBrk="1" latinLnBrk="0" hangingPunct="1">
        <a:defRPr sz="2477" kern="1200">
          <a:solidFill>
            <a:schemeClr val="tx1"/>
          </a:solidFill>
          <a:latin typeface="+mn-lt"/>
          <a:ea typeface="+mn-ea"/>
          <a:cs typeface="+mn-cs"/>
        </a:defRPr>
      </a:lvl8pPr>
      <a:lvl9pPr marL="5033589" algn="l" defTabSz="1258397" rtl="0" eaLnBrk="1" latinLnBrk="0" hangingPunct="1">
        <a:defRPr sz="24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microsoft.com/office/2007/relationships/hdphoto" Target="../media/hdphoto9.wdp"/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11" Type="http://schemas.openxmlformats.org/officeDocument/2006/relationships/image" Target="../media/image20.png"/><Relationship Id="rId5" Type="http://schemas.openxmlformats.org/officeDocument/2006/relationships/image" Target="../media/image18.png"/><Relationship Id="rId15" Type="http://schemas.microsoft.com/office/2007/relationships/hdphoto" Target="../media/hdphoto10.wdp"/><Relationship Id="rId10" Type="http://schemas.microsoft.com/office/2007/relationships/hdphoto" Target="../media/hdphoto8.wdp"/><Relationship Id="rId4" Type="http://schemas.microsoft.com/office/2007/relationships/hdphoto" Target="../media/hdphoto1.wdp"/><Relationship Id="rId9" Type="http://schemas.openxmlformats.org/officeDocument/2006/relationships/image" Target="../media/image19.png"/><Relationship Id="rId1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microsoft.com/office/2007/relationships/hdphoto" Target="../media/hdphoto11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microsoft.com/office/2007/relationships/hdphoto" Target="../media/hdphoto12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5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3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5.wdp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microsoft.com/office/2007/relationships/hdphoto" Target="../media/hdphoto4.wdp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microsoft.com/office/2007/relationships/hdphoto" Target="../media/hdphoto4.wdp"/><Relationship Id="rId18" Type="http://schemas.microsoft.com/office/2007/relationships/hdphoto" Target="../media/hdphoto6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17" Type="http://schemas.openxmlformats.org/officeDocument/2006/relationships/image" Target="../media/image17.png"/><Relationship Id="rId2" Type="http://schemas.openxmlformats.org/officeDocument/2006/relationships/video" Target="../media/media2.mp4"/><Relationship Id="rId16" Type="http://schemas.openxmlformats.org/officeDocument/2006/relationships/image" Target="../media/image16.png"/><Relationship Id="rId1" Type="http://schemas.microsoft.com/office/2007/relationships/media" Target="../media/media2.mp4"/><Relationship Id="rId6" Type="http://schemas.microsoft.com/office/2007/relationships/hdphoto" Target="../media/hdphoto1.wdp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5" Type="http://schemas.microsoft.com/office/2007/relationships/hdphoto" Target="../media/hdphoto5.wdp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1.png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9" name="图片 2068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556" y="552450"/>
            <a:ext cx="13465175" cy="8434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1" name="图片 2070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9938"/>
            <a:ext cx="16778288" cy="489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6" name="文本框 2055"/>
          <p:cNvSpPr txBox="1"/>
          <p:nvPr/>
        </p:nvSpPr>
        <p:spPr>
          <a:xfrm>
            <a:off x="3780632" y="1127669"/>
            <a:ext cx="11161240" cy="11079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defTabSz="1500505">
              <a:spcBef>
                <a:spcPct val="50000"/>
              </a:spcBef>
            </a:pPr>
            <a:r>
              <a:rPr lang="en-US" altLang="zh-CN" sz="6600" b="1" dirty="0" smtClean="0">
                <a:solidFill>
                  <a:srgbClr val="C00000"/>
                </a:solidFill>
                <a:latin typeface="+mn-lt"/>
                <a:ea typeface="黑体" panose="02010609060101010101" pitchFamily="2" charset="-122"/>
              </a:rPr>
              <a:t>TỰ NHIÊN VÀ XÃ HỘI</a:t>
            </a:r>
            <a:endParaRPr lang="en-US" altLang="zh-CN" sz="6600" b="1" dirty="0">
              <a:solidFill>
                <a:srgbClr val="C00000"/>
              </a:solidFill>
              <a:latin typeface="+mn-lt"/>
              <a:ea typeface="黑体" panose="02010609060101010101" pitchFamily="2" charset="-122"/>
            </a:endParaRPr>
          </a:p>
        </p:txBody>
      </p:sp>
      <p:pic>
        <p:nvPicPr>
          <p:cNvPr id="2070" name="图片 2069" descr="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2638" y="4089400"/>
            <a:ext cx="12749212" cy="489743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624999"/>
              </p:ext>
            </p:extLst>
          </p:nvPr>
        </p:nvGraphicFramePr>
        <p:xfrm>
          <a:off x="3581991" y="2701131"/>
          <a:ext cx="9001000" cy="1005840"/>
        </p:xfrm>
        <a:graphic>
          <a:graphicData uri="http://schemas.openxmlformats.org/drawingml/2006/table">
            <a:tbl>
              <a:tblPr/>
              <a:tblGrid>
                <a:gridCol w="9001000">
                  <a:extLst>
                    <a:ext uri="{9D8B030D-6E8A-4147-A177-3AD203B41FA5}">
                      <a16:colId xmlns:a16="http://schemas.microsoft.com/office/drawing/2014/main" val="13892283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vi-VN" sz="6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92956418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266963" y="4341212"/>
            <a:ext cx="16778287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26734" y="2239202"/>
            <a:ext cx="752481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5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Bài 16: Cơ quan hô hấp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b="14778"/>
          <a:stretch/>
        </p:blipFill>
        <p:spPr>
          <a:xfrm>
            <a:off x="-17584" y="26486"/>
            <a:ext cx="9001669" cy="139538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0392" y="1421874"/>
            <a:ext cx="13105456" cy="18758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8994" y="3540720"/>
            <a:ext cx="6506928" cy="538874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0010251" y="3540720"/>
            <a:ext cx="5935748" cy="5388744"/>
            <a:chOff x="9824549" y="4089822"/>
            <a:chExt cx="6341459" cy="587321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7500" l="0" r="100000">
                          <a14:foregroundMark x1="4528" y1="69167" x2="28302" y2="52083"/>
                          <a14:foregroundMark x1="9434" y1="84167" x2="21132" y2="55417"/>
                          <a14:foregroundMark x1="72075" y1="52500" x2="88302" y2="89167"/>
                          <a14:foregroundMark x1="87170" y1="53333" x2="92830" y2="92083"/>
                          <a14:foregroundMark x1="62642" y1="65417" x2="79245" y2="91667"/>
                          <a14:foregroundMark x1="58113" y1="68333" x2="63019" y2="59167"/>
                          <a14:foregroundMark x1="52075" y1="45417" x2="58868" y2="42917"/>
                          <a14:foregroundMark x1="2642" y1="79167" x2="43019" y2="87500"/>
                          <a14:foregroundMark x1="1509" y1="97500" x2="95849" y2="97500"/>
                          <a14:backgroundMark x1="1509" y1="26667" x2="23774" y2="17500"/>
                          <a14:backgroundMark x1="5283" y1="34167" x2="17736" y2="30417"/>
                          <a14:backgroundMark x1="34717" y1="18333" x2="39623" y2="1250"/>
                          <a14:backgroundMark x1="20000" y1="30833" x2="34717" y2="1875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829304" y="4089822"/>
              <a:ext cx="6336704" cy="5873215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7500" l="0" r="100000">
                          <a14:foregroundMark x1="4528" y1="69167" x2="28302" y2="52083"/>
                          <a14:foregroundMark x1="9434" y1="84167" x2="21132" y2="55417"/>
                          <a14:foregroundMark x1="72075" y1="52500" x2="88302" y2="89167"/>
                          <a14:foregroundMark x1="87170" y1="53333" x2="92830" y2="92083"/>
                          <a14:foregroundMark x1="62642" y1="65417" x2="79245" y2="91667"/>
                          <a14:foregroundMark x1="58113" y1="68333" x2="63019" y2="59167"/>
                          <a14:foregroundMark x1="52075" y1="45417" x2="58868" y2="42917"/>
                          <a14:foregroundMark x1="2642" y1="79167" x2="43019" y2="87500"/>
                          <a14:foregroundMark x1="1509" y1="97500" x2="95849" y2="97500"/>
                          <a14:backgroundMark x1="1509" y1="26667" x2="23774" y2="17500"/>
                          <a14:backgroundMark x1="5283" y1="34167" x2="17736" y2="30417"/>
                          <a14:backgroundMark x1="34717" y1="18333" x2="39623" y2="1250"/>
                          <a14:backgroundMark x1="20000" y1="30833" x2="34717" y2="18750"/>
                        </a14:backgroundRemoval>
                      </a14:imgEffect>
                    </a14:imgLayer>
                  </a14:imgProps>
                </a:ext>
              </a:extLst>
            </a:blip>
            <a:srcRect l="5682" t="35555" r="65909" b="52185"/>
            <a:stretch/>
          </p:blipFill>
          <p:spPr>
            <a:xfrm>
              <a:off x="9824549" y="4089822"/>
              <a:ext cx="2880320" cy="2232248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4172013" y="5941385"/>
            <a:ext cx="5864744" cy="718789"/>
            <a:chOff x="4172013" y="5941385"/>
            <a:chExt cx="5581516" cy="71878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11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7053214" y="5941385"/>
              <a:ext cx="2700315" cy="718789"/>
            </a:xfrm>
            <a:prstGeom prst="rect">
              <a:avLst/>
            </a:prstGeom>
          </p:spPr>
        </p:pic>
        <p:cxnSp>
          <p:nvCxnSpPr>
            <p:cNvPr id="22" name="Straight Arrow Connector 21"/>
            <p:cNvCxnSpPr>
              <a:stCxn id="6" idx="1"/>
            </p:cNvCxnSpPr>
            <p:nvPr/>
          </p:nvCxnSpPr>
          <p:spPr>
            <a:xfrm flipH="1" flipV="1">
              <a:off x="4172013" y="6144864"/>
              <a:ext cx="2881201" cy="155916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>
              <a:stCxn id="6" idx="1"/>
            </p:cNvCxnSpPr>
            <p:nvPr/>
          </p:nvCxnSpPr>
          <p:spPr>
            <a:xfrm flipH="1" flipV="1">
              <a:off x="5217986" y="5992286"/>
              <a:ext cx="1835227" cy="308494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4172012" y="4374704"/>
            <a:ext cx="5787073" cy="660509"/>
            <a:chOff x="3340121" y="4362867"/>
            <a:chExt cx="5507596" cy="660509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12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263961" y="4362867"/>
              <a:ext cx="2583756" cy="660509"/>
            </a:xfrm>
            <a:prstGeom prst="rect">
              <a:avLst/>
            </a:prstGeom>
          </p:spPr>
        </p:pic>
        <p:cxnSp>
          <p:nvCxnSpPr>
            <p:cNvPr id="29" name="Straight Arrow Connector 28"/>
            <p:cNvCxnSpPr/>
            <p:nvPr/>
          </p:nvCxnSpPr>
          <p:spPr>
            <a:xfrm flipH="1" flipV="1">
              <a:off x="3340121" y="4693121"/>
              <a:ext cx="2952942" cy="69910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2844528" y="7175533"/>
            <a:ext cx="5681703" cy="1671587"/>
            <a:chOff x="2881260" y="7175533"/>
            <a:chExt cx="5407315" cy="1671587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14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025838" y="8147758"/>
              <a:ext cx="1262737" cy="699362"/>
            </a:xfrm>
            <a:prstGeom prst="rect">
              <a:avLst/>
            </a:prstGeom>
          </p:spPr>
        </p:pic>
        <p:cxnSp>
          <p:nvCxnSpPr>
            <p:cNvPr id="14" name="Straight Arrow Connector 13"/>
            <p:cNvCxnSpPr/>
            <p:nvPr/>
          </p:nvCxnSpPr>
          <p:spPr>
            <a:xfrm flipH="1" flipV="1">
              <a:off x="5190610" y="7175533"/>
              <a:ext cx="1860452" cy="1331951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>
              <a:stCxn id="7" idx="1"/>
            </p:cNvCxnSpPr>
            <p:nvPr/>
          </p:nvCxnSpPr>
          <p:spPr>
            <a:xfrm flipH="1" flipV="1">
              <a:off x="2881260" y="7573246"/>
              <a:ext cx="4144578" cy="924193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0"/>
            <a:ext cx="16778288" cy="2865686"/>
          </a:xfrm>
          <a:prstGeom prst="rect">
            <a:avLst/>
          </a:prstGeom>
        </p:spPr>
      </p:pic>
      <p:pic>
        <p:nvPicPr>
          <p:cNvPr id="4" name="phoi-hoat-dong-nhu-the-nao-1488265336-480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08424" y="2865686"/>
            <a:ext cx="13393488" cy="6610102"/>
          </a:xfrm>
          <a:prstGeom prst="rect">
            <a:avLst/>
          </a:prstGeom>
        </p:spPr>
      </p:pic>
      <p:pic>
        <p:nvPicPr>
          <p:cNvPr id="11" name="图片 43014" descr="1-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14396671" y="-2856774"/>
            <a:ext cx="2098514" cy="64807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图片 38915" descr="1-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0" y="5622925"/>
            <a:ext cx="16886238" cy="385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图片 38917" descr="1-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700" y="346075"/>
            <a:ext cx="12961292" cy="857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38916" descr="1-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52412" y="2095500"/>
            <a:ext cx="4687887" cy="746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47070" y="1929582"/>
            <a:ext cx="11870866" cy="44644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图片 38915" descr="1-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0" y="5622925"/>
            <a:ext cx="16886238" cy="385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图片 38917" descr="1-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83864" y="273398"/>
            <a:ext cx="17785976" cy="986509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Group 3"/>
          <p:cNvGrpSpPr/>
          <p:nvPr/>
        </p:nvGrpSpPr>
        <p:grpSpPr>
          <a:xfrm>
            <a:off x="-379595" y="269110"/>
            <a:ext cx="4114800" cy="10056813"/>
            <a:chOff x="468264" y="594518"/>
            <a:chExt cx="4114800" cy="10056813"/>
          </a:xfrm>
        </p:grpSpPr>
        <p:pic>
          <p:nvPicPr>
            <p:cNvPr id="8" name="图片 44038" descr="1-3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8264" y="594518"/>
              <a:ext cx="4114800" cy="10056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TextBox 2"/>
            <p:cNvSpPr txBox="1"/>
            <p:nvPr/>
          </p:nvSpPr>
          <p:spPr>
            <a:xfrm>
              <a:off x="1481548" y="2323892"/>
              <a:ext cx="20882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 err="1" smtClean="0">
                  <a:solidFill>
                    <a:srgbClr val="C00000"/>
                  </a:solidFill>
                </a:rPr>
                <a:t>Thực</a:t>
              </a:r>
              <a:r>
                <a:rPr lang="en-US" sz="4800" b="1" dirty="0" smtClean="0">
                  <a:solidFill>
                    <a:srgbClr val="C00000"/>
                  </a:solidFill>
                </a:rPr>
                <a:t> </a:t>
              </a:r>
              <a:r>
                <a:rPr lang="en-US" sz="4800" b="1" dirty="0" err="1" smtClean="0">
                  <a:solidFill>
                    <a:srgbClr val="C00000"/>
                  </a:solidFill>
                </a:rPr>
                <a:t>hành</a:t>
              </a:r>
              <a:endParaRPr lang="en-US" sz="4800" b="1" dirty="0">
                <a:solidFill>
                  <a:srgbClr val="C00000"/>
                </a:solidFill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28669" b="5134"/>
          <a:stretch/>
        </p:blipFill>
        <p:spPr>
          <a:xfrm>
            <a:off x="3204568" y="2475942"/>
            <a:ext cx="11689804" cy="6726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317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8195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989888"/>
            <a:ext cx="16778288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8196" descr="20"/>
          <p:cNvPicPr>
            <a:picLocks noChangeAspect="1"/>
          </p:cNvPicPr>
          <p:nvPr/>
        </p:nvPicPr>
        <p:blipFill rotWithShape="1">
          <a:blip r:embed="rId4"/>
          <a:srcRect l="27358"/>
          <a:stretch/>
        </p:blipFill>
        <p:spPr>
          <a:xfrm>
            <a:off x="16694" y="554638"/>
            <a:ext cx="16761594" cy="8980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2055"/>
          <p:cNvSpPr txBox="1"/>
          <p:nvPr/>
        </p:nvSpPr>
        <p:spPr>
          <a:xfrm>
            <a:off x="5364808" y="3521388"/>
            <a:ext cx="6336704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1500505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b="1" dirty="0" err="1" smtClean="0">
                <a:solidFill>
                  <a:srgbClr val="C00000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Củng</a:t>
            </a:r>
            <a:r>
              <a:rPr lang="en-US" altLang="zh-CN" sz="9600" b="1" dirty="0" smtClean="0">
                <a:solidFill>
                  <a:srgbClr val="C00000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600" b="1" dirty="0" err="1" smtClean="0">
                <a:solidFill>
                  <a:srgbClr val="C00000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cố</a:t>
            </a:r>
            <a:r>
              <a:rPr lang="en-US" altLang="zh-CN" sz="9600" b="1" dirty="0" smtClean="0">
                <a:solidFill>
                  <a:srgbClr val="C00000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 - </a:t>
            </a:r>
            <a:r>
              <a:rPr lang="en-US" altLang="zh-CN" sz="9600" b="1" dirty="0" err="1" smtClean="0">
                <a:solidFill>
                  <a:srgbClr val="C00000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dặn</a:t>
            </a:r>
            <a:r>
              <a:rPr lang="en-US" altLang="zh-CN" sz="9600" b="1" dirty="0" smtClean="0">
                <a:solidFill>
                  <a:srgbClr val="C00000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600" b="1" dirty="0" err="1" smtClean="0">
                <a:solidFill>
                  <a:srgbClr val="C00000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dò</a:t>
            </a:r>
            <a:endParaRPr kumimoji="0" lang="en-US" altLang="zh-CN" sz="9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478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256" y="1218166"/>
            <a:ext cx="7463903" cy="76944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vi-VN" sz="4400" dirty="0">
                <a:latin typeface="+mn-lt"/>
              </a:rPr>
              <a:t>Nêu tên các cơ quan hô hấp.</a:t>
            </a:r>
            <a:endParaRPr lang="vi-VN" sz="4400" dirty="0"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80632" y="2007109"/>
            <a:ext cx="9505056" cy="70567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94674" y="705446"/>
            <a:ext cx="13807238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4800" dirty="0" err="1">
                <a:cs typeface="Arial" panose="020B0604020202020204" pitchFamily="34" charset="0"/>
              </a:rPr>
              <a:t>Khi</a:t>
            </a:r>
            <a:r>
              <a:rPr lang="en-US" sz="4800" dirty="0">
                <a:cs typeface="Arial" panose="020B0604020202020204" pitchFamily="34" charset="0"/>
              </a:rPr>
              <a:t> </a:t>
            </a:r>
            <a:r>
              <a:rPr lang="en-US" sz="4800" dirty="0" err="1">
                <a:cs typeface="Arial" panose="020B0604020202020204" pitchFamily="34" charset="0"/>
              </a:rPr>
              <a:t>hít</a:t>
            </a:r>
            <a:r>
              <a:rPr lang="en-US" sz="4800" dirty="0">
                <a:cs typeface="Arial" panose="020B0604020202020204" pitchFamily="34" charset="0"/>
              </a:rPr>
              <a:t> </a:t>
            </a:r>
            <a:r>
              <a:rPr lang="en-US" sz="4800" dirty="0" err="1">
                <a:cs typeface="Arial" panose="020B0604020202020204" pitchFamily="34" charset="0"/>
              </a:rPr>
              <a:t>vào</a:t>
            </a:r>
            <a:r>
              <a:rPr lang="en-US" sz="4800" dirty="0">
                <a:cs typeface="Arial" panose="020B0604020202020204" pitchFamily="34" charset="0"/>
              </a:rPr>
              <a:t> </a:t>
            </a:r>
            <a:r>
              <a:rPr lang="en-US" sz="4800" dirty="0" err="1">
                <a:cs typeface="Arial" panose="020B0604020202020204" pitchFamily="34" charset="0"/>
              </a:rPr>
              <a:t>chúng</a:t>
            </a:r>
            <a:r>
              <a:rPr lang="en-US" sz="4800" dirty="0">
                <a:cs typeface="Arial" panose="020B0604020202020204" pitchFamily="34" charset="0"/>
              </a:rPr>
              <a:t> ta </a:t>
            </a:r>
            <a:r>
              <a:rPr lang="en-US" sz="4800" dirty="0" err="1">
                <a:cs typeface="Arial" panose="020B0604020202020204" pitchFamily="34" charset="0"/>
              </a:rPr>
              <a:t>có</a:t>
            </a:r>
            <a:r>
              <a:rPr lang="en-US" sz="4800" dirty="0">
                <a:cs typeface="Arial" panose="020B0604020202020204" pitchFamily="34" charset="0"/>
              </a:rPr>
              <a:t> </a:t>
            </a:r>
            <a:r>
              <a:rPr lang="en-US" sz="4800" dirty="0" err="1">
                <a:cs typeface="Arial" panose="020B0604020202020204" pitchFamily="34" charset="0"/>
              </a:rPr>
              <a:t>cử</a:t>
            </a:r>
            <a:r>
              <a:rPr lang="en-US" sz="4800" dirty="0">
                <a:cs typeface="Arial" panose="020B0604020202020204" pitchFamily="34" charset="0"/>
              </a:rPr>
              <a:t> </a:t>
            </a:r>
            <a:r>
              <a:rPr lang="en-US" sz="4800" dirty="0" err="1">
                <a:cs typeface="Arial" panose="020B0604020202020204" pitchFamily="34" charset="0"/>
              </a:rPr>
              <a:t>động</a:t>
            </a:r>
            <a:r>
              <a:rPr lang="en-US" sz="4800" dirty="0">
                <a:cs typeface="Arial" panose="020B0604020202020204" pitchFamily="34" charset="0"/>
              </a:rPr>
              <a:t> </a:t>
            </a:r>
            <a:r>
              <a:rPr lang="en-US" sz="4800" dirty="0" err="1">
                <a:cs typeface="Arial" panose="020B0604020202020204" pitchFamily="34" charset="0"/>
              </a:rPr>
              <a:t>hô</a:t>
            </a:r>
            <a:r>
              <a:rPr lang="en-US" sz="4800" dirty="0">
                <a:cs typeface="Arial" panose="020B0604020202020204" pitchFamily="34" charset="0"/>
              </a:rPr>
              <a:t> </a:t>
            </a:r>
            <a:r>
              <a:rPr lang="en-US" sz="4800" dirty="0" err="1">
                <a:cs typeface="Arial" panose="020B0604020202020204" pitchFamily="34" charset="0"/>
              </a:rPr>
              <a:t>hấp</a:t>
            </a:r>
            <a:r>
              <a:rPr lang="en-US" sz="4800" dirty="0">
                <a:cs typeface="Arial" panose="020B0604020202020204" pitchFamily="34" charset="0"/>
              </a:rPr>
              <a:t> </a:t>
            </a:r>
            <a:r>
              <a:rPr lang="en-US" sz="4800" dirty="0" err="1">
                <a:cs typeface="Arial" panose="020B0604020202020204" pitchFamily="34" charset="0"/>
              </a:rPr>
              <a:t>thế</a:t>
            </a:r>
            <a:r>
              <a:rPr lang="en-US" sz="4800" dirty="0">
                <a:cs typeface="Arial" panose="020B0604020202020204" pitchFamily="34" charset="0"/>
              </a:rPr>
              <a:t> </a:t>
            </a:r>
            <a:r>
              <a:rPr lang="en-US" sz="4800" dirty="0" err="1">
                <a:cs typeface="Arial" panose="020B0604020202020204" pitchFamily="34" charset="0"/>
              </a:rPr>
              <a:t>nào</a:t>
            </a:r>
            <a:r>
              <a:rPr lang="en-US" sz="4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08624" y="1857574"/>
            <a:ext cx="10153128" cy="761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864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66682" y="921470"/>
            <a:ext cx="13807238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vi-VN" sz="4800" dirty="0">
                <a:cs typeface="Arial" panose="020B0604020202020204" pitchFamily="34" charset="0"/>
              </a:rPr>
              <a:t>Khi thở ra chúng ta có cử động hô hấp thế nào?</a:t>
            </a:r>
            <a:endParaRPr lang="vi-VN" sz="4800" dirty="0"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64608" y="1929582"/>
            <a:ext cx="10081120" cy="7546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055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484488" y="921470"/>
            <a:ext cx="11588301" cy="76944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vi-VN" sz="4400" dirty="0">
                <a:latin typeface="+mn-lt"/>
              </a:rPr>
              <a:t>Trình bày đường đi của không khí khi hô hấp.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80632" y="2007109"/>
            <a:ext cx="9505056" cy="705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065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02" name="图片 15401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913" y="965200"/>
            <a:ext cx="13465175" cy="8434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3" name="图片 15402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9938"/>
            <a:ext cx="16778288" cy="489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04" name="文本框 15403"/>
          <p:cNvSpPr txBox="1"/>
          <p:nvPr/>
        </p:nvSpPr>
        <p:spPr>
          <a:xfrm>
            <a:off x="2450679" y="1472347"/>
            <a:ext cx="11953130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defTabSz="1500505">
              <a:spcBef>
                <a:spcPct val="50000"/>
              </a:spcBef>
            </a:pPr>
            <a:r>
              <a:rPr lang="en-US" altLang="zh-CN" sz="7200" b="1" dirty="0" err="1" smtClean="0">
                <a:solidFill>
                  <a:srgbClr val="FF0066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Chúc</a:t>
            </a:r>
            <a:r>
              <a:rPr lang="en-US" altLang="zh-CN" sz="7200" b="1" dirty="0" smtClean="0">
                <a:solidFill>
                  <a:srgbClr val="FF0066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7200" b="1" dirty="0" err="1" smtClean="0">
                <a:solidFill>
                  <a:srgbClr val="FF0066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các</a:t>
            </a:r>
            <a:r>
              <a:rPr lang="en-US" altLang="zh-CN" sz="7200" b="1" dirty="0" smtClean="0">
                <a:solidFill>
                  <a:srgbClr val="FF0066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 con </a:t>
            </a:r>
          </a:p>
          <a:p>
            <a:pPr lvl="0" algn="ctr" defTabSz="1500505">
              <a:spcBef>
                <a:spcPct val="50000"/>
              </a:spcBef>
            </a:pPr>
            <a:r>
              <a:rPr lang="en-US" altLang="zh-CN" sz="7200" b="1" dirty="0" err="1" smtClean="0">
                <a:solidFill>
                  <a:srgbClr val="FF0066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chăm</a:t>
            </a:r>
            <a:r>
              <a:rPr lang="en-US" altLang="zh-CN" sz="7200" b="1" dirty="0" smtClean="0">
                <a:solidFill>
                  <a:srgbClr val="FF0066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7200" b="1" dirty="0" err="1" smtClean="0">
                <a:solidFill>
                  <a:srgbClr val="FF0066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ngoan</a:t>
            </a:r>
            <a:r>
              <a:rPr lang="en-US" altLang="zh-CN" sz="7200" b="1" dirty="0" smtClean="0">
                <a:solidFill>
                  <a:srgbClr val="FF0066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, </a:t>
            </a:r>
            <a:r>
              <a:rPr lang="en-US" altLang="zh-CN" sz="7200" b="1" dirty="0" err="1" smtClean="0">
                <a:solidFill>
                  <a:srgbClr val="FF0066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học</a:t>
            </a:r>
            <a:r>
              <a:rPr lang="en-US" altLang="zh-CN" sz="7200" b="1" dirty="0" smtClean="0">
                <a:solidFill>
                  <a:srgbClr val="FF0066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7200" b="1" dirty="0" err="1" smtClean="0">
                <a:solidFill>
                  <a:srgbClr val="FF0066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giỏi</a:t>
            </a:r>
            <a:r>
              <a:rPr lang="en-US" altLang="zh-CN" sz="7200" b="1" dirty="0" smtClean="0">
                <a:solidFill>
                  <a:srgbClr val="FF0066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!</a:t>
            </a:r>
            <a:endParaRPr lang="zh-CN" altLang="en-US" sz="7200" b="1" dirty="0">
              <a:solidFill>
                <a:srgbClr val="FF0066"/>
              </a:solidFill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5406" name="图片 15405" descr="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2638" y="4089400"/>
            <a:ext cx="12749212" cy="4897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8195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989888"/>
            <a:ext cx="16778288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8196" descr="20"/>
          <p:cNvPicPr>
            <a:picLocks noChangeAspect="1"/>
          </p:cNvPicPr>
          <p:nvPr/>
        </p:nvPicPr>
        <p:blipFill rotWithShape="1">
          <a:blip r:embed="rId4"/>
          <a:srcRect l="27358"/>
          <a:stretch/>
        </p:blipFill>
        <p:spPr>
          <a:xfrm>
            <a:off x="16694" y="554638"/>
            <a:ext cx="16761594" cy="8980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2055"/>
          <p:cNvSpPr txBox="1"/>
          <p:nvPr/>
        </p:nvSpPr>
        <p:spPr>
          <a:xfrm>
            <a:off x="4788744" y="4057813"/>
            <a:ext cx="9865096" cy="18620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defTabSz="1500505">
              <a:spcBef>
                <a:spcPct val="50000"/>
              </a:spcBef>
            </a:pPr>
            <a:r>
              <a:rPr lang="en-US" altLang="zh-CN" sz="11500" b="1" dirty="0" smtClean="0">
                <a:solidFill>
                  <a:srgbClr val="C00000"/>
                </a:solidFill>
                <a:latin typeface="+mn-lt"/>
                <a:ea typeface="黑体" panose="02010609060101010101" pitchFamily="2" charset="-122"/>
              </a:rPr>
              <a:t>KHỞI ĐỘNG</a:t>
            </a:r>
            <a:endParaRPr lang="en-US" altLang="zh-CN" sz="11500" b="1" dirty="0">
              <a:solidFill>
                <a:srgbClr val="C00000"/>
              </a:solidFill>
              <a:latin typeface="+mn-lt"/>
              <a:ea typeface="黑体" panose="0201060906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5761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ẫu giáo Tập thể dục buổi sáng bài hát thiếu nhi - Karaoke nhạc thiếu nh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34" y="0"/>
            <a:ext cx="16773054" cy="94757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9" name="图片 2068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556" y="552450"/>
            <a:ext cx="13465175" cy="8434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1" name="图片 2070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9938"/>
            <a:ext cx="16778288" cy="489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6" name="文本框 2055"/>
          <p:cNvSpPr txBox="1"/>
          <p:nvPr/>
        </p:nvSpPr>
        <p:spPr>
          <a:xfrm>
            <a:off x="3780632" y="1127669"/>
            <a:ext cx="11161240" cy="11079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1500505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黑体" panose="02010609060101010101" pitchFamily="2" charset="-122"/>
              </a:rPr>
              <a:t>TỰ NHIÊN VÀ XÃ HỘI</a:t>
            </a:r>
            <a:endParaRPr kumimoji="0" lang="en-US" altLang="zh-CN" sz="6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黑体" panose="02010609060101010101" pitchFamily="2" charset="-122"/>
            </a:endParaRPr>
          </a:p>
        </p:txBody>
      </p:sp>
      <p:pic>
        <p:nvPicPr>
          <p:cNvPr id="2070" name="图片 2069" descr="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2638" y="4089400"/>
            <a:ext cx="12749212" cy="489743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581991" y="2701131"/>
          <a:ext cx="9001000" cy="1005840"/>
        </p:xfrm>
        <a:graphic>
          <a:graphicData uri="http://schemas.openxmlformats.org/drawingml/2006/table">
            <a:tbl>
              <a:tblPr/>
              <a:tblGrid>
                <a:gridCol w="9001000">
                  <a:extLst>
                    <a:ext uri="{9D8B030D-6E8A-4147-A177-3AD203B41FA5}">
                      <a16:colId xmlns:a16="http://schemas.microsoft.com/office/drawing/2014/main" val="13892283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vi-VN" sz="6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92956418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266963" y="4341212"/>
            <a:ext cx="16778287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</a:b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26734" y="2239202"/>
            <a:ext cx="752481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Bài 16: Cơ quan hô hấp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018904" y="3162532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(TIẾT 2)</a:t>
            </a:r>
            <a:endParaRPr lang="en-US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25513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8195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989888"/>
            <a:ext cx="16778288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8196" descr="20"/>
          <p:cNvPicPr>
            <a:picLocks noChangeAspect="1"/>
          </p:cNvPicPr>
          <p:nvPr/>
        </p:nvPicPr>
        <p:blipFill rotWithShape="1">
          <a:blip r:embed="rId4"/>
          <a:srcRect l="27358"/>
          <a:stretch/>
        </p:blipFill>
        <p:spPr>
          <a:xfrm>
            <a:off x="16694" y="554638"/>
            <a:ext cx="16761594" cy="8980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2055"/>
          <p:cNvSpPr txBox="1"/>
          <p:nvPr/>
        </p:nvSpPr>
        <p:spPr>
          <a:xfrm>
            <a:off x="5940872" y="3152056"/>
            <a:ext cx="7704856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defTabSz="1500505">
              <a:spcBef>
                <a:spcPct val="50000"/>
              </a:spcBef>
            </a:pPr>
            <a:r>
              <a:rPr lang="en-US" altLang="zh-CN" sz="9600" b="1" dirty="0" err="1" smtClean="0">
                <a:solidFill>
                  <a:srgbClr val="C00000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Luyện</a:t>
            </a:r>
            <a:r>
              <a:rPr lang="en-US" altLang="zh-CN" sz="9600" b="1" dirty="0" smtClean="0">
                <a:solidFill>
                  <a:srgbClr val="C00000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600" b="1" dirty="0" err="1" smtClean="0">
                <a:solidFill>
                  <a:srgbClr val="C00000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tập</a:t>
            </a:r>
            <a:r>
              <a:rPr lang="en-US" altLang="zh-CN" sz="9600" b="1" dirty="0" smtClean="0">
                <a:solidFill>
                  <a:srgbClr val="C00000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 </a:t>
            </a:r>
          </a:p>
          <a:p>
            <a:pPr lvl="0" defTabSz="1500505">
              <a:spcBef>
                <a:spcPct val="50000"/>
              </a:spcBef>
            </a:pPr>
            <a:r>
              <a:rPr lang="en-US" altLang="zh-CN" sz="9600" b="1" dirty="0" smtClean="0">
                <a:solidFill>
                  <a:srgbClr val="C00000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- </a:t>
            </a:r>
            <a:r>
              <a:rPr lang="en-US" altLang="zh-CN" sz="9600" b="1" dirty="0" err="1" smtClean="0">
                <a:solidFill>
                  <a:srgbClr val="C00000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vận</a:t>
            </a:r>
            <a:r>
              <a:rPr lang="en-US" altLang="zh-CN" sz="9600" b="1" dirty="0" smtClean="0">
                <a:solidFill>
                  <a:srgbClr val="C00000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9600" b="1" dirty="0" err="1" smtClean="0">
                <a:solidFill>
                  <a:srgbClr val="C00000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dụng</a:t>
            </a:r>
            <a:endParaRPr lang="en-US" altLang="zh-CN" sz="9600" b="1" dirty="0">
              <a:solidFill>
                <a:srgbClr val="C00000"/>
              </a:solidFill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745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b="14778"/>
          <a:stretch/>
        </p:blipFill>
        <p:spPr>
          <a:xfrm>
            <a:off x="-17584" y="26486"/>
            <a:ext cx="9001669" cy="13953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6296" y="1421874"/>
            <a:ext cx="15297174" cy="74924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b="14778"/>
          <a:stretch/>
        </p:blipFill>
        <p:spPr>
          <a:xfrm>
            <a:off x="-17584" y="26486"/>
            <a:ext cx="9001669" cy="139538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060" y="1349157"/>
            <a:ext cx="16757228" cy="10837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4328" y="2543086"/>
            <a:ext cx="4498655" cy="34389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7789" y="2543086"/>
            <a:ext cx="4641017" cy="34389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553612" y="2577706"/>
            <a:ext cx="4694250" cy="34307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75585" y="5982039"/>
            <a:ext cx="4623693" cy="34937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84085" y="6008603"/>
            <a:ext cx="4517627" cy="3467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Hoc 1 biet 1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04268" y="0"/>
            <a:ext cx="16882556" cy="947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79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b="14778"/>
          <a:stretch/>
        </p:blipFill>
        <p:spPr>
          <a:xfrm>
            <a:off x="-17584" y="26486"/>
            <a:ext cx="9001669" cy="139538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060" y="1421874"/>
            <a:ext cx="16757228" cy="10837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9" y="2488003"/>
            <a:ext cx="3341631" cy="255447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68820" y="2468911"/>
            <a:ext cx="3473144" cy="25735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41964" y="2468912"/>
            <a:ext cx="3370086" cy="25451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82084" y="2468911"/>
            <a:ext cx="3205348" cy="25451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387432" y="2473344"/>
            <a:ext cx="3390856" cy="2540722"/>
          </a:xfrm>
          <a:prstGeom prst="rect">
            <a:avLst/>
          </a:prstGeom>
        </p:spPr>
      </p:pic>
      <p:pic>
        <p:nvPicPr>
          <p:cNvPr id="10" name="Hoc 1 biet 1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543127" y="5080354"/>
            <a:ext cx="8483261" cy="4243293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83679" y="4153705"/>
            <a:ext cx="5334858" cy="5322083"/>
            <a:chOff x="1120350" y="4153705"/>
            <a:chExt cx="4661516" cy="516994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0000" l="3056" r="93889">
                          <a14:foregroundMark x1="36111" y1="62222" x2="38889" y2="60556"/>
                          <a14:foregroundMark x1="56389" y1="61667" x2="67778" y2="6972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20350" y="4153705"/>
              <a:ext cx="4661516" cy="5169942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836416" y="8122270"/>
              <a:ext cx="3268976" cy="64807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Làm</a:t>
              </a:r>
              <a:r>
                <a:rPr lang="en-US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việc</a:t>
              </a:r>
              <a:r>
                <a:rPr lang="en-US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nhóm</a:t>
              </a:r>
              <a:r>
                <a:rPr lang="en-US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4</a:t>
              </a:r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0950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</TotalTime>
  <Words>118</Words>
  <Application>Microsoft Office PowerPoint</Application>
  <PresentationFormat>Custom</PresentationFormat>
  <Paragraphs>37</Paragraphs>
  <Slides>19</Slides>
  <Notes>18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宋体</vt:lpstr>
      <vt:lpstr>Arial</vt:lpstr>
      <vt:lpstr>Calibri</vt:lpstr>
      <vt:lpstr>Calibri Light</vt:lpstr>
      <vt:lpstr>黑体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MC SYSTEM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32</cp:revision>
  <dcterms:created xsi:type="dcterms:W3CDTF">2015-09-14T06:10:05Z</dcterms:created>
  <dcterms:modified xsi:type="dcterms:W3CDTF">2021-07-20T10:14:47Z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