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305" r:id="rId15"/>
    <p:sldId id="306" r:id="rId16"/>
    <p:sldId id="298" r:id="rId17"/>
    <p:sldId id="299" r:id="rId18"/>
    <p:sldId id="308" r:id="rId19"/>
    <p:sldId id="300" r:id="rId20"/>
    <p:sldId id="302" r:id="rId21"/>
    <p:sldId id="303" r:id="rId22"/>
    <p:sldId id="304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4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A63F-C86E-43F3-B190-8A7CC646ECBD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D38BF-8A90-4A83-B247-BAEF6D503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DDC71-F124-420E-8F9F-BE63805ED8FA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FD8D-FCBC-4D15-ACCC-BEEF0F616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CF59-EBA0-49A9-8364-53481F90A583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E97DA-9F4E-4AF8-BC8B-72B4F4A5A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15E0-6C38-4B15-9B9D-472C970F1116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5F375-5EDC-4605-B825-B5737C586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C740-A1F9-4C97-BFC4-8C3FAFB98C0A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63808-1E44-497A-A056-08DBFE4FE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D121D-669F-4C06-B1DA-EEE9C85C10D7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FEB3-EB47-45CA-974E-536615D6A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40185-AC29-4429-9361-972B78EA243E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AF25-25C0-4D4A-9D65-C210E0BE9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E188-1EC1-4066-A23E-A4A86E466EFC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8D2A-863E-4C67-AAA8-A5DDD45AC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10848-AA21-44F8-84CE-8C355EFD39BE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844E7-1DC0-4EE8-BCAF-9E266090B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784-AD23-420F-9C50-9A41C7B2EBA1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28638-DA33-4F57-8C87-95403C50B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EB49-6527-4B07-924E-8B7E6F1C3238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A50F6-EA7F-4C01-92FA-7ED8F3762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45D47-3556-45F2-B609-C51C4F7B46C6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8BCC7-AAC3-47F1-AD98-F8BF29732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6FD4E-5A61-4E1E-8CC8-75C6EA9D5A13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E555-B687-4F24-A167-788ED668A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004B-A4CD-4D72-B7DB-05A412758D40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0028-8FF3-41F4-86ED-6A7C9863E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07ECC-6EC6-468D-A4E6-225FD73808C9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FB7D3-1EA4-46C3-9592-4B69801F9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FE69-C651-4549-A9F2-25EA1498D312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BC80-3B1B-4B40-95D0-6F74F3ADB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767B0C-8FB2-4449-9B5D-C079F249D016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C93C45-4E58-4D07-A277-F4EAEBCB6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8" r:id="rId11"/>
    <p:sldLayoutId id="2147483673" r:id="rId12"/>
    <p:sldLayoutId id="2147483679" r:id="rId13"/>
    <p:sldLayoutId id="2147483674" r:id="rId14"/>
    <p:sldLayoutId id="2147483675" r:id="rId15"/>
    <p:sldLayoutId id="2147483676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92075" y="44450"/>
            <a:ext cx="12284075" cy="690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765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3338"/>
            <a:ext cx="12331700" cy="6932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867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04775" y="44450"/>
            <a:ext cx="12296775" cy="6913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969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84663" y="1136650"/>
          <a:ext cx="2409825" cy="168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686">
                  <a:extLst>
                    <a:ext uri="{9D8B030D-6E8A-4147-A177-3AD203B41FA5}"/>
                  </a:extLst>
                </a:gridCol>
                <a:gridCol w="1204686">
                  <a:extLst>
                    <a:ext uri="{9D8B030D-6E8A-4147-A177-3AD203B41FA5}"/>
                  </a:extLst>
                </a:gridCol>
              </a:tblGrid>
              <a:tr h="8403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40377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0" y="992188"/>
            <a:ext cx="1254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latin typeface=".VnAvant" pitchFamily="34" charset="0"/>
              </a:rPr>
              <a:t>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86400" y="966788"/>
            <a:ext cx="13604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.VnAvant" pitchFamily="34" charset="0"/>
              </a:rPr>
              <a:t>en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91050" y="1811338"/>
            <a:ext cx="203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latin typeface=".VnAvant" pitchFamily="34" charset="0"/>
              </a:rPr>
              <a:t>mÌn</a:t>
            </a:r>
            <a:r>
              <a:rPr lang="en-US" sz="6000">
                <a:latin typeface="Trebuchet MS" pitchFamily="34" charset="0"/>
              </a:rPr>
              <a:t> </a:t>
            </a:r>
            <a:endParaRPr lang="en-US" sz="6000">
              <a:latin typeface=".VnAvant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10075" y="125413"/>
            <a:ext cx="15351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.VnAvant" pitchFamily="34" charset="0"/>
              </a:rPr>
              <a:t>ªn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 bwMode="auto">
          <a:xfrm>
            <a:off x="522288" y="2995613"/>
            <a:ext cx="99933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sz="3600" b="1">
                <a:solidFill>
                  <a:srgbClr val="7F7F7F"/>
                </a:solidFill>
                <a:latin typeface=".VnAvant" pitchFamily="34" charset="0"/>
              </a:rPr>
              <a:t>khÌn  sen   nÕn  nghÓn  chÝn  mÞn  cón  vun      </a:t>
            </a:r>
            <a:r>
              <a:rPr lang="vi-VN" sz="3600" b="1">
                <a:solidFill>
                  <a:srgbClr val="7F7F7F"/>
                </a:solidFill>
                <a:latin typeface=".VnAvant" pitchFamily="34" charset="0"/>
              </a:rPr>
              <a:t>   </a:t>
            </a:r>
            <a:endParaRPr lang="en-US" sz="3600" b="1">
              <a:solidFill>
                <a:srgbClr val="7F7F7F"/>
              </a:solidFill>
              <a:latin typeface=".VnAvant" pitchFamily="34" charset="0"/>
            </a:endParaRPr>
          </a:p>
        </p:txBody>
      </p:sp>
      <p:sp>
        <p:nvSpPr>
          <p:cNvPr id="32784" name="TextBox 10"/>
          <p:cNvSpPr txBox="1">
            <a:spLocks noChangeArrowheads="1"/>
          </p:cNvSpPr>
          <p:nvPr/>
        </p:nvSpPr>
        <p:spPr bwMode="auto">
          <a:xfrm>
            <a:off x="3622675" y="6143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>
              <a:latin typeface="Trebuchet MS" pitchFamily="34" charset="0"/>
            </a:endParaRPr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1506538" y="5291138"/>
            <a:ext cx="7767637" cy="1136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21375" y="122238"/>
            <a:ext cx="153511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.VnAvant" pitchFamily="34" charset="0"/>
              </a:rPr>
              <a:t>in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98738" y="122238"/>
            <a:ext cx="147478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.VnAvant" pitchFamily="34" charset="0"/>
              </a:rPr>
              <a:t>en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92988" y="130175"/>
            <a:ext cx="1535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.VnAvant" pitchFamily="34" charset="0"/>
              </a:rPr>
              <a:t>un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888" y="4281488"/>
            <a:ext cx="19891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900" y="4367213"/>
            <a:ext cx="1930400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9200" y="4416425"/>
            <a:ext cx="16510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3379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271375" cy="6899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3481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3584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025" y="44450"/>
            <a:ext cx="12118975" cy="681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3686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04775" y="-12700"/>
            <a:ext cx="12396788" cy="6970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1945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075" y="44450"/>
            <a:ext cx="12099925" cy="6802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3789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3891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3993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150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075" y="44450"/>
            <a:ext cx="12099925" cy="6802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253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355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8425"/>
            <a:ext cx="12096750" cy="6800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457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560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66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</TotalTime>
  <Words>15</Words>
  <PresentationFormat>Custom</PresentationFormat>
  <Paragraphs>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Trebuchet MS</vt:lpstr>
      <vt:lpstr>Arial</vt:lpstr>
      <vt:lpstr>Wingdings 3</vt:lpstr>
      <vt:lpstr>Calibri</vt:lpstr>
      <vt:lpstr>.VnAvant</vt:lpstr>
      <vt:lpstr>Facet</vt:lpstr>
      <vt:lpstr>Facet</vt:lpstr>
      <vt:lpstr>Facet</vt:lpstr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2020-09-24T14:17:44Z</dcterms:created>
  <dcterms:modified xsi:type="dcterms:W3CDTF">2020-10-26T10:33:17Z</dcterms:modified>
</cp:coreProperties>
</file>