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5" r:id="rId7"/>
    <p:sldId id="266" r:id="rId8"/>
    <p:sldId id="267" r:id="rId9"/>
    <p:sldId id="268" r:id="rId10"/>
    <p:sldId id="284" r:id="rId11"/>
    <p:sldId id="285" r:id="rId12"/>
    <p:sldId id="283" r:id="rId13"/>
    <p:sldId id="281" r:id="rId14"/>
    <p:sldId id="282" r:id="rId15"/>
    <p:sldId id="280" r:id="rId16"/>
    <p:sldId id="279" r:id="rId17"/>
    <p:sldId id="278" r:id="rId18"/>
    <p:sldId id="277" r:id="rId19"/>
    <p:sldId id="276" r:id="rId20"/>
    <p:sldId id="275" r:id="rId21"/>
    <p:sldId id="274" r:id="rId22"/>
    <p:sldId id="273" r:id="rId23"/>
    <p:sldId id="272" r:id="rId24"/>
    <p:sldId id="269" r:id="rId25"/>
    <p:sldId id="270" r:id="rId26"/>
    <p:sldId id="271" r:id="rId27"/>
    <p:sldId id="262" r:id="rId28"/>
    <p:sldId id="263" r:id="rId29"/>
    <p:sldId id="264" r:id="rId30"/>
    <p:sldId id="257"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516C86-425B-4978-AC3A-07F496CD2176}"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388526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16C86-425B-4978-AC3A-07F496CD2176}"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360956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16C86-425B-4978-AC3A-07F496CD2176}"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45203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16C86-425B-4978-AC3A-07F496CD2176}"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321547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516C86-425B-4978-AC3A-07F496CD2176}"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162342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516C86-425B-4978-AC3A-07F496CD2176}"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358047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516C86-425B-4978-AC3A-07F496CD2176}" type="datetimeFigureOut">
              <a:rPr lang="en-US" smtClean="0"/>
              <a:t>4/10/2022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57996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516C86-425B-4978-AC3A-07F496CD2176}" type="datetimeFigureOut">
              <a:rPr lang="en-US" smtClean="0"/>
              <a:t>4/10/2022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225666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16C86-425B-4978-AC3A-07F496CD2176}" type="datetimeFigureOut">
              <a:rPr lang="en-US" smtClean="0"/>
              <a:t>4/10/2022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354449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516C86-425B-4978-AC3A-07F496CD2176}"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27398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516C86-425B-4978-AC3A-07F496CD2176}"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9BAC4-4411-4FB7-9A5F-82889C1E434F}" type="slidenum">
              <a:rPr lang="en-US" smtClean="0"/>
              <a:t>‹#›</a:t>
            </a:fld>
            <a:endParaRPr lang="en-US"/>
          </a:p>
        </p:txBody>
      </p:sp>
    </p:spTree>
    <p:extLst>
      <p:ext uri="{BB962C8B-B14F-4D97-AF65-F5344CB8AC3E}">
        <p14:creationId xmlns:p14="http://schemas.microsoft.com/office/powerpoint/2010/main" val="240106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16C86-425B-4978-AC3A-07F496CD2176}" type="datetimeFigureOut">
              <a:rPr lang="en-US" smtClean="0"/>
              <a:t>4/10/2022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9BAC4-4411-4FB7-9A5F-82889C1E434F}" type="slidenum">
              <a:rPr lang="en-US" smtClean="0"/>
              <a:t>‹#›</a:t>
            </a:fld>
            <a:endParaRPr lang="en-US"/>
          </a:p>
        </p:txBody>
      </p:sp>
    </p:spTree>
    <p:extLst>
      <p:ext uri="{BB962C8B-B14F-4D97-AF65-F5344CB8AC3E}">
        <p14:creationId xmlns:p14="http://schemas.microsoft.com/office/powerpoint/2010/main" val="318019065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15400" cy="4893647"/>
          </a:xfrm>
          <a:prstGeom prst="rect">
            <a:avLst/>
          </a:prstGeom>
          <a:noFill/>
        </p:spPr>
        <p:txBody>
          <a:bodyPr wrap="square" rtlCol="0">
            <a:spAutoFit/>
          </a:bodyPr>
          <a:lstStyle/>
          <a:p>
            <a:r>
              <a:rPr lang="en-US" sz="2400" b="1" dirty="0">
                <a:solidFill>
                  <a:srgbClr val="FF0000"/>
                </a:solidFill>
              </a:rPr>
              <a:t>Question 1: </a:t>
            </a:r>
            <a:r>
              <a:rPr lang="en-US" sz="2400" dirty="0"/>
              <a:t>Mr. Lam is a cycle driver in Ho Chi Minh City, who usually has a ________ working day.</a:t>
            </a:r>
          </a:p>
          <a:p>
            <a:r>
              <a:rPr lang="en-US" sz="2400" b="1" dirty="0"/>
              <a:t>	A.</a:t>
            </a:r>
            <a:r>
              <a:rPr lang="en-US" sz="2400" dirty="0"/>
              <a:t> business	</a:t>
            </a:r>
            <a:r>
              <a:rPr lang="en-US" sz="2400" b="1" dirty="0"/>
              <a:t>B.</a:t>
            </a:r>
            <a:r>
              <a:rPr lang="en-US" sz="2400" dirty="0"/>
              <a:t> busy	</a:t>
            </a:r>
            <a:r>
              <a:rPr lang="en-US" sz="2400" b="1" dirty="0"/>
              <a:t>C.</a:t>
            </a:r>
            <a:r>
              <a:rPr lang="en-US" sz="2400" dirty="0"/>
              <a:t> busily	</a:t>
            </a:r>
            <a:r>
              <a:rPr lang="en-US" sz="2400" b="1" dirty="0"/>
              <a:t>D.</a:t>
            </a:r>
            <a:r>
              <a:rPr lang="en-US" sz="2400" dirty="0"/>
              <a:t> busying</a:t>
            </a:r>
          </a:p>
          <a:p>
            <a:endParaRPr lang="vi-VN" sz="2400" b="1" dirty="0" smtClean="0"/>
          </a:p>
          <a:p>
            <a:r>
              <a:rPr lang="en-US" sz="2400" dirty="0" smtClean="0"/>
              <a:t>A</a:t>
            </a:r>
            <a:r>
              <a:rPr lang="en-US" sz="2400" dirty="0"/>
              <a:t>. business /’</a:t>
            </a:r>
            <a:r>
              <a:rPr lang="en-US" sz="2400" dirty="0" err="1"/>
              <a:t>biznis</a:t>
            </a:r>
            <a:r>
              <a:rPr lang="en-US" sz="2400" dirty="0"/>
              <a:t>/ (n): </a:t>
            </a:r>
            <a:r>
              <a:rPr lang="en-US" sz="2400" dirty="0" err="1"/>
              <a:t>công</a:t>
            </a:r>
            <a:r>
              <a:rPr lang="en-US" sz="2400" dirty="0"/>
              <a:t> </a:t>
            </a:r>
            <a:r>
              <a:rPr lang="en-US" sz="2400" dirty="0" err="1"/>
              <a:t>việc</a:t>
            </a:r>
            <a:r>
              <a:rPr lang="en-US" sz="2400" dirty="0"/>
              <a:t>, </a:t>
            </a:r>
            <a:r>
              <a:rPr lang="en-US" sz="2400" dirty="0" err="1"/>
              <a:t>việc</a:t>
            </a:r>
            <a:r>
              <a:rPr lang="en-US" sz="2400" dirty="0"/>
              <a:t> </a:t>
            </a:r>
            <a:r>
              <a:rPr lang="en-US" sz="2400" dirty="0" err="1"/>
              <a:t>buôn</a:t>
            </a:r>
            <a:r>
              <a:rPr lang="en-US" sz="2400" dirty="0"/>
              <a:t> </a:t>
            </a:r>
            <a:r>
              <a:rPr lang="en-US" sz="2400" dirty="0" err="1"/>
              <a:t>bán</a:t>
            </a:r>
            <a:r>
              <a:rPr lang="en-US" sz="2400" dirty="0"/>
              <a:t> </a:t>
            </a:r>
            <a:r>
              <a:rPr lang="en-US" sz="2400" dirty="0" err="1"/>
              <a:t>kinh</a:t>
            </a:r>
            <a:r>
              <a:rPr lang="en-US" sz="2400" dirty="0"/>
              <a:t> </a:t>
            </a:r>
            <a:r>
              <a:rPr lang="en-US" sz="2400" dirty="0" err="1"/>
              <a:t>doanh</a:t>
            </a:r>
            <a:r>
              <a:rPr lang="en-US" sz="2400" dirty="0"/>
              <a:t/>
            </a:r>
            <a:br>
              <a:rPr lang="en-US" sz="2400" dirty="0"/>
            </a:br>
            <a:r>
              <a:rPr lang="en-US" sz="2400" dirty="0"/>
              <a:t>B. busy /’</a:t>
            </a:r>
            <a:r>
              <a:rPr lang="en-US" sz="2400" dirty="0" err="1"/>
              <a:t>bizi</a:t>
            </a:r>
            <a:r>
              <a:rPr lang="en-US" sz="2400" dirty="0"/>
              <a:t>/ (a): </a:t>
            </a:r>
            <a:r>
              <a:rPr lang="en-US" sz="2400" dirty="0" err="1"/>
              <a:t>bận</a:t>
            </a:r>
            <a:r>
              <a:rPr lang="en-US" sz="2400" dirty="0"/>
              <a:t>, </a:t>
            </a:r>
            <a:r>
              <a:rPr lang="en-US" sz="2400" dirty="0" err="1"/>
              <a:t>nhộn</a:t>
            </a:r>
            <a:r>
              <a:rPr lang="en-US" sz="2400" dirty="0"/>
              <a:t> </a:t>
            </a:r>
            <a:r>
              <a:rPr lang="en-US" sz="2400" dirty="0" err="1"/>
              <a:t>nhịp</a:t>
            </a:r>
            <a:r>
              <a:rPr lang="en-US" sz="2400" dirty="0"/>
              <a:t/>
            </a:r>
            <a:br>
              <a:rPr lang="en-US" sz="2400" dirty="0"/>
            </a:br>
            <a:r>
              <a:rPr lang="en-US" sz="2400" dirty="0"/>
              <a:t>C. busily/’</a:t>
            </a:r>
            <a:r>
              <a:rPr lang="en-US" sz="2400" dirty="0" err="1"/>
              <a:t>buzili</a:t>
            </a:r>
            <a:r>
              <a:rPr lang="en-US" sz="2400" dirty="0"/>
              <a:t>/ (a): </a:t>
            </a:r>
            <a:r>
              <a:rPr lang="en-US" sz="2400" dirty="0" err="1"/>
              <a:t>một</a:t>
            </a:r>
            <a:r>
              <a:rPr lang="en-US" sz="2400" dirty="0"/>
              <a:t> </a:t>
            </a:r>
            <a:r>
              <a:rPr lang="en-US" sz="2400" dirty="0" err="1"/>
              <a:t>cách</a:t>
            </a:r>
            <a:r>
              <a:rPr lang="en-US" sz="2400" dirty="0"/>
              <a:t> </a:t>
            </a:r>
            <a:r>
              <a:rPr lang="en-US" sz="2400" dirty="0" err="1"/>
              <a:t>bận</a:t>
            </a:r>
            <a:r>
              <a:rPr lang="en-US" sz="2400" dirty="0"/>
              <a:t> </a:t>
            </a:r>
            <a:r>
              <a:rPr lang="en-US" sz="2400" dirty="0" err="1"/>
              <a:t>rộn</a:t>
            </a:r>
            <a:r>
              <a:rPr lang="en-US" sz="2400" dirty="0"/>
              <a:t>, </a:t>
            </a:r>
            <a:r>
              <a:rPr lang="en-US" sz="2400" dirty="0" err="1"/>
              <a:t>một</a:t>
            </a:r>
            <a:r>
              <a:rPr lang="en-US" sz="2400" dirty="0"/>
              <a:t> </a:t>
            </a:r>
            <a:r>
              <a:rPr lang="en-US" sz="2400" dirty="0" err="1"/>
              <a:t>cách</a:t>
            </a:r>
            <a:r>
              <a:rPr lang="en-US" sz="2400" dirty="0"/>
              <a:t> </a:t>
            </a:r>
            <a:r>
              <a:rPr lang="en-US" sz="2400" dirty="0" err="1"/>
              <a:t>nhộn</a:t>
            </a:r>
            <a:r>
              <a:rPr lang="en-US" sz="2400" dirty="0"/>
              <a:t> </a:t>
            </a:r>
            <a:r>
              <a:rPr lang="en-US" sz="2400" dirty="0" err="1"/>
              <a:t>nhịp</a:t>
            </a:r>
            <a:r>
              <a:rPr lang="en-US" sz="2400" dirty="0"/>
              <a:t/>
            </a:r>
            <a:br>
              <a:rPr lang="en-US" sz="2400" dirty="0"/>
            </a:br>
            <a:r>
              <a:rPr lang="en-US" sz="2400" dirty="0"/>
              <a:t>D. busying: </a:t>
            </a:r>
            <a:r>
              <a:rPr lang="en-US" sz="2400" dirty="0" err="1"/>
              <a:t>không</a:t>
            </a:r>
            <a:r>
              <a:rPr lang="en-US" sz="2400" dirty="0"/>
              <a:t> </a:t>
            </a:r>
            <a:r>
              <a:rPr lang="en-US" sz="2400" dirty="0" err="1"/>
              <a:t>tồn</a:t>
            </a:r>
            <a:r>
              <a:rPr lang="en-US" sz="2400" dirty="0"/>
              <a:t> </a:t>
            </a:r>
            <a:r>
              <a:rPr lang="en-US" sz="2400" dirty="0" err="1"/>
              <a:t>tại</a:t>
            </a:r>
            <a:r>
              <a:rPr lang="en-US" sz="2400" dirty="0"/>
              <a:t> </a:t>
            </a:r>
            <a:r>
              <a:rPr lang="en-US" sz="2400" dirty="0" err="1"/>
              <a:t>từ</a:t>
            </a:r>
            <a:r>
              <a:rPr lang="en-US" sz="2400" dirty="0"/>
              <a:t> </a:t>
            </a:r>
            <a:r>
              <a:rPr lang="en-US" sz="2400" dirty="0" err="1"/>
              <a:t>này</a:t>
            </a:r>
            <a:r>
              <a:rPr lang="en-US" sz="2400" dirty="0"/>
              <a:t/>
            </a:r>
            <a:br>
              <a:rPr lang="en-US" sz="2400" dirty="0"/>
            </a:br>
            <a:r>
              <a:rPr lang="en-US" sz="2400" dirty="0"/>
              <a:t>=&gt; </a:t>
            </a: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mạo</a:t>
            </a:r>
            <a:r>
              <a:rPr lang="en-US" sz="2400" dirty="0"/>
              <a:t> </a:t>
            </a:r>
            <a:r>
              <a:rPr lang="en-US" sz="2400" dirty="0" err="1"/>
              <a:t>từ</a:t>
            </a:r>
            <a:r>
              <a:rPr lang="en-US" sz="2400" dirty="0"/>
              <a:t> “a” </a:t>
            </a:r>
            <a:r>
              <a:rPr lang="en-US" sz="2400" dirty="0" err="1"/>
              <a:t>cùng</a:t>
            </a:r>
            <a:r>
              <a:rPr lang="en-US" sz="2400" dirty="0"/>
              <a:t> </a:t>
            </a:r>
            <a:r>
              <a:rPr lang="en-US" sz="2400" dirty="0" err="1"/>
              <a:t>danh</a:t>
            </a:r>
            <a:r>
              <a:rPr lang="en-US" sz="2400" dirty="0"/>
              <a:t> </a:t>
            </a:r>
            <a:r>
              <a:rPr lang="en-US" sz="2400" dirty="0" err="1"/>
              <a:t>từ</a:t>
            </a:r>
            <a:r>
              <a:rPr lang="en-US" sz="2400" dirty="0"/>
              <a:t> </a:t>
            </a:r>
            <a:r>
              <a:rPr lang="en-US" sz="2400" dirty="0" err="1"/>
              <a:t>theo</a:t>
            </a:r>
            <a:r>
              <a:rPr lang="en-US" sz="2400" dirty="0"/>
              <a:t> </a:t>
            </a:r>
            <a:r>
              <a:rPr lang="en-US" sz="2400" dirty="0" err="1"/>
              <a:t>sau</a:t>
            </a:r>
            <a:r>
              <a:rPr lang="en-US" sz="2400" dirty="0"/>
              <a:t> </a:t>
            </a:r>
            <a:r>
              <a:rPr lang="en-US" sz="2400" dirty="0" err="1"/>
              <a:t>nên</a:t>
            </a:r>
            <a:r>
              <a:rPr lang="en-US" sz="2400" dirty="0"/>
              <a:t> </a:t>
            </a:r>
            <a:r>
              <a:rPr lang="en-US" sz="2400" dirty="0" err="1"/>
              <a:t>vị</a:t>
            </a:r>
            <a:r>
              <a:rPr lang="en-US" sz="2400" dirty="0"/>
              <a:t> </a:t>
            </a:r>
            <a:r>
              <a:rPr lang="en-US" sz="2400" dirty="0" err="1"/>
              <a:t>trí</a:t>
            </a:r>
            <a:r>
              <a:rPr lang="en-US" sz="2400" dirty="0"/>
              <a:t> </a:t>
            </a:r>
            <a:r>
              <a:rPr lang="en-US" sz="2400" dirty="0" err="1"/>
              <a:t>còn</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tính</a:t>
            </a:r>
            <a:r>
              <a:rPr lang="en-US" sz="2400" dirty="0"/>
              <a:t> </a:t>
            </a:r>
            <a:r>
              <a:rPr lang="en-US" sz="2400" dirty="0" err="1"/>
              <a:t>từ</a:t>
            </a:r>
            <a:r>
              <a:rPr lang="en-US" sz="2400" dirty="0"/>
              <a:t>. </a:t>
            </a:r>
            <a:r>
              <a:rPr lang="en-US" sz="2400" dirty="0" err="1"/>
              <a:t>Từ</a:t>
            </a:r>
            <a:r>
              <a:rPr lang="en-US" sz="2400" dirty="0"/>
              <a:t> </a:t>
            </a:r>
            <a:r>
              <a:rPr lang="en-US" sz="2400" dirty="0" err="1"/>
              <a:t>đó</a:t>
            </a:r>
            <a:r>
              <a:rPr lang="en-US" sz="2400" dirty="0"/>
              <a:t> ta </a:t>
            </a:r>
            <a:r>
              <a:rPr lang="en-US" sz="2400" dirty="0" err="1"/>
              <a:t>chọn</a:t>
            </a:r>
            <a:r>
              <a:rPr lang="en-US" sz="2400" dirty="0"/>
              <a:t> B</a:t>
            </a:r>
            <a:br>
              <a:rPr lang="en-US" sz="2400" dirty="0"/>
            </a:br>
            <a:r>
              <a:rPr lang="en-US" sz="2400" b="1" dirty="0" err="1"/>
              <a:t>Dịch</a:t>
            </a:r>
            <a:r>
              <a:rPr lang="en-US" sz="2400" b="1" dirty="0"/>
              <a:t> </a:t>
            </a:r>
            <a:r>
              <a:rPr lang="en-US" sz="2400" b="1" dirty="0" err="1"/>
              <a:t>nghĩa</a:t>
            </a:r>
            <a:r>
              <a:rPr lang="en-US" sz="2400" b="1" dirty="0"/>
              <a:t>:</a:t>
            </a:r>
            <a:r>
              <a:rPr lang="en-US" sz="2400" dirty="0"/>
              <a:t> </a:t>
            </a:r>
            <a:r>
              <a:rPr lang="en-US" sz="2400" dirty="0" err="1"/>
              <a:t>Ông</a:t>
            </a:r>
            <a:r>
              <a:rPr lang="en-US" sz="2400" dirty="0"/>
              <a:t> Lam </a:t>
            </a:r>
            <a:r>
              <a:rPr lang="en-US" sz="2400" dirty="0" err="1"/>
              <a:t>là</a:t>
            </a:r>
            <a:r>
              <a:rPr lang="en-US" sz="2400" dirty="0"/>
              <a:t> </a:t>
            </a:r>
            <a:r>
              <a:rPr lang="en-US" sz="2400" dirty="0" err="1"/>
              <a:t>một</a:t>
            </a:r>
            <a:r>
              <a:rPr lang="en-US" sz="2400" dirty="0"/>
              <a:t> </a:t>
            </a:r>
            <a:r>
              <a:rPr lang="en-US" sz="2400" dirty="0" err="1"/>
              <a:t>người</a:t>
            </a:r>
            <a:r>
              <a:rPr lang="en-US" sz="2400" dirty="0"/>
              <a:t> </a:t>
            </a:r>
            <a:r>
              <a:rPr lang="en-US" sz="2400" dirty="0" err="1"/>
              <a:t>lái</a:t>
            </a:r>
            <a:r>
              <a:rPr lang="en-US" sz="2400" dirty="0"/>
              <a:t> </a:t>
            </a:r>
            <a:r>
              <a:rPr lang="en-US" sz="2400" dirty="0" err="1"/>
              <a:t>xích</a:t>
            </a:r>
            <a:r>
              <a:rPr lang="en-US" sz="2400" dirty="0"/>
              <a:t> </a:t>
            </a:r>
            <a:r>
              <a:rPr lang="en-US" sz="2400" dirty="0" err="1"/>
              <a:t>lô</a:t>
            </a:r>
            <a:r>
              <a:rPr lang="en-US" sz="2400" dirty="0"/>
              <a:t> ở TP. </a:t>
            </a:r>
            <a:r>
              <a:rPr lang="en-US" sz="2400" dirty="0" err="1"/>
              <a:t>Hồ</a:t>
            </a:r>
            <a:r>
              <a:rPr lang="en-US" sz="2400" dirty="0"/>
              <a:t> </a:t>
            </a:r>
            <a:r>
              <a:rPr lang="en-US" sz="2400" dirty="0" err="1"/>
              <a:t>Chí</a:t>
            </a:r>
            <a:r>
              <a:rPr lang="en-US" sz="2400" dirty="0"/>
              <a:t> Minh, </a:t>
            </a:r>
            <a:r>
              <a:rPr lang="en-US" sz="2400" dirty="0" err="1"/>
              <a:t>người</a:t>
            </a:r>
            <a:r>
              <a:rPr lang="en-US" sz="2400" dirty="0"/>
              <a:t> </a:t>
            </a:r>
            <a:r>
              <a:rPr lang="en-US" sz="2400" dirty="0" err="1"/>
              <a:t>mà</a:t>
            </a:r>
            <a:r>
              <a:rPr lang="en-US" sz="2400" dirty="0"/>
              <a:t> </a:t>
            </a:r>
            <a:r>
              <a:rPr lang="en-US" sz="2400" dirty="0" err="1"/>
              <a:t>thường</a:t>
            </a:r>
            <a:r>
              <a:rPr lang="en-US" sz="2400" dirty="0"/>
              <a:t> </a:t>
            </a:r>
            <a:r>
              <a:rPr lang="en-US" sz="2400" dirty="0" err="1"/>
              <a:t>có</a:t>
            </a:r>
            <a:r>
              <a:rPr lang="en-US" sz="2400" dirty="0"/>
              <a:t> </a:t>
            </a:r>
            <a:r>
              <a:rPr lang="en-US" sz="2400" dirty="0" err="1"/>
              <a:t>một</a:t>
            </a:r>
            <a:r>
              <a:rPr lang="en-US" sz="2400" dirty="0"/>
              <a:t> </a:t>
            </a:r>
            <a:r>
              <a:rPr lang="en-US" sz="2400" dirty="0" err="1"/>
              <a:t>ngày</a:t>
            </a:r>
            <a:r>
              <a:rPr lang="en-US" sz="2400" dirty="0"/>
              <a:t> </a:t>
            </a:r>
            <a:r>
              <a:rPr lang="en-US" sz="2400" dirty="0" err="1"/>
              <a:t>làm</a:t>
            </a:r>
            <a:endParaRPr lang="en-US" sz="2400" dirty="0"/>
          </a:p>
          <a:p>
            <a:endParaRPr lang="en-US" sz="2400" dirty="0"/>
          </a:p>
        </p:txBody>
      </p:sp>
      <p:sp>
        <p:nvSpPr>
          <p:cNvPr id="3" name="Oval 2"/>
          <p:cNvSpPr/>
          <p:nvPr/>
        </p:nvSpPr>
        <p:spPr>
          <a:xfrm>
            <a:off x="2819400" y="1143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66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5262979"/>
          </a:xfrm>
          <a:prstGeom prst="rect">
            <a:avLst/>
          </a:prstGeom>
          <a:noFill/>
        </p:spPr>
        <p:txBody>
          <a:bodyPr wrap="square" rtlCol="0">
            <a:spAutoFit/>
          </a:bodyPr>
          <a:lstStyle/>
          <a:p>
            <a:r>
              <a:rPr lang="en-US" sz="2400" b="1" dirty="0"/>
              <a:t> </a:t>
            </a:r>
            <a:r>
              <a:rPr lang="en-US" sz="2400" b="1" dirty="0">
                <a:solidFill>
                  <a:srgbClr val="FF0000"/>
                </a:solidFill>
              </a:rPr>
              <a:t>Question 10</a:t>
            </a:r>
            <a:r>
              <a:rPr lang="vi-VN" sz="2400" dirty="0">
                <a:solidFill>
                  <a:srgbClr val="FF0000"/>
                </a:solidFill>
              </a:rPr>
              <a:t>. </a:t>
            </a:r>
            <a:r>
              <a:rPr lang="en-US" sz="2400" dirty="0"/>
              <a:t>She</a:t>
            </a:r>
            <a:r>
              <a:rPr lang="vi-VN" sz="2400" dirty="0"/>
              <a:t> will apply for a job</a:t>
            </a:r>
            <a:r>
              <a:rPr lang="en-US" sz="2400" dirty="0"/>
              <a:t> _______</a:t>
            </a:r>
            <a:r>
              <a:rPr lang="vi-VN" sz="2400" dirty="0"/>
              <a:t>.</a:t>
            </a:r>
            <a:endParaRPr lang="en-US" sz="2400" dirty="0"/>
          </a:p>
          <a:p>
            <a:r>
              <a:rPr lang="vi-VN" sz="2400" b="1" dirty="0"/>
              <a:t>	A. </a:t>
            </a:r>
            <a:r>
              <a:rPr lang="vi-VN" sz="2400" dirty="0"/>
              <a:t>when </a:t>
            </a:r>
            <a:r>
              <a:rPr lang="en-US" sz="2400" dirty="0"/>
              <a:t>s</a:t>
            </a:r>
            <a:r>
              <a:rPr lang="vi-VN" sz="2400" dirty="0"/>
              <a:t>he is graduating from university	</a:t>
            </a:r>
            <a:r>
              <a:rPr lang="vi-VN" sz="2400" b="1" dirty="0"/>
              <a:t>B. </a:t>
            </a:r>
            <a:r>
              <a:rPr lang="vi-VN" sz="2400" dirty="0"/>
              <a:t>until </a:t>
            </a:r>
            <a:r>
              <a:rPr lang="en-US" sz="2400" dirty="0"/>
              <a:t>s</a:t>
            </a:r>
            <a:r>
              <a:rPr lang="vi-VN" sz="2400" dirty="0"/>
              <a:t>he graduated from university</a:t>
            </a:r>
            <a:endParaRPr lang="en-US" sz="2400" dirty="0"/>
          </a:p>
          <a:p>
            <a:r>
              <a:rPr lang="vi-VN" sz="2400" b="1" dirty="0"/>
              <a:t>	C. </a:t>
            </a:r>
            <a:r>
              <a:rPr lang="vi-VN" sz="2400" dirty="0"/>
              <a:t>after </a:t>
            </a:r>
            <a:r>
              <a:rPr lang="en-US" sz="2400" dirty="0"/>
              <a:t>s</a:t>
            </a:r>
            <a:r>
              <a:rPr lang="vi-VN" sz="2400" dirty="0"/>
              <a:t>he had graduated from university	</a:t>
            </a:r>
            <a:r>
              <a:rPr lang="vi-VN" sz="2400" b="1" dirty="0"/>
              <a:t>D. </a:t>
            </a:r>
            <a:r>
              <a:rPr lang="vi-VN" sz="2400" dirty="0"/>
              <a:t>as soon as </a:t>
            </a:r>
            <a:r>
              <a:rPr lang="en-US" sz="2400" dirty="0"/>
              <a:t>s</a:t>
            </a:r>
            <a:r>
              <a:rPr lang="vi-VN" sz="2400" dirty="0"/>
              <a:t>he graduates from university</a:t>
            </a:r>
            <a:endParaRPr lang="en-US" sz="2400" dirty="0"/>
          </a:p>
          <a:p>
            <a:endParaRPr lang="vi-VN" sz="2400" b="1" dirty="0" smtClean="0"/>
          </a:p>
          <a:p>
            <a:r>
              <a:rPr lang="en-US" sz="2400" b="1" dirty="0" err="1" smtClean="0"/>
              <a:t>Xét</a:t>
            </a:r>
            <a:r>
              <a:rPr lang="en-US" sz="2400" b="1" dirty="0" smtClean="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 ta </a:t>
            </a:r>
            <a:r>
              <a:rPr lang="en-US" sz="2400" b="1" dirty="0" err="1"/>
              <a:t>thấy</a:t>
            </a:r>
            <a:r>
              <a:rPr lang="en-US" sz="2400" b="1" dirty="0"/>
              <a:t>:</a:t>
            </a:r>
            <a:endParaRPr lang="en-US" sz="2400" dirty="0"/>
          </a:p>
          <a:p>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vế</a:t>
            </a:r>
            <a:r>
              <a:rPr lang="en-US" sz="2400" dirty="0"/>
              <a:t> </a:t>
            </a:r>
            <a:r>
              <a:rPr lang="en-US" sz="2400" dirty="0" err="1"/>
              <a:t>câu</a:t>
            </a:r>
            <a:r>
              <a:rPr lang="en-US" sz="2400" dirty="0"/>
              <a:t> </a:t>
            </a:r>
            <a:r>
              <a:rPr lang="en-US" sz="2400" dirty="0" err="1"/>
              <a:t>cho</a:t>
            </a:r>
            <a:r>
              <a:rPr lang="en-US" sz="2400" dirty="0"/>
              <a:t> </a:t>
            </a:r>
            <a:r>
              <a:rPr lang="en-US" sz="2400" dirty="0" err="1"/>
              <a:t>trước</a:t>
            </a:r>
            <a:r>
              <a:rPr lang="en-US" sz="2400" dirty="0"/>
              <a:t> ở </a:t>
            </a:r>
            <a:r>
              <a:rPr lang="en-US" sz="2400" dirty="0" err="1"/>
              <a:t>trong</a:t>
            </a:r>
            <a:r>
              <a:rPr lang="en-US" sz="2400" dirty="0"/>
              <a:t> </a:t>
            </a:r>
            <a:r>
              <a:rPr lang="en-US" sz="2400" dirty="0" err="1"/>
              <a:t>đề</a:t>
            </a:r>
            <a:r>
              <a:rPr lang="en-US" sz="2400" dirty="0"/>
              <a:t> </a:t>
            </a:r>
            <a:r>
              <a:rPr lang="en-US" sz="2400" dirty="0" err="1"/>
              <a:t>bài</a:t>
            </a:r>
            <a:r>
              <a:rPr lang="en-US" sz="2400" dirty="0"/>
              <a:t> ở </a:t>
            </a:r>
            <a:r>
              <a:rPr lang="en-US" sz="2400" dirty="0" err="1"/>
              <a:t>thì</a:t>
            </a:r>
            <a:r>
              <a:rPr lang="en-US" sz="2400" dirty="0"/>
              <a:t> </a:t>
            </a:r>
            <a:r>
              <a:rPr lang="en-US" sz="2400" dirty="0" err="1"/>
              <a:t>tương</a:t>
            </a:r>
            <a:r>
              <a:rPr lang="en-US" sz="2400" dirty="0"/>
              <a:t> </a:t>
            </a:r>
            <a:r>
              <a:rPr lang="en-US" sz="2400" dirty="0" err="1"/>
              <a:t>lai</a:t>
            </a:r>
            <a:r>
              <a:rPr lang="en-US" sz="2400" dirty="0"/>
              <a:t>  </a:t>
            </a:r>
            <a:r>
              <a:rPr lang="en-US" sz="2400" dirty="0" err="1"/>
              <a:t>diễn</a:t>
            </a:r>
            <a:r>
              <a:rPr lang="en-US" sz="2400" dirty="0"/>
              <a:t> </a:t>
            </a:r>
            <a:r>
              <a:rPr lang="en-US" sz="2400" dirty="0" err="1"/>
              <a:t>tả</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chưa</a:t>
            </a:r>
            <a:r>
              <a:rPr lang="en-US" sz="2400" dirty="0"/>
              <a:t> </a:t>
            </a:r>
            <a:r>
              <a:rPr lang="en-US" sz="2400" dirty="0" err="1"/>
              <a:t>xảy</a:t>
            </a:r>
            <a:r>
              <a:rPr lang="en-US" sz="2400" dirty="0"/>
              <a:t> </a:t>
            </a:r>
            <a:r>
              <a:rPr lang="en-US" sz="2400" dirty="0" err="1"/>
              <a:t>ra</a:t>
            </a:r>
            <a:r>
              <a:rPr lang="en-US" sz="2400" dirty="0"/>
              <a:t> hay </a:t>
            </a:r>
            <a:r>
              <a:rPr lang="en-US" sz="2400" dirty="0" err="1"/>
              <a:t>sẽ</a:t>
            </a:r>
            <a:r>
              <a:rPr lang="en-US" sz="2400" dirty="0"/>
              <a:t> </a:t>
            </a:r>
            <a:r>
              <a:rPr lang="en-US" sz="2400" dirty="0" err="1"/>
              <a:t>xảy</a:t>
            </a:r>
            <a:r>
              <a:rPr lang="en-US" sz="2400" dirty="0"/>
              <a:t> </a:t>
            </a:r>
            <a:r>
              <a:rPr lang="en-US" sz="2400" dirty="0" err="1"/>
              <a:t>ra</a:t>
            </a:r>
            <a:r>
              <a:rPr lang="en-US" sz="2400" dirty="0"/>
              <a:t> ở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nên</a:t>
            </a:r>
            <a:r>
              <a:rPr lang="en-US" sz="2400" dirty="0"/>
              <a:t> ở </a:t>
            </a:r>
            <a:r>
              <a:rPr lang="en-US" sz="2400" dirty="0" err="1"/>
              <a:t>vế</a:t>
            </a:r>
            <a:r>
              <a:rPr lang="en-US" sz="2400" dirty="0"/>
              <a:t> </a:t>
            </a:r>
            <a:r>
              <a:rPr lang="en-US" sz="2400" dirty="0" err="1"/>
              <a:t>sau</a:t>
            </a:r>
            <a:r>
              <a:rPr lang="en-US" sz="2400" dirty="0"/>
              <a:t>, </a:t>
            </a:r>
            <a:r>
              <a:rPr lang="en-US" sz="2400" dirty="0" err="1"/>
              <a:t>không</a:t>
            </a:r>
            <a:r>
              <a:rPr lang="en-US" sz="2400" dirty="0"/>
              <a:t> </a:t>
            </a:r>
            <a:r>
              <a:rPr lang="en-US" sz="2400" dirty="0" err="1"/>
              <a:t>thể</a:t>
            </a:r>
            <a:r>
              <a:rPr lang="en-US" sz="2400" dirty="0"/>
              <a:t> chia </a:t>
            </a:r>
            <a:r>
              <a:rPr lang="en-US" sz="2400" dirty="0" err="1"/>
              <a:t>động</a:t>
            </a:r>
            <a:r>
              <a:rPr lang="en-US" sz="2400" dirty="0"/>
              <a:t> </a:t>
            </a:r>
            <a:r>
              <a:rPr lang="en-US" sz="2400" dirty="0" err="1"/>
              <a:t>từ</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hay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 </a:t>
            </a:r>
          </a:p>
          <a:p>
            <a:r>
              <a:rPr lang="en-US" sz="2400" dirty="0"/>
              <a:t> </a:t>
            </a:r>
            <a:r>
              <a:rPr lang="en-US" sz="2400" dirty="0" err="1"/>
              <a:t>loại</a:t>
            </a:r>
            <a:r>
              <a:rPr lang="en-US" sz="2400" dirty="0"/>
              <a:t> A, B, C  4 </a:t>
            </a:r>
            <a:r>
              <a:rPr lang="en-US" sz="2400" dirty="0" err="1"/>
              <a:t>đáp</a:t>
            </a:r>
            <a:r>
              <a:rPr lang="en-US" sz="2400" dirty="0"/>
              <a:t> </a:t>
            </a:r>
            <a:r>
              <a:rPr lang="en-US" sz="2400" dirty="0" err="1"/>
              <a:t>án</a:t>
            </a:r>
            <a:r>
              <a:rPr lang="en-US" sz="2400" dirty="0"/>
              <a:t> D </a:t>
            </a:r>
            <a:r>
              <a:rPr lang="en-US" sz="2400" dirty="0" err="1"/>
              <a:t>đúng</a:t>
            </a:r>
            <a:r>
              <a:rPr lang="en-US" sz="2400" dirty="0"/>
              <a:t> (</a:t>
            </a:r>
            <a:r>
              <a:rPr lang="en-US" sz="2400" dirty="0" err="1"/>
              <a:t>phối</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với</a:t>
            </a:r>
            <a:r>
              <a:rPr lang="en-US" sz="2400" dirty="0"/>
              <a:t> </a:t>
            </a:r>
            <a:r>
              <a:rPr lang="en-US" sz="2400" dirty="0" err="1"/>
              <a:t>tương</a:t>
            </a:r>
            <a:r>
              <a:rPr lang="en-US" sz="2400" dirty="0"/>
              <a:t> </a:t>
            </a:r>
            <a:r>
              <a:rPr lang="en-US" sz="2400" dirty="0" err="1"/>
              <a:t>lai</a:t>
            </a:r>
            <a:r>
              <a:rPr lang="en-US" sz="2400" dirty="0"/>
              <a:t> </a:t>
            </a:r>
            <a:r>
              <a:rPr lang="en-US" sz="2400" dirty="0" err="1"/>
              <a:t>đơn</a:t>
            </a:r>
            <a:r>
              <a:rPr lang="en-US" sz="2400" dirty="0"/>
              <a:t>)</a:t>
            </a:r>
          </a:p>
          <a:p>
            <a:r>
              <a:rPr lang="en-US" sz="2400" b="1" dirty="0" err="1"/>
              <a:t>Dịch</a:t>
            </a:r>
            <a:r>
              <a:rPr lang="en-US" sz="2400" b="1" dirty="0"/>
              <a:t>:</a:t>
            </a:r>
            <a:r>
              <a:rPr lang="en-US" sz="2400" dirty="0"/>
              <a:t> </a:t>
            </a:r>
            <a:r>
              <a:rPr lang="en-US" sz="2400" dirty="0" err="1"/>
              <a:t>Cô</a:t>
            </a:r>
            <a:r>
              <a:rPr lang="en-US" sz="2400" dirty="0"/>
              <a:t> ta </a:t>
            </a:r>
            <a:r>
              <a:rPr lang="en-US" sz="2400" dirty="0" err="1"/>
              <a:t>sẽ</a:t>
            </a:r>
            <a:r>
              <a:rPr lang="en-US" sz="2400" dirty="0"/>
              <a:t> </a:t>
            </a:r>
            <a:r>
              <a:rPr lang="en-US" sz="2400" dirty="0" err="1"/>
              <a:t>đi</a:t>
            </a:r>
            <a:r>
              <a:rPr lang="en-US" sz="2400" dirty="0"/>
              <a:t> </a:t>
            </a:r>
            <a:r>
              <a:rPr lang="en-US" sz="2400" dirty="0" err="1"/>
              <a:t>xin</a:t>
            </a:r>
            <a:r>
              <a:rPr lang="en-US" sz="2400" dirty="0"/>
              <a:t> </a:t>
            </a:r>
            <a:r>
              <a:rPr lang="en-US" sz="2400" dirty="0" err="1"/>
              <a:t>việc</a:t>
            </a:r>
            <a:r>
              <a:rPr lang="en-US" sz="2400" dirty="0"/>
              <a:t> </a:t>
            </a:r>
            <a:r>
              <a:rPr lang="en-US" sz="2400" dirty="0" err="1"/>
              <a:t>ngay</a:t>
            </a:r>
            <a:r>
              <a:rPr lang="en-US" sz="2400" dirty="0"/>
              <a:t> </a:t>
            </a:r>
            <a:r>
              <a:rPr lang="en-US" sz="2400" dirty="0" err="1"/>
              <a:t>sau</a:t>
            </a:r>
            <a:r>
              <a:rPr lang="en-US" sz="2400" dirty="0"/>
              <a:t> </a:t>
            </a:r>
            <a:r>
              <a:rPr lang="en-US" sz="2400" dirty="0" err="1"/>
              <a:t>khi</a:t>
            </a:r>
            <a:r>
              <a:rPr lang="en-US" sz="2400" dirty="0"/>
              <a:t> </a:t>
            </a:r>
            <a:r>
              <a:rPr lang="en-US" sz="2400" dirty="0" err="1"/>
              <a:t>anh</a:t>
            </a:r>
            <a:r>
              <a:rPr lang="en-US" sz="2400" dirty="0"/>
              <a:t> ta </a:t>
            </a:r>
            <a:r>
              <a:rPr lang="en-US" sz="2400" dirty="0" err="1"/>
              <a:t>tốt</a:t>
            </a:r>
            <a:r>
              <a:rPr lang="en-US" sz="2400" dirty="0"/>
              <a:t> </a:t>
            </a:r>
            <a:r>
              <a:rPr lang="en-US" sz="2400" dirty="0" err="1"/>
              <a:t>nghiệp</a:t>
            </a:r>
            <a:r>
              <a:rPr lang="en-US" sz="2400" dirty="0"/>
              <a:t>.</a:t>
            </a:r>
          </a:p>
          <a:p>
            <a:endParaRPr lang="en-US" sz="2400" dirty="0"/>
          </a:p>
        </p:txBody>
      </p:sp>
      <p:sp>
        <p:nvSpPr>
          <p:cNvPr id="3" name="Oval 2"/>
          <p:cNvSpPr/>
          <p:nvPr/>
        </p:nvSpPr>
        <p:spPr>
          <a:xfrm>
            <a:off x="74676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584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86800" cy="4893647"/>
          </a:xfrm>
          <a:prstGeom prst="rect">
            <a:avLst/>
          </a:prstGeom>
          <a:noFill/>
        </p:spPr>
        <p:txBody>
          <a:bodyPr wrap="square" rtlCol="0">
            <a:spAutoFit/>
          </a:bodyPr>
          <a:lstStyle/>
          <a:p>
            <a:r>
              <a:rPr lang="en-US" sz="2400" b="1" dirty="0">
                <a:solidFill>
                  <a:srgbClr val="FF0000"/>
                </a:solidFill>
              </a:rPr>
              <a:t>Question 11:</a:t>
            </a:r>
            <a:r>
              <a:rPr lang="en-US" sz="2400" dirty="0">
                <a:solidFill>
                  <a:srgbClr val="FF0000"/>
                </a:solidFill>
              </a:rPr>
              <a:t> </a:t>
            </a:r>
            <a:r>
              <a:rPr lang="en-US" sz="2400" dirty="0"/>
              <a:t>It ___ without saying that </a:t>
            </a:r>
            <a:r>
              <a:rPr lang="en-US" sz="2400" dirty="0" err="1"/>
              <a:t>Mrs</a:t>
            </a:r>
            <a:r>
              <a:rPr lang="en-US" sz="2400" dirty="0"/>
              <a:t> Ngoc </a:t>
            </a:r>
            <a:r>
              <a:rPr lang="en-US" sz="2400" dirty="0" err="1"/>
              <a:t>Anh</a:t>
            </a:r>
            <a:r>
              <a:rPr lang="en-US" sz="2400" dirty="0"/>
              <a:t> is a very enthusiastic teacher. I love her so much.</a:t>
            </a:r>
          </a:p>
          <a:p>
            <a:r>
              <a:rPr lang="en-US" sz="2400" b="1" dirty="0"/>
              <a:t>	A.</a:t>
            </a:r>
            <a:r>
              <a:rPr lang="en-US" sz="2400" dirty="0"/>
              <a:t> goes	</a:t>
            </a:r>
            <a:r>
              <a:rPr lang="en-US" sz="2400" b="1" dirty="0"/>
              <a:t>B.</a:t>
            </a:r>
            <a:r>
              <a:rPr lang="en-US" sz="2400" dirty="0"/>
              <a:t> comes	</a:t>
            </a:r>
            <a:r>
              <a:rPr lang="en-US" sz="2400" b="1" dirty="0"/>
              <a:t>C.</a:t>
            </a:r>
            <a:r>
              <a:rPr lang="en-US" sz="2400" dirty="0"/>
              <a:t> appears	</a:t>
            </a:r>
            <a:r>
              <a:rPr lang="en-US" sz="2400" b="1" dirty="0"/>
              <a:t>D.</a:t>
            </a:r>
            <a:r>
              <a:rPr lang="en-US" sz="2400" dirty="0"/>
              <a:t> gets</a:t>
            </a:r>
          </a:p>
          <a:p>
            <a:endParaRPr lang="vi-VN" sz="2400" b="1" dirty="0" smtClean="0"/>
          </a:p>
          <a:p>
            <a:r>
              <a:rPr lang="en-US" sz="2400" dirty="0" smtClean="0"/>
              <a:t>A</a:t>
            </a:r>
            <a:r>
              <a:rPr lang="en-US" sz="2400" dirty="0"/>
              <a:t>. goes / </a:t>
            </a:r>
            <a:r>
              <a:rPr lang="en-US" sz="2400" dirty="0" err="1"/>
              <a:t>ɡoʊz</a:t>
            </a:r>
            <a:r>
              <a:rPr lang="en-US" sz="2400" dirty="0"/>
              <a:t>/ (v): </a:t>
            </a:r>
            <a:r>
              <a:rPr lang="en-US" sz="2400" dirty="0" err="1"/>
              <a:t>đi</a:t>
            </a:r>
            <a:r>
              <a:rPr lang="en-US" sz="2400" dirty="0"/>
              <a:t/>
            </a:r>
            <a:br>
              <a:rPr lang="en-US" sz="2400" dirty="0"/>
            </a:br>
            <a:r>
              <a:rPr lang="en-US" sz="2400" dirty="0"/>
              <a:t>B. comes /</a:t>
            </a:r>
            <a:r>
              <a:rPr lang="en-US" sz="2400" dirty="0" err="1"/>
              <a:t>kʌmz</a:t>
            </a:r>
            <a:r>
              <a:rPr lang="en-US" sz="2400" dirty="0"/>
              <a:t>/ (v): </a:t>
            </a:r>
            <a:r>
              <a:rPr lang="en-US" sz="2400" dirty="0" err="1"/>
              <a:t>đến</a:t>
            </a:r>
            <a:r>
              <a:rPr lang="en-US" sz="2400" dirty="0"/>
              <a:t/>
            </a:r>
            <a:br>
              <a:rPr lang="en-US" sz="2400" dirty="0"/>
            </a:br>
            <a:r>
              <a:rPr lang="en-US" sz="2400" dirty="0"/>
              <a:t>C. appears /</a:t>
            </a:r>
            <a:r>
              <a:rPr lang="en-US" sz="2400" dirty="0" err="1"/>
              <a:t>əˈpɪərz</a:t>
            </a:r>
            <a:r>
              <a:rPr lang="en-US" sz="2400" dirty="0"/>
              <a:t>/ (v): </a:t>
            </a:r>
            <a:r>
              <a:rPr lang="en-US" sz="2400" dirty="0" err="1"/>
              <a:t>xuất</a:t>
            </a:r>
            <a:r>
              <a:rPr lang="en-US" sz="2400" dirty="0"/>
              <a:t> </a:t>
            </a:r>
            <a:r>
              <a:rPr lang="en-US" sz="2400" dirty="0" err="1"/>
              <a:t>hiện</a:t>
            </a:r>
            <a:r>
              <a:rPr lang="en-US" sz="2400" dirty="0"/>
              <a:t/>
            </a:r>
            <a:br>
              <a:rPr lang="en-US" sz="2400" dirty="0"/>
            </a:br>
            <a:r>
              <a:rPr lang="en-US" sz="2400" dirty="0"/>
              <a:t>D. gets /gets/ (v): </a:t>
            </a:r>
            <a:r>
              <a:rPr lang="en-US" sz="2400" dirty="0" err="1"/>
              <a:t>có</a:t>
            </a:r>
            <a:r>
              <a:rPr lang="en-US" sz="2400" dirty="0"/>
              <a:t> </a:t>
            </a:r>
            <a:r>
              <a:rPr lang="en-US" sz="2400" dirty="0" err="1"/>
              <a:t>được</a:t>
            </a:r>
            <a:r>
              <a:rPr lang="en-US" sz="2400" dirty="0"/>
              <a:t/>
            </a:r>
            <a:br>
              <a:rPr lang="en-US" sz="2400" dirty="0"/>
            </a:br>
            <a:r>
              <a:rPr lang="en-US" sz="2400" dirty="0" err="1"/>
              <a:t>Cấu</a:t>
            </a:r>
            <a:r>
              <a:rPr lang="en-US" sz="2400" dirty="0"/>
              <a:t> </a:t>
            </a:r>
            <a:r>
              <a:rPr lang="en-US" sz="2400" dirty="0" err="1"/>
              <a:t>trúc</a:t>
            </a:r>
            <a:r>
              <a:rPr lang="en-US" sz="2400" dirty="0"/>
              <a:t>: </a:t>
            </a:r>
            <a:r>
              <a:rPr lang="en-US" sz="2400" b="1" dirty="0"/>
              <a:t>It goes without saying: </a:t>
            </a:r>
            <a:r>
              <a:rPr lang="en-US" sz="2400" b="1" dirty="0" err="1"/>
              <a:t>chắc</a:t>
            </a:r>
            <a:r>
              <a:rPr lang="en-US" sz="2400" b="1" dirty="0"/>
              <a:t> </a:t>
            </a:r>
            <a:r>
              <a:rPr lang="en-US" sz="2400" b="1" dirty="0" err="1"/>
              <a:t>chắn</a:t>
            </a:r>
            <a:r>
              <a:rPr lang="en-US" sz="2400" b="1" dirty="0"/>
              <a:t>, </a:t>
            </a:r>
            <a:r>
              <a:rPr lang="en-US" sz="2400" b="1" dirty="0" err="1"/>
              <a:t>hiển</a:t>
            </a:r>
            <a:r>
              <a:rPr lang="en-US" sz="2400" b="1" dirty="0"/>
              <a:t> </a:t>
            </a:r>
            <a:r>
              <a:rPr lang="en-US" sz="2400" b="1" dirty="0" err="1"/>
              <a:t>nhiên</a:t>
            </a:r>
            <a:r>
              <a:rPr lang="en-US" sz="2400" b="1" dirty="0"/>
              <a:t>, </a:t>
            </a:r>
            <a:r>
              <a:rPr lang="en-US" sz="2400" b="1" dirty="0" err="1"/>
              <a:t>khỏi</a:t>
            </a:r>
            <a:r>
              <a:rPr lang="en-US" sz="2400" b="1" dirty="0"/>
              <a:t> </a:t>
            </a:r>
            <a:r>
              <a:rPr lang="en-US" sz="2400" b="1" dirty="0" err="1"/>
              <a:t>phải</a:t>
            </a:r>
            <a:r>
              <a:rPr lang="en-US" sz="2400" b="1" dirty="0"/>
              <a:t> </a:t>
            </a:r>
            <a:r>
              <a:rPr lang="en-US" sz="2400" b="1" dirty="0" err="1"/>
              <a:t>nói</a:t>
            </a:r>
            <a:r>
              <a:rPr lang="en-US" sz="2400" dirty="0"/>
              <a:t/>
            </a:r>
            <a:br>
              <a:rPr lang="en-US" sz="2400" dirty="0"/>
            </a:br>
            <a:r>
              <a:rPr lang="en-US" sz="2400" b="1" dirty="0" err="1"/>
              <a:t>Dịch</a:t>
            </a:r>
            <a:r>
              <a:rPr lang="en-US" sz="2400" b="1" dirty="0"/>
              <a:t> </a:t>
            </a:r>
            <a:r>
              <a:rPr lang="en-US" sz="2400" b="1" dirty="0" err="1"/>
              <a:t>nghĩa</a:t>
            </a:r>
            <a:r>
              <a:rPr lang="en-US" sz="2400" b="1" dirty="0"/>
              <a:t>:</a:t>
            </a:r>
            <a:r>
              <a:rPr lang="en-US" sz="2400" dirty="0"/>
              <a:t> </a:t>
            </a:r>
            <a:r>
              <a:rPr lang="en-US" sz="2400" dirty="0" err="1"/>
              <a:t>Khỏi</a:t>
            </a:r>
            <a:r>
              <a:rPr lang="en-US" sz="2400" dirty="0"/>
              <a:t> </a:t>
            </a:r>
            <a:r>
              <a:rPr lang="en-US" sz="2400" dirty="0" err="1"/>
              <a:t>phải</a:t>
            </a:r>
            <a:r>
              <a:rPr lang="en-US" sz="2400" dirty="0"/>
              <a:t> </a:t>
            </a:r>
            <a:r>
              <a:rPr lang="en-US" sz="2400" dirty="0" err="1"/>
              <a:t>nói</a:t>
            </a:r>
            <a:r>
              <a:rPr lang="en-US" sz="2400" dirty="0"/>
              <a:t> </a:t>
            </a:r>
            <a:r>
              <a:rPr lang="en-US" sz="2400" dirty="0" err="1"/>
              <a:t>rằng</a:t>
            </a:r>
            <a:r>
              <a:rPr lang="en-US" sz="2400" dirty="0"/>
              <a:t> </a:t>
            </a:r>
            <a:r>
              <a:rPr lang="en-US" sz="2400" dirty="0" err="1"/>
              <a:t>cô</a:t>
            </a:r>
            <a:r>
              <a:rPr lang="en-US" sz="2400" dirty="0"/>
              <a:t> </a:t>
            </a:r>
            <a:r>
              <a:rPr lang="en-US" sz="2400" dirty="0" err="1"/>
              <a:t>Trang</a:t>
            </a:r>
            <a:r>
              <a:rPr lang="en-US" sz="2400" dirty="0"/>
              <a:t> </a:t>
            </a:r>
            <a:r>
              <a:rPr lang="en-US" sz="2400" dirty="0" err="1"/>
              <a:t>Anh</a:t>
            </a:r>
            <a:r>
              <a:rPr lang="en-US" sz="2400" dirty="0"/>
              <a:t> </a:t>
            </a:r>
            <a:r>
              <a:rPr lang="en-US" sz="2400" dirty="0" err="1"/>
              <a:t>là</a:t>
            </a:r>
            <a:r>
              <a:rPr lang="en-US" sz="2400" dirty="0"/>
              <a:t> </a:t>
            </a:r>
            <a:r>
              <a:rPr lang="en-US" sz="2400" dirty="0" err="1"/>
              <a:t>một</a:t>
            </a:r>
            <a:r>
              <a:rPr lang="en-US" sz="2400" dirty="0"/>
              <a:t> </a:t>
            </a:r>
            <a:r>
              <a:rPr lang="en-US" sz="2400" dirty="0" err="1"/>
              <a:t>giáo</a:t>
            </a:r>
            <a:r>
              <a:rPr lang="en-US" sz="2400" dirty="0"/>
              <a:t> </a:t>
            </a:r>
            <a:r>
              <a:rPr lang="en-US" sz="2400" dirty="0" err="1"/>
              <a:t>viên</a:t>
            </a:r>
            <a:r>
              <a:rPr lang="en-US" sz="2400" dirty="0"/>
              <a:t> </a:t>
            </a:r>
            <a:r>
              <a:rPr lang="en-US" sz="2400" dirty="0" err="1"/>
              <a:t>rất</a:t>
            </a:r>
            <a:r>
              <a:rPr lang="en-US" sz="2400" dirty="0"/>
              <a:t> </a:t>
            </a:r>
            <a:r>
              <a:rPr lang="en-US" sz="2400" dirty="0" err="1"/>
              <a:t>nhiệt</a:t>
            </a:r>
            <a:r>
              <a:rPr lang="en-US" sz="2400" dirty="0"/>
              <a:t> </a:t>
            </a:r>
            <a:r>
              <a:rPr lang="en-US" sz="2400" dirty="0" err="1"/>
              <a:t>tình</a:t>
            </a:r>
            <a:r>
              <a:rPr lang="en-US" sz="2400" dirty="0"/>
              <a:t>. </a:t>
            </a:r>
            <a:r>
              <a:rPr lang="en-US" sz="2400" dirty="0" err="1"/>
              <a:t>Tôi</a:t>
            </a:r>
            <a:r>
              <a:rPr lang="en-US" sz="2400" dirty="0"/>
              <a:t> </a:t>
            </a:r>
            <a:r>
              <a:rPr lang="en-US" sz="2400" dirty="0" err="1"/>
              <a:t>yêu</a:t>
            </a:r>
            <a:r>
              <a:rPr lang="en-US" sz="2400" dirty="0"/>
              <a:t> </a:t>
            </a:r>
            <a:r>
              <a:rPr lang="en-US" sz="2400" dirty="0" err="1"/>
              <a:t>cô</a:t>
            </a:r>
            <a:r>
              <a:rPr lang="en-US" sz="2400" dirty="0"/>
              <a:t> </a:t>
            </a:r>
            <a:r>
              <a:rPr lang="en-US" sz="2400" dirty="0" err="1"/>
              <a:t>ấy</a:t>
            </a:r>
            <a:r>
              <a:rPr lang="en-US" sz="2400" dirty="0"/>
              <a:t> </a:t>
            </a:r>
            <a:r>
              <a:rPr lang="en-US" sz="2400" dirty="0" err="1"/>
              <a:t>rất</a:t>
            </a:r>
            <a:r>
              <a:rPr lang="en-US" sz="2400" dirty="0"/>
              <a:t> </a:t>
            </a:r>
            <a:r>
              <a:rPr lang="en-US" sz="2400" dirty="0" err="1"/>
              <a:t>nhiều</a:t>
            </a:r>
            <a:r>
              <a:rPr lang="en-US" sz="2400" dirty="0"/>
              <a:t>.</a:t>
            </a:r>
          </a:p>
          <a:p>
            <a:endParaRPr lang="en-US" sz="2400" dirty="0"/>
          </a:p>
        </p:txBody>
      </p:sp>
      <p:sp>
        <p:nvSpPr>
          <p:cNvPr id="3" name="Oval 2"/>
          <p:cNvSpPr/>
          <p:nvPr/>
        </p:nvSpPr>
        <p:spPr>
          <a:xfrm>
            <a:off x="1066800" y="12954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351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763000" cy="4893647"/>
          </a:xfrm>
          <a:prstGeom prst="rect">
            <a:avLst/>
          </a:prstGeom>
          <a:noFill/>
        </p:spPr>
        <p:txBody>
          <a:bodyPr wrap="square" rtlCol="0">
            <a:spAutoFit/>
          </a:bodyPr>
          <a:lstStyle/>
          <a:p>
            <a:r>
              <a:rPr lang="en-US" sz="2400" b="1" dirty="0">
                <a:solidFill>
                  <a:srgbClr val="FF0000"/>
                </a:solidFill>
              </a:rPr>
              <a:t>Question 12:</a:t>
            </a:r>
            <a:r>
              <a:rPr lang="en-US" sz="2400" dirty="0">
                <a:solidFill>
                  <a:srgbClr val="FF0000"/>
                </a:solidFill>
              </a:rPr>
              <a:t> </a:t>
            </a:r>
            <a:r>
              <a:rPr lang="en-US" sz="2400" dirty="0"/>
              <a:t>As soon as </a:t>
            </a:r>
            <a:r>
              <a:rPr lang="en-US" sz="2400" dirty="0" err="1"/>
              <a:t>Ferlin</a:t>
            </a:r>
            <a:r>
              <a:rPr lang="en-US" sz="2400" dirty="0"/>
              <a:t> came to party, he immediately set his _______on </a:t>
            </a:r>
            <a:r>
              <a:rPr lang="en-US" sz="2400" dirty="0" err="1"/>
              <a:t>Melin</a:t>
            </a:r>
            <a:r>
              <a:rPr lang="en-US" sz="2400" dirty="0"/>
              <a:t>. Maybe he was captivated by her.</a:t>
            </a:r>
          </a:p>
          <a:p>
            <a:r>
              <a:rPr lang="en-US" sz="2400" b="1" dirty="0"/>
              <a:t>	A.</a:t>
            </a:r>
            <a:r>
              <a:rPr lang="en-US" sz="2400" dirty="0"/>
              <a:t> eyes	</a:t>
            </a:r>
            <a:r>
              <a:rPr lang="en-US" sz="2400" b="1" dirty="0"/>
              <a:t>B.</a:t>
            </a:r>
            <a:r>
              <a:rPr lang="en-US" sz="2400" dirty="0"/>
              <a:t> heart	</a:t>
            </a:r>
            <a:r>
              <a:rPr lang="en-US" sz="2400" b="1" dirty="0"/>
              <a:t>C.</a:t>
            </a:r>
            <a:r>
              <a:rPr lang="en-US" sz="2400" dirty="0"/>
              <a:t> decision	</a:t>
            </a:r>
            <a:r>
              <a:rPr lang="en-US" sz="2400" b="1" dirty="0"/>
              <a:t>D.</a:t>
            </a:r>
            <a:r>
              <a:rPr lang="en-US" sz="2400" dirty="0"/>
              <a:t> feeling</a:t>
            </a:r>
          </a:p>
          <a:p>
            <a:endParaRPr lang="vi-VN" sz="2400" b="1" dirty="0" smtClean="0"/>
          </a:p>
          <a:p>
            <a:r>
              <a:rPr lang="en-US" sz="2400" dirty="0" smtClean="0"/>
              <a:t>A</a:t>
            </a:r>
            <a:r>
              <a:rPr lang="en-US" sz="2400" dirty="0"/>
              <a:t>. eyes /</a:t>
            </a:r>
            <a:r>
              <a:rPr lang="en-US" sz="2400" dirty="0" err="1"/>
              <a:t>aɪs</a:t>
            </a:r>
            <a:r>
              <a:rPr lang="en-US" sz="2400" dirty="0"/>
              <a:t>/ (n): </a:t>
            </a:r>
            <a:r>
              <a:rPr lang="en-US" sz="2400" dirty="0" err="1"/>
              <a:t>đôi</a:t>
            </a:r>
            <a:r>
              <a:rPr lang="en-US" sz="2400" dirty="0"/>
              <a:t> </a:t>
            </a:r>
            <a:r>
              <a:rPr lang="en-US" sz="2400" dirty="0" err="1"/>
              <a:t>mắt</a:t>
            </a:r>
            <a:r>
              <a:rPr lang="en-US" sz="2400" dirty="0"/>
              <a:t/>
            </a:r>
            <a:br>
              <a:rPr lang="en-US" sz="2400" dirty="0"/>
            </a:br>
            <a:r>
              <a:rPr lang="en-US" sz="2400" dirty="0"/>
              <a:t>B. heart /</a:t>
            </a:r>
            <a:r>
              <a:rPr lang="en-US" sz="2400" dirty="0" err="1"/>
              <a:t>hɑːt</a:t>
            </a:r>
            <a:r>
              <a:rPr lang="en-US" sz="2400" dirty="0"/>
              <a:t>/ (n): </a:t>
            </a:r>
            <a:r>
              <a:rPr lang="en-US" sz="2400" dirty="0" err="1"/>
              <a:t>trái</a:t>
            </a:r>
            <a:r>
              <a:rPr lang="en-US" sz="2400" dirty="0"/>
              <a:t> </a:t>
            </a:r>
            <a:r>
              <a:rPr lang="en-US" sz="2400" dirty="0" err="1"/>
              <a:t>tim</a:t>
            </a:r>
            <a:r>
              <a:rPr lang="en-US" sz="2400" dirty="0"/>
              <a:t/>
            </a:r>
            <a:br>
              <a:rPr lang="en-US" sz="2400" dirty="0"/>
            </a:br>
            <a:r>
              <a:rPr lang="en-US" sz="2400" dirty="0"/>
              <a:t>C. decision /</a:t>
            </a:r>
            <a:r>
              <a:rPr lang="en-US" sz="2400" dirty="0" err="1"/>
              <a:t>dɪˈsɪʒən</a:t>
            </a:r>
            <a:r>
              <a:rPr lang="en-US" sz="2400" dirty="0"/>
              <a:t>/ (n): </a:t>
            </a:r>
            <a:r>
              <a:rPr lang="en-US" sz="2400" dirty="0" err="1"/>
              <a:t>quyết</a:t>
            </a:r>
            <a:r>
              <a:rPr lang="en-US" sz="2400" dirty="0"/>
              <a:t> </a:t>
            </a:r>
            <a:r>
              <a:rPr lang="en-US" sz="2400" dirty="0" err="1"/>
              <a:t>định</a:t>
            </a:r>
            <a:r>
              <a:rPr lang="en-US" sz="2400" dirty="0"/>
              <a:t/>
            </a:r>
            <a:br>
              <a:rPr lang="en-US" sz="2400" dirty="0"/>
            </a:br>
            <a:r>
              <a:rPr lang="en-US" sz="2400" dirty="0"/>
              <a:t>D. feeling /ˈ</a:t>
            </a:r>
            <a:r>
              <a:rPr lang="en-US" sz="2400" dirty="0" err="1"/>
              <a:t>fiːlɪŋ</a:t>
            </a:r>
            <a:r>
              <a:rPr lang="en-US" sz="2400" dirty="0"/>
              <a:t>/ (n): </a:t>
            </a:r>
            <a:r>
              <a:rPr lang="en-US" sz="2400" dirty="0" err="1"/>
              <a:t>cảm</a:t>
            </a:r>
            <a:r>
              <a:rPr lang="en-US" sz="2400" dirty="0"/>
              <a:t> </a:t>
            </a:r>
            <a:r>
              <a:rPr lang="en-US" sz="2400" dirty="0" err="1"/>
              <a:t>xúc</a:t>
            </a:r>
            <a:r>
              <a:rPr lang="en-US" sz="2400" dirty="0"/>
              <a:t/>
            </a:r>
            <a:br>
              <a:rPr lang="en-US" sz="2400" dirty="0"/>
            </a:br>
            <a:r>
              <a:rPr lang="en-US" sz="2400" dirty="0"/>
              <a:t>=&gt; </a:t>
            </a:r>
            <a:r>
              <a:rPr lang="en-US" sz="2400" dirty="0" err="1"/>
              <a:t>Cấu</a:t>
            </a:r>
            <a:r>
              <a:rPr lang="en-US" sz="2400" dirty="0"/>
              <a:t> </a:t>
            </a:r>
            <a:r>
              <a:rPr lang="en-US" sz="2400" dirty="0" err="1"/>
              <a:t>trúc</a:t>
            </a:r>
            <a:r>
              <a:rPr lang="en-US" sz="2400" dirty="0"/>
              <a:t>: </a:t>
            </a:r>
            <a:r>
              <a:rPr lang="en-US" sz="2400" b="1" dirty="0"/>
              <a:t>Clap/lay/set eyes on </a:t>
            </a:r>
            <a:r>
              <a:rPr lang="en-US" sz="2400" b="1" dirty="0" err="1"/>
              <a:t>sb</a:t>
            </a:r>
            <a:r>
              <a:rPr lang="en-US" sz="2400" b="1" dirty="0"/>
              <a:t>/</a:t>
            </a:r>
            <a:r>
              <a:rPr lang="en-US" sz="2400" b="1" dirty="0" err="1"/>
              <a:t>sth</a:t>
            </a:r>
            <a:r>
              <a:rPr lang="en-US" sz="2400" b="1" dirty="0"/>
              <a:t>: </a:t>
            </a:r>
            <a:r>
              <a:rPr lang="en-US" sz="2400" b="1" dirty="0" err="1"/>
              <a:t>để</a:t>
            </a:r>
            <a:r>
              <a:rPr lang="en-US" sz="2400" b="1" dirty="0"/>
              <a:t> ý, </a:t>
            </a:r>
            <a:r>
              <a:rPr lang="en-US" sz="2400" b="1" dirty="0" err="1"/>
              <a:t>để</a:t>
            </a:r>
            <a:r>
              <a:rPr lang="en-US" sz="2400" b="1" dirty="0"/>
              <a:t> </a:t>
            </a:r>
            <a:r>
              <a:rPr lang="en-US" sz="2400" b="1" dirty="0" err="1"/>
              <a:t>mắt</a:t>
            </a:r>
            <a:r>
              <a:rPr lang="en-US" sz="2400" b="1" dirty="0"/>
              <a:t> </a:t>
            </a:r>
            <a:r>
              <a:rPr lang="en-US" sz="2400" b="1" dirty="0" err="1"/>
              <a:t>tới</a:t>
            </a:r>
            <a:r>
              <a:rPr lang="en-US" sz="2400" b="1" dirty="0"/>
              <a:t> </a:t>
            </a:r>
            <a:r>
              <a:rPr lang="en-US" sz="2400" b="1" dirty="0" err="1"/>
              <a:t>cái</a:t>
            </a:r>
            <a:r>
              <a:rPr lang="en-US" sz="2400" b="1" dirty="0"/>
              <a:t> </a:t>
            </a:r>
            <a:r>
              <a:rPr lang="en-US" sz="2400" b="1" dirty="0" err="1"/>
              <a:t>gì</a:t>
            </a:r>
            <a:r>
              <a:rPr lang="en-US" sz="2400" b="1" dirty="0"/>
              <a:t>/</a:t>
            </a:r>
            <a:r>
              <a:rPr lang="en-US" sz="2400" b="1" dirty="0" err="1"/>
              <a:t>ai</a:t>
            </a:r>
            <a:r>
              <a:rPr lang="en-US" sz="2400" b="1" dirty="0"/>
              <a:t> </a:t>
            </a:r>
            <a:r>
              <a:rPr lang="en-US" sz="2400" b="1" dirty="0" err="1"/>
              <a:t>đó</a:t>
            </a:r>
            <a:r>
              <a:rPr lang="en-US" sz="2400" b="1" dirty="0"/>
              <a:t> </a:t>
            </a:r>
            <a:r>
              <a:rPr lang="en-US" sz="2400" b="1" dirty="0" err="1"/>
              <a:t>ngay</a:t>
            </a:r>
            <a:r>
              <a:rPr lang="en-US" sz="2400" b="1" dirty="0"/>
              <a:t> </a:t>
            </a:r>
            <a:r>
              <a:rPr lang="en-US" sz="2400" b="1" dirty="0" err="1"/>
              <a:t>từ</a:t>
            </a:r>
            <a:r>
              <a:rPr lang="en-US" sz="2400" b="1" dirty="0"/>
              <a:t> </a:t>
            </a:r>
            <a:r>
              <a:rPr lang="en-US" sz="2400" b="1" dirty="0" err="1"/>
              <a:t>lần</a:t>
            </a:r>
            <a:r>
              <a:rPr lang="en-US" sz="2400" b="1" dirty="0"/>
              <a:t> </a:t>
            </a:r>
            <a:r>
              <a:rPr lang="en-US" sz="2400" b="1" dirty="0" err="1"/>
              <a:t>đầu</a:t>
            </a:r>
            <a:r>
              <a:rPr lang="en-US" sz="2400" b="1" dirty="0"/>
              <a:t> </a:t>
            </a:r>
            <a:r>
              <a:rPr lang="en-US" sz="2400" b="1" dirty="0" err="1"/>
              <a:t>gặp</a:t>
            </a:r>
            <a:r>
              <a:rPr lang="en-US" sz="2400" dirty="0"/>
              <a:t/>
            </a:r>
            <a:br>
              <a:rPr lang="en-US" sz="2400" dirty="0"/>
            </a:br>
            <a:r>
              <a:rPr lang="en-US" sz="2400" b="1" dirty="0" err="1"/>
              <a:t>Dịch</a:t>
            </a:r>
            <a:r>
              <a:rPr lang="en-US" sz="2400" b="1" dirty="0"/>
              <a:t> </a:t>
            </a:r>
            <a:r>
              <a:rPr lang="en-US" sz="2400" b="1" dirty="0" err="1"/>
              <a:t>nghĩa</a:t>
            </a:r>
            <a:r>
              <a:rPr lang="en-US" sz="2400" b="1" dirty="0"/>
              <a:t>:</a:t>
            </a:r>
            <a:r>
              <a:rPr lang="en-US" sz="2400" dirty="0"/>
              <a:t> </a:t>
            </a:r>
            <a:r>
              <a:rPr lang="en-US" sz="2400" dirty="0" err="1"/>
              <a:t>Ngay</a:t>
            </a:r>
            <a:r>
              <a:rPr lang="en-US" sz="2400" dirty="0"/>
              <a:t> </a:t>
            </a:r>
            <a:r>
              <a:rPr lang="en-US" sz="2400" dirty="0" err="1"/>
              <a:t>khi</a:t>
            </a:r>
            <a:r>
              <a:rPr lang="en-US" sz="2400" dirty="0"/>
              <a:t> </a:t>
            </a:r>
            <a:r>
              <a:rPr lang="en-US" sz="2400" dirty="0" err="1"/>
              <a:t>Ferlin</a:t>
            </a:r>
            <a:r>
              <a:rPr lang="en-US" sz="2400" dirty="0"/>
              <a:t> </a:t>
            </a:r>
            <a:r>
              <a:rPr lang="en-US" sz="2400" dirty="0" err="1"/>
              <a:t>đến</a:t>
            </a:r>
            <a:r>
              <a:rPr lang="en-US" sz="2400" dirty="0"/>
              <a:t> </a:t>
            </a:r>
            <a:r>
              <a:rPr lang="en-US" sz="2400" dirty="0" err="1"/>
              <a:t>bữa</a:t>
            </a:r>
            <a:r>
              <a:rPr lang="en-US" sz="2400" dirty="0"/>
              <a:t> </a:t>
            </a:r>
            <a:r>
              <a:rPr lang="en-US" sz="2400" dirty="0" err="1"/>
              <a:t>tiệc</a:t>
            </a:r>
            <a:r>
              <a:rPr lang="en-US" sz="2400" dirty="0"/>
              <a:t>, </a:t>
            </a:r>
            <a:r>
              <a:rPr lang="en-US" sz="2400" dirty="0" err="1"/>
              <a:t>anh</a:t>
            </a:r>
            <a:r>
              <a:rPr lang="en-US" sz="2400" dirty="0"/>
              <a:t> </a:t>
            </a:r>
            <a:r>
              <a:rPr lang="en-US" sz="2400" dirty="0" err="1"/>
              <a:t>lập</a:t>
            </a:r>
            <a:r>
              <a:rPr lang="en-US" sz="2400" dirty="0"/>
              <a:t> </a:t>
            </a:r>
            <a:r>
              <a:rPr lang="en-US" sz="2400" dirty="0" err="1"/>
              <a:t>tức</a:t>
            </a:r>
            <a:r>
              <a:rPr lang="en-US" sz="2400" dirty="0"/>
              <a:t> </a:t>
            </a:r>
            <a:r>
              <a:rPr lang="en-US" sz="2400" dirty="0" err="1"/>
              <a:t>để</a:t>
            </a:r>
            <a:r>
              <a:rPr lang="en-US" sz="2400" dirty="0"/>
              <a:t> ý </a:t>
            </a:r>
            <a:r>
              <a:rPr lang="en-US" sz="2400" dirty="0" err="1"/>
              <a:t>tới</a:t>
            </a:r>
            <a:r>
              <a:rPr lang="en-US" sz="2400" dirty="0"/>
              <a:t> </a:t>
            </a:r>
            <a:r>
              <a:rPr lang="en-US" sz="2400" dirty="0" err="1"/>
              <a:t>Melin</a:t>
            </a:r>
            <a:r>
              <a:rPr lang="en-US" sz="2400" dirty="0"/>
              <a:t>. </a:t>
            </a:r>
            <a:r>
              <a:rPr lang="en-US" sz="2400" dirty="0" err="1"/>
              <a:t>Có</a:t>
            </a:r>
            <a:r>
              <a:rPr lang="en-US" sz="2400" dirty="0"/>
              <a:t> </a:t>
            </a:r>
            <a:r>
              <a:rPr lang="en-US" sz="2400" dirty="0" err="1"/>
              <a:t>lẽ</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bị</a:t>
            </a:r>
            <a:r>
              <a:rPr lang="en-US" sz="2400" dirty="0"/>
              <a:t> </a:t>
            </a:r>
            <a:r>
              <a:rPr lang="en-US" sz="2400" dirty="0" err="1"/>
              <a:t>cô</a:t>
            </a:r>
            <a:r>
              <a:rPr lang="en-US" sz="2400" dirty="0"/>
              <a:t> </a:t>
            </a:r>
            <a:r>
              <a:rPr lang="en-US" sz="2400" dirty="0" err="1"/>
              <a:t>quyến</a:t>
            </a:r>
            <a:r>
              <a:rPr lang="en-US" sz="2400" dirty="0"/>
              <a:t> </a:t>
            </a:r>
            <a:r>
              <a:rPr lang="en-US" sz="2400" dirty="0" err="1"/>
              <a:t>rũ</a:t>
            </a:r>
            <a:r>
              <a:rPr lang="en-US" sz="2400" dirty="0"/>
              <a:t>.</a:t>
            </a:r>
          </a:p>
          <a:p>
            <a:endParaRPr lang="en-US" sz="2400" dirty="0"/>
          </a:p>
        </p:txBody>
      </p:sp>
      <p:sp>
        <p:nvSpPr>
          <p:cNvPr id="3" name="Oval 2"/>
          <p:cNvSpPr/>
          <p:nvPr/>
        </p:nvSpPr>
        <p:spPr>
          <a:xfrm>
            <a:off x="10668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869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39200" cy="3416320"/>
          </a:xfrm>
          <a:prstGeom prst="rect">
            <a:avLst/>
          </a:prstGeom>
          <a:noFill/>
        </p:spPr>
        <p:txBody>
          <a:bodyPr wrap="square" rtlCol="0">
            <a:spAutoFit/>
          </a:bodyPr>
          <a:lstStyle/>
          <a:p>
            <a:r>
              <a:rPr lang="vi-VN" sz="2400" b="1" dirty="0"/>
              <a:t>Question </a:t>
            </a:r>
            <a:r>
              <a:rPr lang="en-GB" sz="2400" b="1" dirty="0"/>
              <a:t>13.</a:t>
            </a:r>
            <a:r>
              <a:rPr lang="en-GB" sz="2400" dirty="0"/>
              <a:t> English ___________in many countries.  </a:t>
            </a:r>
            <a:endParaRPr lang="en-US" sz="2400" dirty="0"/>
          </a:p>
          <a:p>
            <a:r>
              <a:rPr lang="en-GB" sz="2400" dirty="0"/>
              <a:t>     </a:t>
            </a:r>
            <a:r>
              <a:rPr lang="en-GB" sz="2400" b="1" dirty="0"/>
              <a:t>A</a:t>
            </a:r>
            <a:r>
              <a:rPr lang="en-GB" sz="2400" dirty="0"/>
              <a:t>.  are spoke	</a:t>
            </a:r>
            <a:r>
              <a:rPr lang="en-GB" sz="2400" b="1" dirty="0"/>
              <a:t>B</a:t>
            </a:r>
            <a:r>
              <a:rPr lang="en-GB" sz="2400" dirty="0"/>
              <a:t>.  is spoke	</a:t>
            </a:r>
            <a:r>
              <a:rPr lang="en-GB" sz="2400" b="1" dirty="0"/>
              <a:t>C</a:t>
            </a:r>
            <a:r>
              <a:rPr lang="en-GB" sz="2400" dirty="0"/>
              <a:t>.  are spoken     </a:t>
            </a:r>
            <a:r>
              <a:rPr lang="en-GB" sz="2400" b="1" dirty="0" smtClean="0"/>
              <a:t>D</a:t>
            </a:r>
            <a:r>
              <a:rPr lang="en-GB" sz="2400" dirty="0"/>
              <a:t>.  is  spoken</a:t>
            </a:r>
            <a:r>
              <a:rPr lang="en-GB" sz="2400" b="1" dirty="0"/>
              <a:t> </a:t>
            </a:r>
            <a:endParaRPr lang="en-US" sz="2400" dirty="0"/>
          </a:p>
          <a:p>
            <a:r>
              <a:rPr lang="vi-VN" sz="2400" b="1" dirty="0"/>
              <a:t>Phương pháp giải: </a:t>
            </a:r>
            <a:endParaRPr lang="en-US" sz="2400" dirty="0"/>
          </a:p>
          <a:p>
            <a:r>
              <a:rPr lang="vi-VN" sz="2400" b="1" dirty="0"/>
              <a:t>Kiến thức:</a:t>
            </a:r>
            <a:r>
              <a:rPr lang="vi-VN" sz="2400" dirty="0"/>
              <a:t> </a:t>
            </a:r>
            <a:r>
              <a:rPr lang="en-US" sz="2400" dirty="0" err="1"/>
              <a:t>Câu</a:t>
            </a:r>
            <a:r>
              <a:rPr lang="en-US" sz="2400" dirty="0"/>
              <a:t> </a:t>
            </a:r>
            <a:r>
              <a:rPr lang="en-US" sz="2400" dirty="0" err="1"/>
              <a:t>bị</a:t>
            </a:r>
            <a:r>
              <a:rPr lang="en-US" sz="2400" dirty="0"/>
              <a:t> </a:t>
            </a:r>
            <a:r>
              <a:rPr lang="en-US" sz="2400" dirty="0" err="1"/>
              <a:t>động</a:t>
            </a:r>
            <a:r>
              <a:rPr lang="en-US" sz="2400" dirty="0"/>
              <a:t>: </a:t>
            </a:r>
          </a:p>
          <a:p>
            <a:r>
              <a:rPr lang="en-US" sz="2400" b="1" dirty="0" err="1"/>
              <a:t>Giải</a:t>
            </a:r>
            <a:r>
              <a:rPr lang="en-US" sz="2400" b="1" dirty="0"/>
              <a:t> chi </a:t>
            </a:r>
            <a:r>
              <a:rPr lang="en-US" sz="2400" b="1" dirty="0" err="1"/>
              <a:t>tiết</a:t>
            </a:r>
            <a:r>
              <a:rPr lang="en-US" sz="2400" b="1" dirty="0"/>
              <a:t>: </a:t>
            </a:r>
            <a:r>
              <a:rPr lang="en-US" sz="2400" dirty="0" err="1"/>
              <a:t>Câu</a:t>
            </a:r>
            <a:r>
              <a:rPr lang="en-US" sz="2400" dirty="0"/>
              <a:t> </a:t>
            </a:r>
            <a:r>
              <a:rPr lang="en-US" sz="2400" dirty="0" err="1"/>
              <a:t>bị</a:t>
            </a:r>
            <a:r>
              <a:rPr lang="en-US" sz="2400" dirty="0"/>
              <a:t> </a:t>
            </a:r>
            <a:r>
              <a:rPr lang="en-US" sz="2400" dirty="0" err="1"/>
              <a:t>động</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 </a:t>
            </a:r>
            <a:r>
              <a:rPr lang="en-US" sz="2400" dirty="0" err="1"/>
              <a:t>Hành</a:t>
            </a:r>
            <a:r>
              <a:rPr lang="en-US" sz="2400" dirty="0"/>
              <a:t> </a:t>
            </a:r>
            <a:r>
              <a:rPr lang="en-US" sz="2400" dirty="0" err="1"/>
              <a:t>động</a:t>
            </a:r>
            <a:r>
              <a:rPr lang="en-US" sz="2400" dirty="0"/>
              <a:t> </a:t>
            </a:r>
            <a:r>
              <a:rPr lang="en-US" sz="2400" dirty="0" err="1"/>
              <a:t>được</a:t>
            </a:r>
            <a:r>
              <a:rPr lang="en-US" sz="2400" dirty="0"/>
              <a:t> </a:t>
            </a:r>
            <a:r>
              <a:rPr lang="en-US" sz="2400" dirty="0" err="1"/>
              <a:t>nhấn</a:t>
            </a:r>
            <a:r>
              <a:rPr lang="en-US" sz="2400" dirty="0"/>
              <a:t> </a:t>
            </a:r>
            <a:r>
              <a:rPr lang="en-US" sz="2400" dirty="0" err="1"/>
              <a:t>mạnh</a:t>
            </a:r>
            <a:r>
              <a:rPr lang="en-US" sz="2400" dirty="0"/>
              <a:t> </a:t>
            </a:r>
            <a:r>
              <a:rPr lang="en-US" sz="2400" dirty="0" err="1"/>
              <a:t>là</a:t>
            </a:r>
            <a:r>
              <a:rPr lang="en-US" sz="2400" dirty="0"/>
              <a:t> </a:t>
            </a:r>
            <a:r>
              <a:rPr lang="en-US" sz="2400" dirty="0" err="1"/>
              <a:t>tiếng</a:t>
            </a:r>
            <a:r>
              <a:rPr lang="en-US" sz="2400" dirty="0"/>
              <a:t> </a:t>
            </a:r>
            <a:r>
              <a:rPr lang="en-US" sz="2400" dirty="0" err="1"/>
              <a:t>Anh</a:t>
            </a:r>
            <a:r>
              <a:rPr lang="en-US" sz="2400" dirty="0"/>
              <a:t> </a:t>
            </a:r>
            <a:r>
              <a:rPr lang="en-US" sz="2400" dirty="0" err="1"/>
              <a:t>được</a:t>
            </a:r>
            <a:r>
              <a:rPr lang="en-US" sz="2400" dirty="0"/>
              <a:t> </a:t>
            </a:r>
            <a:r>
              <a:rPr lang="en-US" sz="2400" dirty="0" err="1"/>
              <a:t>nói</a:t>
            </a:r>
            <a:r>
              <a:rPr lang="en-US" sz="2400" dirty="0"/>
              <a:t> ở </a:t>
            </a:r>
            <a:r>
              <a:rPr lang="en-US" sz="2400" dirty="0" err="1"/>
              <a:t>nhiều</a:t>
            </a:r>
            <a:r>
              <a:rPr lang="en-US" sz="2400" dirty="0"/>
              <a:t> </a:t>
            </a:r>
            <a:r>
              <a:rPr lang="en-US" sz="2400" dirty="0" err="1"/>
              <a:t>nước</a:t>
            </a:r>
            <a:endParaRPr lang="en-US" sz="2400" dirty="0"/>
          </a:p>
          <a:p>
            <a:r>
              <a:rPr lang="en-US" sz="2400" dirty="0"/>
              <a:t>S + is/are/am + V-</a:t>
            </a:r>
            <a:r>
              <a:rPr lang="en-US" sz="2400" dirty="0" err="1"/>
              <a:t>ed</a:t>
            </a:r>
            <a:r>
              <a:rPr lang="en-US" sz="2400" dirty="0"/>
              <a:t>/V3</a:t>
            </a:r>
          </a:p>
          <a:p>
            <a:r>
              <a:rPr lang="en-US" sz="2400" b="1" dirty="0" err="1"/>
              <a:t>Tạm</a:t>
            </a:r>
            <a:r>
              <a:rPr lang="en-US" sz="2400" b="1" dirty="0"/>
              <a:t> </a:t>
            </a:r>
            <a:r>
              <a:rPr lang="en-US" sz="2400" b="1" dirty="0" err="1"/>
              <a:t>dịch</a:t>
            </a:r>
            <a:r>
              <a:rPr lang="en-US" sz="2400" dirty="0"/>
              <a:t>: </a:t>
            </a:r>
            <a:r>
              <a:rPr lang="en-US" sz="2400" dirty="0" err="1"/>
              <a:t>Tiếng</a:t>
            </a:r>
            <a:r>
              <a:rPr lang="en-US" sz="2400" dirty="0"/>
              <a:t> </a:t>
            </a:r>
            <a:r>
              <a:rPr lang="en-US" sz="2400" dirty="0" err="1"/>
              <a:t>Anh</a:t>
            </a:r>
            <a:r>
              <a:rPr lang="en-US" sz="2400" dirty="0"/>
              <a:t> </a:t>
            </a:r>
            <a:r>
              <a:rPr lang="en-US" sz="2400" dirty="0" err="1"/>
              <a:t>được</a:t>
            </a:r>
            <a:r>
              <a:rPr lang="en-US" sz="2400" dirty="0"/>
              <a:t> </a:t>
            </a:r>
            <a:r>
              <a:rPr lang="en-US" sz="2400" dirty="0" err="1"/>
              <a:t>nói</a:t>
            </a:r>
            <a:r>
              <a:rPr lang="en-US" sz="2400" dirty="0"/>
              <a:t> ở </a:t>
            </a:r>
            <a:r>
              <a:rPr lang="en-US" sz="2400" dirty="0" err="1"/>
              <a:t>nhiều</a:t>
            </a:r>
            <a:r>
              <a:rPr lang="en-US" sz="2400" dirty="0"/>
              <a:t> </a:t>
            </a:r>
            <a:r>
              <a:rPr lang="en-US" sz="2400" dirty="0" err="1"/>
              <a:t>nước</a:t>
            </a:r>
            <a:endParaRPr lang="en-US" sz="2400" dirty="0"/>
          </a:p>
          <a:p>
            <a:endParaRPr lang="en-US" sz="2400" dirty="0"/>
          </a:p>
        </p:txBody>
      </p:sp>
      <p:sp>
        <p:nvSpPr>
          <p:cNvPr id="3" name="Oval 2"/>
          <p:cNvSpPr/>
          <p:nvPr/>
        </p:nvSpPr>
        <p:spPr>
          <a:xfrm>
            <a:off x="6781800" y="914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579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7109639"/>
          </a:xfrm>
          <a:prstGeom prst="rect">
            <a:avLst/>
          </a:prstGeom>
          <a:noFill/>
        </p:spPr>
        <p:txBody>
          <a:bodyPr wrap="square" rtlCol="0">
            <a:spAutoFit/>
          </a:bodyPr>
          <a:lstStyle/>
          <a:p>
            <a:r>
              <a:rPr lang="en-US" sz="2400" b="1" dirty="0">
                <a:solidFill>
                  <a:srgbClr val="FF0000"/>
                </a:solidFill>
              </a:rPr>
              <a:t>Question 14: </a:t>
            </a:r>
            <a:r>
              <a:rPr lang="en-US" sz="2400" dirty="0"/>
              <a:t>___________ all the lights and other electric devices, we left the classroom.</a:t>
            </a:r>
          </a:p>
          <a:p>
            <a:r>
              <a:rPr lang="en-US" sz="2400" b="1" dirty="0"/>
              <a:t>	A.</a:t>
            </a:r>
            <a:r>
              <a:rPr lang="en-US" sz="2400" dirty="0"/>
              <a:t> Having been turned off		</a:t>
            </a:r>
            <a:r>
              <a:rPr lang="en-US" sz="2400" b="1" dirty="0"/>
              <a:t>B.</a:t>
            </a:r>
            <a:r>
              <a:rPr lang="en-US" sz="2400" dirty="0"/>
              <a:t> Turning off</a:t>
            </a:r>
          </a:p>
          <a:p>
            <a:r>
              <a:rPr lang="en-US" sz="2400" b="1" dirty="0"/>
              <a:t>	C.</a:t>
            </a:r>
            <a:r>
              <a:rPr lang="en-US" sz="2400" dirty="0"/>
              <a:t> To have turned off		</a:t>
            </a:r>
            <a:r>
              <a:rPr lang="en-US" sz="2400" b="1" dirty="0"/>
              <a:t>D.</a:t>
            </a:r>
            <a:r>
              <a:rPr lang="en-US" sz="2400" dirty="0"/>
              <a:t> Having turned off</a:t>
            </a:r>
          </a:p>
          <a:p>
            <a:endParaRPr lang="vi-VN" sz="2400" b="1" dirty="0" smtClean="0"/>
          </a:p>
          <a:p>
            <a:r>
              <a:rPr lang="en-US" sz="2400" b="1" dirty="0" smtClean="0"/>
              <a:t> </a:t>
            </a: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A. Having been turned off =&gt; </a:t>
            </a:r>
            <a:r>
              <a:rPr lang="en-US" sz="2400" dirty="0" err="1"/>
              <a:t>không</a:t>
            </a:r>
            <a:r>
              <a:rPr lang="en-US" sz="2400" dirty="0"/>
              <a:t> </a:t>
            </a:r>
            <a:r>
              <a:rPr lang="en-US" sz="2400" dirty="0" err="1"/>
              <a:t>dùng</a:t>
            </a:r>
            <a:r>
              <a:rPr lang="en-US" sz="2400" dirty="0"/>
              <a:t> </a:t>
            </a:r>
            <a:r>
              <a:rPr lang="en-US" sz="2400" dirty="0" err="1"/>
              <a:t>dạng</a:t>
            </a:r>
            <a:r>
              <a:rPr lang="en-US" sz="2400" dirty="0"/>
              <a:t> </a:t>
            </a:r>
            <a:r>
              <a:rPr lang="en-US" sz="2400" dirty="0" err="1"/>
              <a:t>bị</a:t>
            </a:r>
            <a:r>
              <a:rPr lang="en-US" sz="2400" dirty="0"/>
              <a:t> </a:t>
            </a:r>
            <a:r>
              <a:rPr lang="en-US" sz="2400" dirty="0" err="1"/>
              <a:t>động</a:t>
            </a:r>
            <a:r>
              <a:rPr lang="en-US" sz="2400" dirty="0"/>
              <a:t> ở </a:t>
            </a:r>
            <a:r>
              <a:rPr lang="en-US" sz="2400" dirty="0" err="1"/>
              <a:t>đây</a:t>
            </a:r>
            <a:r>
              <a:rPr lang="en-US" sz="2400" dirty="0"/>
              <a:t> </a:t>
            </a:r>
            <a:r>
              <a:rPr lang="en-US" sz="2400" dirty="0" err="1"/>
              <a:t>vì</a:t>
            </a:r>
            <a:r>
              <a:rPr lang="en-US" sz="2400" dirty="0"/>
              <a:t> </a:t>
            </a:r>
            <a:r>
              <a:rPr lang="en-US" sz="2400" dirty="0" err="1"/>
              <a:t>đằng</a:t>
            </a:r>
            <a:r>
              <a:rPr lang="en-US" sz="2400" dirty="0"/>
              <a:t> </a:t>
            </a:r>
            <a:r>
              <a:rPr lang="en-US" sz="2400" dirty="0" err="1"/>
              <a:t>sau</a:t>
            </a:r>
            <a:r>
              <a:rPr lang="en-US" sz="2400" dirty="0"/>
              <a:t> </a:t>
            </a:r>
            <a:r>
              <a:rPr lang="en-US" sz="2400" dirty="0" err="1"/>
              <a:t>đã</a:t>
            </a:r>
            <a:r>
              <a:rPr lang="en-US" sz="2400" dirty="0"/>
              <a:t> </a:t>
            </a:r>
            <a:r>
              <a:rPr lang="en-US" sz="2400" dirty="0" err="1"/>
              <a:t>có</a:t>
            </a:r>
            <a:r>
              <a:rPr lang="en-US" sz="2400" dirty="0"/>
              <a:t> </a:t>
            </a:r>
            <a:r>
              <a:rPr lang="en-US" sz="2400" dirty="0" err="1"/>
              <a:t>tân</a:t>
            </a:r>
            <a:r>
              <a:rPr lang="en-US" sz="2400" dirty="0"/>
              <a:t> </a:t>
            </a:r>
            <a:r>
              <a:rPr lang="en-US" sz="2400" dirty="0" err="1"/>
              <a:t>ngữ</a:t>
            </a:r>
            <a:r>
              <a:rPr lang="en-US" sz="2400" dirty="0"/>
              <a:t> </a:t>
            </a:r>
            <a:r>
              <a:rPr lang="en-US" sz="2400" dirty="0" err="1"/>
              <a:t>là</a:t>
            </a:r>
            <a:r>
              <a:rPr lang="en-US" sz="2400" dirty="0"/>
              <a:t> “all the lights and other electric devices” =&gt; </a:t>
            </a:r>
            <a:r>
              <a:rPr lang="en-US" sz="2400" dirty="0" err="1"/>
              <a:t>đáp</a:t>
            </a:r>
            <a:r>
              <a:rPr lang="en-US" sz="2400" dirty="0"/>
              <a:t> </a:t>
            </a:r>
            <a:r>
              <a:rPr lang="en-US" sz="2400" dirty="0" err="1"/>
              <a:t>án</a:t>
            </a:r>
            <a:r>
              <a:rPr lang="en-US" sz="2400" dirty="0"/>
              <a:t> A </a:t>
            </a:r>
            <a:r>
              <a:rPr lang="en-US" sz="2400" dirty="0" err="1"/>
              <a:t>sai</a:t>
            </a:r>
            <a:r>
              <a:rPr lang="en-US" sz="2400" dirty="0"/>
              <a:t>.</a:t>
            </a:r>
            <a:br>
              <a:rPr lang="en-US" sz="2400" dirty="0"/>
            </a:br>
            <a:r>
              <a:rPr lang="en-US" sz="2400" dirty="0"/>
              <a:t>B. Turning off =&gt; </a:t>
            </a:r>
            <a:r>
              <a:rPr lang="en-US" sz="2400" dirty="0" err="1"/>
              <a:t>Sai</a:t>
            </a:r>
            <a:r>
              <a:rPr lang="en-US" sz="2400" dirty="0"/>
              <a:t> </a:t>
            </a:r>
            <a:r>
              <a:rPr lang="en-US" sz="2400" dirty="0" err="1"/>
              <a:t>vì</a:t>
            </a:r>
            <a:r>
              <a:rPr lang="en-US" sz="2400" dirty="0"/>
              <a:t> ở </a:t>
            </a:r>
            <a:r>
              <a:rPr lang="en-US" sz="2400" dirty="0" err="1"/>
              <a:t>đây</a:t>
            </a:r>
            <a:r>
              <a:rPr lang="en-US" sz="2400" dirty="0"/>
              <a:t> 2 </a:t>
            </a:r>
            <a:r>
              <a:rPr lang="en-US" sz="2400" dirty="0" err="1"/>
              <a:t>vế</a:t>
            </a:r>
            <a:r>
              <a:rPr lang="en-US" sz="2400" dirty="0"/>
              <a:t> </a:t>
            </a:r>
            <a:r>
              <a:rPr lang="en-US" sz="2400" dirty="0" err="1"/>
              <a:t>đồng</a:t>
            </a:r>
            <a:r>
              <a:rPr lang="en-US" sz="2400" dirty="0"/>
              <a:t> </a:t>
            </a:r>
            <a:r>
              <a:rPr lang="en-US" sz="2400" dirty="0" err="1"/>
              <a:t>chủ</a:t>
            </a:r>
            <a:r>
              <a:rPr lang="en-US" sz="2400" dirty="0"/>
              <a:t> </a:t>
            </a:r>
            <a:r>
              <a:rPr lang="en-US" sz="2400" dirty="0" err="1"/>
              <a:t>ngữ</a:t>
            </a:r>
            <a:r>
              <a:rPr lang="en-US" sz="2400" dirty="0"/>
              <a:t>, ta </a:t>
            </a:r>
            <a:r>
              <a:rPr lang="en-US" sz="2400" dirty="0" err="1"/>
              <a:t>lược</a:t>
            </a:r>
            <a:r>
              <a:rPr lang="en-US" sz="2400" dirty="0"/>
              <a:t> </a:t>
            </a:r>
            <a:r>
              <a:rPr lang="en-US" sz="2400" dirty="0" err="1"/>
              <a:t>bỏ</a:t>
            </a:r>
            <a:r>
              <a:rPr lang="en-US" sz="2400" dirty="0"/>
              <a:t> </a:t>
            </a:r>
            <a:r>
              <a:rPr lang="en-US" sz="2400" dirty="0" err="1"/>
              <a:t>chủ</a:t>
            </a:r>
            <a:r>
              <a:rPr lang="en-US" sz="2400" dirty="0"/>
              <a:t> </a:t>
            </a:r>
            <a:r>
              <a:rPr lang="en-US" sz="2400" dirty="0" err="1"/>
              <a:t>ngữ</a:t>
            </a:r>
            <a:r>
              <a:rPr lang="en-US" sz="2400" dirty="0"/>
              <a:t> </a:t>
            </a:r>
            <a:r>
              <a:rPr lang="en-US" sz="2400" dirty="0" err="1"/>
              <a:t>vế</a:t>
            </a:r>
            <a:r>
              <a:rPr lang="en-US" sz="2400" dirty="0"/>
              <a:t> </a:t>
            </a:r>
            <a:r>
              <a:rPr lang="en-US" sz="2400" dirty="0" err="1"/>
              <a:t>đầu</a:t>
            </a:r>
            <a:r>
              <a:rPr lang="en-US" sz="2400" dirty="0"/>
              <a:t>, </a:t>
            </a:r>
            <a:r>
              <a:rPr lang="en-US" sz="2400" dirty="0" err="1"/>
              <a:t>động</a:t>
            </a:r>
            <a:r>
              <a:rPr lang="en-US" sz="2400" dirty="0"/>
              <a:t> </a:t>
            </a:r>
            <a:r>
              <a:rPr lang="en-US" sz="2400" dirty="0" err="1"/>
              <a:t>từ</a:t>
            </a:r>
            <a:r>
              <a:rPr lang="en-US" sz="2400" dirty="0"/>
              <a:t> </a:t>
            </a:r>
            <a:r>
              <a:rPr lang="en-US" sz="2400" dirty="0" err="1"/>
              <a:t>đưa</a:t>
            </a:r>
            <a:r>
              <a:rPr lang="en-US" sz="2400" dirty="0"/>
              <a:t> </a:t>
            </a:r>
            <a:r>
              <a:rPr lang="en-US" sz="2400" dirty="0" err="1"/>
              <a:t>về</a:t>
            </a:r>
            <a:r>
              <a:rPr lang="en-US" sz="2400" dirty="0"/>
              <a:t> </a:t>
            </a:r>
            <a:r>
              <a:rPr lang="en-US" sz="2400" dirty="0" err="1"/>
              <a:t>dạng</a:t>
            </a:r>
            <a:r>
              <a:rPr lang="en-US" sz="2400" dirty="0"/>
              <a:t> </a:t>
            </a:r>
            <a:r>
              <a:rPr lang="en-US" sz="2400" dirty="0" err="1"/>
              <a:t>Ving</a:t>
            </a:r>
            <a:r>
              <a:rPr lang="en-US" sz="2400" dirty="0"/>
              <a:t> </a:t>
            </a:r>
            <a:r>
              <a:rPr lang="en-US" sz="2400" dirty="0" err="1"/>
              <a:t>khi</a:t>
            </a:r>
            <a:r>
              <a:rPr lang="en-US" sz="2400" dirty="0"/>
              <a:t> </a:t>
            </a:r>
            <a:r>
              <a:rPr lang="en-US" sz="2400" dirty="0" err="1"/>
              <a:t>nó</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r>
              <a:rPr lang="en-US" sz="2400" dirty="0"/>
              <a:t>. </a:t>
            </a:r>
            <a:r>
              <a:rPr lang="en-US" sz="2400" dirty="0" err="1"/>
              <a:t>Tuy</a:t>
            </a:r>
            <a:r>
              <a:rPr lang="en-US" sz="2400" dirty="0"/>
              <a:t> </a:t>
            </a:r>
            <a:r>
              <a:rPr lang="en-US" sz="2400" dirty="0" err="1"/>
              <a:t>nhiên</a:t>
            </a:r>
            <a:r>
              <a:rPr lang="en-US" sz="2400" dirty="0"/>
              <a:t>, </a:t>
            </a:r>
            <a:r>
              <a:rPr lang="en-US" sz="2400" dirty="0" err="1"/>
              <a:t>hành</a:t>
            </a:r>
            <a:r>
              <a:rPr lang="en-US" sz="2400" dirty="0"/>
              <a:t> </a:t>
            </a:r>
            <a:r>
              <a:rPr lang="en-US" sz="2400" dirty="0" err="1"/>
              <a:t>động</a:t>
            </a:r>
            <a:r>
              <a:rPr lang="en-US" sz="2400" dirty="0"/>
              <a:t> ở </a:t>
            </a:r>
            <a:r>
              <a:rPr lang="en-US" sz="2400" dirty="0" err="1"/>
              <a:t>vế</a:t>
            </a:r>
            <a:r>
              <a:rPr lang="en-US" sz="2400" dirty="0"/>
              <a:t> </a:t>
            </a:r>
            <a:r>
              <a:rPr lang="en-US" sz="2400" dirty="0" err="1"/>
              <a:t>trước</a:t>
            </a:r>
            <a:r>
              <a:rPr lang="en-US" sz="2400" dirty="0"/>
              <a:t> </a:t>
            </a:r>
            <a:r>
              <a:rPr lang="en-US" sz="2400" dirty="0" err="1"/>
              <a:t>xảy</a:t>
            </a:r>
            <a:r>
              <a:rPr lang="en-US" sz="2400" dirty="0"/>
              <a:t> </a:t>
            </a:r>
            <a:r>
              <a:rPr lang="en-US" sz="2400" dirty="0" err="1"/>
              <a:t>ra</a:t>
            </a:r>
            <a:r>
              <a:rPr lang="en-US" sz="2400" dirty="0"/>
              <a:t> </a:t>
            </a:r>
            <a:r>
              <a:rPr lang="en-US" sz="2400" dirty="0" err="1"/>
              <a:t>trước</a:t>
            </a:r>
            <a:r>
              <a:rPr lang="en-US" sz="2400" dirty="0"/>
              <a:t> </a:t>
            </a:r>
            <a:r>
              <a:rPr lang="en-US" sz="2400" dirty="0" err="1"/>
              <a:t>nên</a:t>
            </a:r>
            <a:r>
              <a:rPr lang="en-US" sz="2400" dirty="0"/>
              <a:t> ta </a:t>
            </a:r>
            <a:r>
              <a:rPr lang="en-US" sz="2400" dirty="0" err="1"/>
              <a:t>dùng</a:t>
            </a:r>
            <a:r>
              <a:rPr lang="en-US" sz="2400" dirty="0"/>
              <a:t> “Having Vp2”.</a:t>
            </a:r>
            <a:br>
              <a:rPr lang="en-US" sz="2400" dirty="0"/>
            </a:br>
            <a:r>
              <a:rPr lang="en-US" sz="2400" dirty="0"/>
              <a:t>C. To have turned off =&gt; </a:t>
            </a:r>
            <a:r>
              <a:rPr lang="en-US" sz="2400" dirty="0" err="1"/>
              <a:t>từ</a:t>
            </a:r>
            <a:r>
              <a:rPr lang="en-US" sz="2400" dirty="0"/>
              <a:t> “to” </a:t>
            </a:r>
            <a:r>
              <a:rPr lang="en-US" sz="2400" dirty="0" err="1"/>
              <a:t>đứng</a:t>
            </a:r>
            <a:r>
              <a:rPr lang="en-US" sz="2400" dirty="0"/>
              <a:t> </a:t>
            </a:r>
            <a:r>
              <a:rPr lang="en-US" sz="2400" dirty="0" err="1"/>
              <a:t>đầu</a:t>
            </a:r>
            <a:r>
              <a:rPr lang="en-US" sz="2400" dirty="0"/>
              <a:t> </a:t>
            </a:r>
            <a:r>
              <a:rPr lang="en-US" sz="2400" dirty="0" err="1"/>
              <a:t>tạo</a:t>
            </a:r>
            <a:r>
              <a:rPr lang="en-US" sz="2400" dirty="0"/>
              <a:t> </a:t>
            </a:r>
            <a:r>
              <a:rPr lang="en-US" sz="2400" dirty="0" err="1"/>
              <a:t>thành</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mục</a:t>
            </a:r>
            <a:r>
              <a:rPr lang="en-US" sz="2400" dirty="0"/>
              <a:t> </a:t>
            </a:r>
            <a:r>
              <a:rPr lang="en-US" sz="2400" dirty="0" err="1"/>
              <a:t>đích</a:t>
            </a:r>
            <a:r>
              <a:rPr lang="en-US" sz="2400" dirty="0"/>
              <a:t>. </a:t>
            </a:r>
            <a:r>
              <a:rPr lang="en-US" sz="2400" dirty="0" err="1"/>
              <a:t>Nhưng</a:t>
            </a:r>
            <a:r>
              <a:rPr lang="en-US" sz="2400" dirty="0"/>
              <a:t> </a:t>
            </a:r>
            <a:r>
              <a:rPr lang="en-US" sz="2400" dirty="0" err="1"/>
              <a:t>xét</a:t>
            </a:r>
            <a:r>
              <a:rPr lang="en-US" sz="2400" dirty="0"/>
              <a:t> </a:t>
            </a:r>
            <a:r>
              <a:rPr lang="en-US" sz="2400" dirty="0" err="1"/>
              <a:t>vào</a:t>
            </a:r>
            <a:r>
              <a:rPr lang="en-US" sz="2400" dirty="0"/>
              <a:t> </a:t>
            </a:r>
            <a:r>
              <a:rPr lang="en-US" sz="2400" dirty="0" err="1"/>
              <a:t>ngữ</a:t>
            </a:r>
            <a:r>
              <a:rPr lang="en-US" sz="2400" dirty="0"/>
              <a:t> </a:t>
            </a:r>
            <a:r>
              <a:rPr lang="en-US" sz="2400" dirty="0" err="1"/>
              <a:t>nghĩa</a:t>
            </a:r>
            <a:r>
              <a:rPr lang="en-US" sz="2400" dirty="0"/>
              <a:t>, </a:t>
            </a:r>
            <a:r>
              <a:rPr lang="en-US" sz="2400" dirty="0" err="1"/>
              <a:t>câu</a:t>
            </a:r>
            <a:r>
              <a:rPr lang="en-US" sz="2400" dirty="0"/>
              <a:t> </a:t>
            </a:r>
            <a:r>
              <a:rPr lang="en-US" sz="2400" dirty="0" err="1"/>
              <a:t>diễn</a:t>
            </a:r>
            <a:r>
              <a:rPr lang="en-US" sz="2400" dirty="0"/>
              <a:t> </a:t>
            </a:r>
            <a:r>
              <a:rPr lang="en-US" sz="2400" dirty="0" err="1"/>
              <a:t>tả</a:t>
            </a:r>
            <a:r>
              <a:rPr lang="en-US" sz="2400" dirty="0"/>
              <a:t> 2 </a:t>
            </a:r>
            <a:r>
              <a:rPr lang="en-US" sz="2400" dirty="0" err="1"/>
              <a:t>hành</a:t>
            </a:r>
            <a:r>
              <a:rPr lang="en-US" sz="2400" dirty="0"/>
              <a:t> </a:t>
            </a:r>
            <a:r>
              <a:rPr lang="en-US" sz="2400" dirty="0" err="1"/>
              <a:t>động</a:t>
            </a:r>
            <a:r>
              <a:rPr lang="en-US" sz="2400" dirty="0"/>
              <a:t> </a:t>
            </a:r>
            <a:r>
              <a:rPr lang="en-US" sz="2400" dirty="0" err="1"/>
              <a:t>xảy</a:t>
            </a:r>
            <a:r>
              <a:rPr lang="en-US" sz="2400" dirty="0"/>
              <a:t> </a:t>
            </a:r>
            <a:r>
              <a:rPr lang="en-US" sz="2400" dirty="0" err="1"/>
              <a:t>ra</a:t>
            </a:r>
            <a:r>
              <a:rPr lang="en-US" sz="2400" dirty="0"/>
              <a:t> </a:t>
            </a:r>
            <a:r>
              <a:rPr lang="en-US" sz="2400" dirty="0" err="1"/>
              <a:t>trước</a:t>
            </a:r>
            <a:r>
              <a:rPr lang="en-US" sz="2400" dirty="0"/>
              <a:t> </a:t>
            </a:r>
            <a:r>
              <a:rPr lang="en-US" sz="2400" dirty="0" err="1"/>
              <a:t>và</a:t>
            </a:r>
            <a:r>
              <a:rPr lang="en-US" sz="2400" dirty="0"/>
              <a:t> </a:t>
            </a:r>
            <a:r>
              <a:rPr lang="en-US" sz="2400" dirty="0" err="1"/>
              <a:t>sau</a:t>
            </a:r>
            <a:r>
              <a:rPr lang="en-US" sz="2400" dirty="0"/>
              <a:t>, </a:t>
            </a:r>
            <a:r>
              <a:rPr lang="en-US" sz="2400" dirty="0" err="1"/>
              <a:t>không</a:t>
            </a:r>
            <a:r>
              <a:rPr lang="en-US" sz="2400" dirty="0"/>
              <a:t> </a:t>
            </a:r>
            <a:r>
              <a:rPr lang="en-US" sz="2400" dirty="0" err="1"/>
              <a:t>phải</a:t>
            </a:r>
            <a:r>
              <a:rPr lang="en-US" sz="2400" dirty="0"/>
              <a:t> </a:t>
            </a:r>
            <a:r>
              <a:rPr lang="en-US" sz="2400" dirty="0" err="1"/>
              <a:t>nói</a:t>
            </a:r>
            <a:r>
              <a:rPr lang="en-US" sz="2400" dirty="0"/>
              <a:t> </a:t>
            </a:r>
            <a:r>
              <a:rPr lang="en-US" sz="2400" dirty="0" err="1"/>
              <a:t>về</a:t>
            </a:r>
            <a:r>
              <a:rPr lang="en-US" sz="2400" dirty="0"/>
              <a:t> </a:t>
            </a:r>
            <a:r>
              <a:rPr lang="en-US" sz="2400" dirty="0" err="1"/>
              <a:t>mục</a:t>
            </a:r>
            <a:r>
              <a:rPr lang="en-US" sz="2400" dirty="0"/>
              <a:t> </a:t>
            </a:r>
            <a:r>
              <a:rPr lang="en-US" sz="2400" dirty="0" err="1"/>
              <a:t>đích</a:t>
            </a:r>
            <a:r>
              <a:rPr lang="en-US" sz="2400" dirty="0"/>
              <a:t> </a:t>
            </a:r>
            <a:r>
              <a:rPr lang="en-US" sz="2400" dirty="0" err="1"/>
              <a:t>của</a:t>
            </a:r>
            <a:r>
              <a:rPr lang="en-US" sz="2400" dirty="0"/>
              <a:t> </a:t>
            </a:r>
            <a:r>
              <a:rPr lang="en-US" sz="2400" dirty="0" err="1"/>
              <a:t>hành</a:t>
            </a:r>
            <a:r>
              <a:rPr lang="en-US" sz="2400" dirty="0"/>
              <a:t> </a:t>
            </a:r>
            <a:r>
              <a:rPr lang="en-US" sz="2400" dirty="0" err="1"/>
              <a:t>động</a:t>
            </a:r>
            <a:r>
              <a:rPr lang="en-US" sz="2400" dirty="0"/>
              <a:t>.</a:t>
            </a:r>
            <a:br>
              <a:rPr lang="en-US" sz="2400" dirty="0"/>
            </a:br>
            <a:r>
              <a:rPr lang="en-US" sz="2400" dirty="0"/>
              <a:t>D. Having turned off =&gt; </a:t>
            </a:r>
            <a:r>
              <a:rPr lang="en-US" sz="2400" dirty="0" err="1"/>
              <a:t>Đúng</a:t>
            </a:r>
            <a:r>
              <a:rPr lang="en-US" sz="2400" dirty="0"/>
              <a:t>.</a:t>
            </a:r>
            <a:br>
              <a:rPr lang="en-US" sz="2400" dirty="0"/>
            </a:br>
            <a:r>
              <a:rPr lang="en-US" sz="2400" b="1" dirty="0" err="1"/>
              <a:t>Tạm</a:t>
            </a:r>
            <a:r>
              <a:rPr lang="en-US" sz="2400" b="1" dirty="0"/>
              <a:t> </a:t>
            </a:r>
            <a:r>
              <a:rPr lang="en-US" sz="2400" b="1" dirty="0" err="1"/>
              <a:t>dịch</a:t>
            </a:r>
            <a:r>
              <a:rPr lang="en-US" sz="2400" dirty="0"/>
              <a:t>: </a:t>
            </a:r>
            <a:r>
              <a:rPr lang="en-US" sz="2400" dirty="0" err="1"/>
              <a:t>Sau</a:t>
            </a:r>
            <a:r>
              <a:rPr lang="en-US" sz="2400" dirty="0"/>
              <a:t> </a:t>
            </a:r>
            <a:r>
              <a:rPr lang="en-US" sz="2400" dirty="0" err="1"/>
              <a:t>khi</a:t>
            </a:r>
            <a:r>
              <a:rPr lang="en-US" sz="2400" dirty="0"/>
              <a:t> </a:t>
            </a:r>
            <a:r>
              <a:rPr lang="en-US" sz="2400" dirty="0" err="1"/>
              <a:t>tắt</a:t>
            </a:r>
            <a:r>
              <a:rPr lang="en-US" sz="2400" dirty="0"/>
              <a:t> </a:t>
            </a:r>
            <a:r>
              <a:rPr lang="en-US" sz="2400" dirty="0" err="1"/>
              <a:t>hết</a:t>
            </a:r>
            <a:r>
              <a:rPr lang="en-US" sz="2400" dirty="0"/>
              <a:t> </a:t>
            </a:r>
            <a:r>
              <a:rPr lang="en-US" sz="2400" dirty="0" err="1"/>
              <a:t>các</a:t>
            </a:r>
            <a:r>
              <a:rPr lang="en-US" sz="2400" dirty="0"/>
              <a:t> </a:t>
            </a:r>
            <a:r>
              <a:rPr lang="en-US" sz="2400" dirty="0" err="1"/>
              <a:t>đèn</a:t>
            </a:r>
            <a:r>
              <a:rPr lang="en-US" sz="2400" dirty="0"/>
              <a:t> </a:t>
            </a:r>
            <a:r>
              <a:rPr lang="en-US" sz="2400" dirty="0" err="1"/>
              <a:t>và</a:t>
            </a:r>
            <a:r>
              <a:rPr lang="en-US" sz="2400" dirty="0"/>
              <a:t> </a:t>
            </a:r>
            <a:r>
              <a:rPr lang="en-US" sz="2400" dirty="0" err="1"/>
              <a:t>các</a:t>
            </a:r>
            <a:r>
              <a:rPr lang="en-US" sz="2400" dirty="0"/>
              <a:t> </a:t>
            </a:r>
            <a:r>
              <a:rPr lang="en-US" sz="2400" dirty="0" err="1"/>
              <a:t>thiết</a:t>
            </a:r>
            <a:r>
              <a:rPr lang="en-US" sz="2400" dirty="0"/>
              <a:t> </a:t>
            </a:r>
            <a:r>
              <a:rPr lang="en-US" sz="2400" dirty="0" err="1"/>
              <a:t>bị</a:t>
            </a:r>
            <a:r>
              <a:rPr lang="en-US" sz="2400" dirty="0"/>
              <a:t> </a:t>
            </a:r>
            <a:r>
              <a:rPr lang="en-US" sz="2400" dirty="0" err="1"/>
              <a:t>điện</a:t>
            </a:r>
            <a:r>
              <a:rPr lang="en-US" sz="2400" dirty="0"/>
              <a:t> </a:t>
            </a:r>
            <a:r>
              <a:rPr lang="en-US" sz="2400" dirty="0" err="1"/>
              <a:t>tử</a:t>
            </a:r>
            <a:r>
              <a:rPr lang="en-US" sz="2400" dirty="0"/>
              <a:t> </a:t>
            </a:r>
            <a:r>
              <a:rPr lang="en-US" sz="2400" dirty="0" err="1"/>
              <a:t>khác</a:t>
            </a:r>
            <a:r>
              <a:rPr lang="en-US" sz="2400" dirty="0"/>
              <a:t>, </a:t>
            </a:r>
            <a:r>
              <a:rPr lang="en-US" sz="2400" dirty="0" err="1"/>
              <a:t>chúng</a:t>
            </a:r>
            <a:r>
              <a:rPr lang="en-US" sz="2400" dirty="0"/>
              <a:t> </a:t>
            </a:r>
            <a:r>
              <a:rPr lang="en-US" sz="2400" dirty="0" err="1"/>
              <a:t>tôi</a:t>
            </a:r>
            <a:r>
              <a:rPr lang="en-US" sz="2400" dirty="0"/>
              <a:t> </a:t>
            </a:r>
            <a:r>
              <a:rPr lang="en-US" sz="2400" dirty="0" err="1"/>
              <a:t>rời</a:t>
            </a:r>
            <a:r>
              <a:rPr lang="en-US" sz="2400" dirty="0"/>
              <a:t> </a:t>
            </a:r>
            <a:r>
              <a:rPr lang="en-US" sz="2400" dirty="0" err="1"/>
              <a:t>khỏi</a:t>
            </a:r>
            <a:r>
              <a:rPr lang="en-US" sz="2400" dirty="0"/>
              <a:t> </a:t>
            </a:r>
            <a:r>
              <a:rPr lang="en-US" sz="2400" dirty="0" err="1"/>
              <a:t>lớp</a:t>
            </a:r>
            <a:r>
              <a:rPr lang="en-US" sz="2400" dirty="0"/>
              <a:t> </a:t>
            </a:r>
            <a:r>
              <a:rPr lang="en-US" sz="2400" dirty="0" err="1"/>
              <a:t>học</a:t>
            </a:r>
            <a:r>
              <a:rPr lang="en-US" sz="2400" dirty="0"/>
              <a:t>.</a:t>
            </a:r>
          </a:p>
          <a:p>
            <a:endParaRPr lang="en-US" sz="2400" dirty="0"/>
          </a:p>
        </p:txBody>
      </p:sp>
      <p:sp>
        <p:nvSpPr>
          <p:cNvPr id="3" name="Oval 2"/>
          <p:cNvSpPr/>
          <p:nvPr/>
        </p:nvSpPr>
        <p:spPr>
          <a:xfrm>
            <a:off x="4800600" y="1371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292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609600"/>
            <a:ext cx="8915400" cy="6001643"/>
          </a:xfrm>
          <a:prstGeom prst="rect">
            <a:avLst/>
          </a:prstGeom>
          <a:noFill/>
        </p:spPr>
        <p:txBody>
          <a:bodyPr wrap="square" rtlCol="0">
            <a:spAutoFit/>
          </a:bodyPr>
          <a:lstStyle/>
          <a:p>
            <a:r>
              <a:rPr lang="en-US" sz="2400" b="1" dirty="0"/>
              <a:t>Question 15: </a:t>
            </a:r>
            <a:r>
              <a:rPr lang="en-US" sz="2400" dirty="0"/>
              <a:t>___________ you study for these exams, the better you will do.</a:t>
            </a:r>
          </a:p>
          <a:p>
            <a:pPr marL="457200" indent="-457200">
              <a:buAutoNum type="alphaUcPeriod"/>
            </a:pPr>
            <a:r>
              <a:rPr lang="en-US" sz="2400" dirty="0" smtClean="0"/>
              <a:t>The </a:t>
            </a:r>
            <a:r>
              <a:rPr lang="en-US" sz="2400" dirty="0"/>
              <a:t>harder 	</a:t>
            </a:r>
            <a:r>
              <a:rPr lang="en-US" sz="2400" b="1" dirty="0"/>
              <a:t>B.</a:t>
            </a:r>
            <a:r>
              <a:rPr lang="en-US" sz="2400" dirty="0"/>
              <a:t> The more </a:t>
            </a:r>
            <a:r>
              <a:rPr lang="en-US" sz="2400" b="1" dirty="0"/>
              <a:t>	C.</a:t>
            </a:r>
            <a:r>
              <a:rPr lang="en-US" sz="2400" dirty="0"/>
              <a:t> The hardest 	</a:t>
            </a:r>
            <a:r>
              <a:rPr lang="en-US" sz="2400" b="1" dirty="0" smtClean="0"/>
              <a:t>D</a:t>
            </a:r>
            <a:r>
              <a:rPr lang="en-US" sz="2400" b="1" dirty="0"/>
              <a:t>.</a:t>
            </a:r>
            <a:r>
              <a:rPr lang="en-US" sz="2400" dirty="0"/>
              <a:t> The more hard </a:t>
            </a:r>
            <a:endParaRPr lang="vi-VN" sz="2400" dirty="0" smtClean="0"/>
          </a:p>
          <a:p>
            <a:r>
              <a:rPr lang="en-US" sz="2400" dirty="0" smtClean="0"/>
              <a:t> </a:t>
            </a:r>
            <a:endParaRPr lang="vi-VN" sz="2400" b="1" dirty="0" smtClean="0"/>
          </a:p>
          <a:p>
            <a:r>
              <a:rPr lang="en-US" sz="2400" dirty="0" smtClean="0"/>
              <a:t>HD</a:t>
            </a:r>
            <a:r>
              <a:rPr lang="en-US" sz="2400" dirty="0"/>
              <a:t>: </a:t>
            </a:r>
            <a:r>
              <a:rPr lang="en-US" sz="2400" dirty="0" err="1"/>
              <a:t>Dịch</a:t>
            </a:r>
            <a:r>
              <a:rPr lang="en-US" sz="2400" dirty="0"/>
              <a:t> </a:t>
            </a:r>
            <a:r>
              <a:rPr lang="en-US" sz="2400" dirty="0" err="1"/>
              <a:t>nghĩa</a:t>
            </a:r>
            <a:r>
              <a:rPr lang="en-US" sz="2400" dirty="0"/>
              <a:t>: </a:t>
            </a:r>
            <a:r>
              <a:rPr lang="en-US" sz="2400" dirty="0" err="1"/>
              <a:t>Bạn</a:t>
            </a:r>
            <a:r>
              <a:rPr lang="en-US" sz="2400" dirty="0"/>
              <a:t> </a:t>
            </a:r>
            <a:r>
              <a:rPr lang="en-US" sz="2400" dirty="0" err="1"/>
              <a:t>càng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cho</a:t>
            </a:r>
            <a:r>
              <a:rPr lang="en-US" sz="2400" dirty="0"/>
              <a:t> </a:t>
            </a:r>
            <a:r>
              <a:rPr lang="en-US" sz="2400" dirty="0" err="1"/>
              <a:t>các</a:t>
            </a:r>
            <a:r>
              <a:rPr lang="en-US" sz="2400" dirty="0"/>
              <a:t> </a:t>
            </a:r>
            <a:r>
              <a:rPr lang="en-US" sz="2400" dirty="0" err="1"/>
              <a:t>kỳ</a:t>
            </a:r>
            <a:r>
              <a:rPr lang="en-US" sz="2400" dirty="0"/>
              <a:t> </a:t>
            </a:r>
            <a:r>
              <a:rPr lang="en-US" sz="2400" dirty="0" err="1"/>
              <a:t>thi</a:t>
            </a:r>
            <a:r>
              <a:rPr lang="en-US" sz="2400" dirty="0"/>
              <a:t> </a:t>
            </a:r>
            <a:r>
              <a:rPr lang="en-US" sz="2400" dirty="0" err="1"/>
              <a:t>này</a:t>
            </a:r>
            <a:r>
              <a:rPr lang="en-US" sz="2400" dirty="0"/>
              <a:t>, </a:t>
            </a:r>
            <a:r>
              <a:rPr lang="en-US" sz="2400" dirty="0" err="1"/>
              <a:t>bạn</a:t>
            </a:r>
            <a:r>
              <a:rPr lang="en-US" sz="2400" dirty="0"/>
              <a:t> </a:t>
            </a:r>
            <a:r>
              <a:rPr lang="en-US" sz="2400" dirty="0" err="1"/>
              <a:t>sẽ</a:t>
            </a:r>
            <a:r>
              <a:rPr lang="en-US" sz="2400" dirty="0"/>
              <a:t> </a:t>
            </a:r>
            <a:r>
              <a:rPr lang="en-US" sz="2400" dirty="0" err="1"/>
              <a:t>càng</a:t>
            </a:r>
            <a:r>
              <a:rPr lang="en-US" sz="2400" dirty="0"/>
              <a:t> </a:t>
            </a:r>
            <a:r>
              <a:rPr lang="en-US" sz="2400" dirty="0" err="1"/>
              <a:t>làm</a:t>
            </a:r>
            <a:r>
              <a:rPr lang="en-US" sz="2400" dirty="0"/>
              <a:t> </a:t>
            </a:r>
            <a:r>
              <a:rPr lang="en-US" sz="2400" dirty="0" err="1"/>
              <a:t>tốt</a:t>
            </a:r>
            <a:r>
              <a:rPr lang="en-US" sz="2400" dirty="0"/>
              <a:t> </a:t>
            </a:r>
            <a:r>
              <a:rPr lang="en-US" sz="2400" dirty="0" err="1"/>
              <a:t>hơn</a:t>
            </a:r>
            <a:r>
              <a:rPr lang="en-US" sz="2400" dirty="0"/>
              <a:t>.</a:t>
            </a:r>
            <a:br>
              <a:rPr lang="en-US" sz="2400" dirty="0"/>
            </a:br>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br>
              <a:rPr lang="en-US" sz="2400" dirty="0"/>
            </a:br>
            <a:r>
              <a:rPr lang="en-US" sz="2400" dirty="0"/>
              <a:t>A. The harder / the better →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khi</a:t>
            </a:r>
            <a:r>
              <a:rPr lang="en-US" sz="2400" dirty="0"/>
              <a:t> </a:t>
            </a:r>
            <a:r>
              <a:rPr lang="en-US" sz="2400" dirty="0" err="1"/>
              <a:t>nói</a:t>
            </a:r>
            <a:r>
              <a:rPr lang="en-US" sz="2400" dirty="0"/>
              <a:t> </a:t>
            </a:r>
            <a:r>
              <a:rPr lang="en-US" sz="2400" dirty="0" err="1"/>
              <a:t>về</a:t>
            </a:r>
            <a:r>
              <a:rPr lang="en-US" sz="2400" dirty="0"/>
              <a:t> 2 </a:t>
            </a:r>
            <a:r>
              <a:rPr lang="en-US" sz="2400" dirty="0" err="1"/>
              <a:t>người</a:t>
            </a:r>
            <a:r>
              <a:rPr lang="en-US" sz="2400" dirty="0"/>
              <a:t> </a:t>
            </a:r>
            <a:r>
              <a:rPr lang="en-US" sz="2400" dirty="0" err="1"/>
              <a:t>hoặc</a:t>
            </a:r>
            <a:r>
              <a:rPr lang="en-US" sz="2400" dirty="0"/>
              <a:t> </a:t>
            </a:r>
            <a:r>
              <a:rPr lang="en-US" sz="2400" dirty="0" err="1"/>
              <a:t>sự</a:t>
            </a:r>
            <a:r>
              <a:rPr lang="en-US" sz="2400" dirty="0"/>
              <a:t> </a:t>
            </a:r>
            <a:r>
              <a:rPr lang="en-US" sz="2400" dirty="0" err="1"/>
              <a:t>vật</a:t>
            </a:r>
            <a:r>
              <a:rPr lang="en-US" sz="2400" dirty="0"/>
              <a:t>:</a:t>
            </a:r>
          </a:p>
          <a:p>
            <a:r>
              <a:rPr lang="en-US" sz="2400" dirty="0"/>
              <a:t>The more/-</a:t>
            </a:r>
            <a:r>
              <a:rPr lang="en-US" sz="2400" dirty="0" err="1"/>
              <a:t>er</a:t>
            </a:r>
            <a:r>
              <a:rPr lang="en-US" sz="2400" dirty="0"/>
              <a:t> + S + V, the more/-</a:t>
            </a:r>
            <a:r>
              <a:rPr lang="en-US" sz="2400" dirty="0" err="1"/>
              <a:t>er</a:t>
            </a:r>
            <a:r>
              <a:rPr lang="en-US" sz="2400" dirty="0"/>
              <a:t> + S + V</a:t>
            </a:r>
            <a:br>
              <a:rPr lang="en-US" sz="2400" dirty="0"/>
            </a:br>
            <a:r>
              <a:rPr lang="en-US" sz="2400" dirty="0"/>
              <a:t>B. The more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r>
            <a:br>
              <a:rPr lang="en-US" sz="2400" dirty="0"/>
            </a:br>
            <a:r>
              <a:rPr lang="en-US" sz="2400" dirty="0"/>
              <a:t>C. The hardest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r>
            <a:br>
              <a:rPr lang="en-US" sz="2400" dirty="0"/>
            </a:br>
            <a:r>
              <a:rPr lang="en-US" sz="2400" dirty="0"/>
              <a:t>D. The more hard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hơn</a:t>
            </a:r>
            <a:r>
              <a:rPr lang="en-US" sz="2400" dirty="0"/>
              <a:t> (hard </a:t>
            </a:r>
            <a:r>
              <a:rPr lang="en-US" sz="2400" dirty="0" err="1"/>
              <a:t>là</a:t>
            </a:r>
            <a:r>
              <a:rPr lang="en-US" sz="2400" dirty="0"/>
              <a:t> </a:t>
            </a:r>
            <a:r>
              <a:rPr lang="en-US" sz="2400" dirty="0" err="1"/>
              <a:t>từ</a:t>
            </a:r>
            <a:r>
              <a:rPr lang="en-US" sz="2400" dirty="0"/>
              <a:t> 1 </a:t>
            </a:r>
            <a:r>
              <a:rPr lang="en-US" sz="2400" dirty="0" err="1"/>
              <a:t>âm</a:t>
            </a:r>
            <a:r>
              <a:rPr lang="en-US" sz="2400" dirty="0"/>
              <a:t> </a:t>
            </a:r>
            <a:r>
              <a:rPr lang="en-US" sz="2400" dirty="0" err="1"/>
              <a:t>tiết</a:t>
            </a:r>
            <a:r>
              <a:rPr lang="en-US" sz="2400" dirty="0"/>
              <a:t>, good </a:t>
            </a:r>
            <a:r>
              <a:rPr lang="en-US" sz="2400" dirty="0" err="1"/>
              <a:t>là</a:t>
            </a:r>
            <a:r>
              <a:rPr lang="en-US" sz="2400" dirty="0"/>
              <a:t> </a:t>
            </a:r>
            <a:r>
              <a:rPr lang="en-US" sz="2400" dirty="0" err="1"/>
              <a:t>trường</a:t>
            </a:r>
            <a:r>
              <a:rPr lang="en-US" sz="2400" dirty="0"/>
              <a:t> </a:t>
            </a:r>
            <a:r>
              <a:rPr lang="en-US" sz="2400" dirty="0" err="1"/>
              <a:t>hợp</a:t>
            </a:r>
            <a:r>
              <a:rPr lang="en-US" sz="2400" dirty="0"/>
              <a:t> </a:t>
            </a:r>
            <a:r>
              <a:rPr lang="en-US" sz="2400" dirty="0" err="1"/>
              <a:t>bất</a:t>
            </a:r>
            <a:r>
              <a:rPr lang="en-US" sz="2400" dirty="0"/>
              <a:t> </a:t>
            </a:r>
            <a:r>
              <a:rPr lang="en-US" sz="2400" dirty="0" err="1"/>
              <a:t>quy</a:t>
            </a:r>
            <a:r>
              <a:rPr lang="en-US" sz="2400" dirty="0"/>
              <a:t> </a:t>
            </a:r>
            <a:r>
              <a:rPr lang="en-US" sz="2400" dirty="0" err="1"/>
              <a:t>tắc</a:t>
            </a:r>
            <a:r>
              <a:rPr lang="en-US" sz="2400" dirty="0"/>
              <a:t>)</a:t>
            </a:r>
          </a:p>
          <a:p>
            <a:endParaRPr lang="en-US" sz="2400" dirty="0"/>
          </a:p>
        </p:txBody>
      </p:sp>
      <p:sp>
        <p:nvSpPr>
          <p:cNvPr id="3" name="Oval 2"/>
          <p:cNvSpPr/>
          <p:nvPr/>
        </p:nvSpPr>
        <p:spPr>
          <a:xfrm>
            <a:off x="6477000" y="1447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035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4893647"/>
          </a:xfrm>
          <a:prstGeom prst="rect">
            <a:avLst/>
          </a:prstGeom>
          <a:noFill/>
        </p:spPr>
        <p:txBody>
          <a:bodyPr wrap="square" rtlCol="0">
            <a:spAutoFit/>
          </a:bodyPr>
          <a:lstStyle/>
          <a:p>
            <a:r>
              <a:rPr lang="en-US" sz="2400" b="1" dirty="0"/>
              <a:t>Question 16. </a:t>
            </a:r>
            <a:r>
              <a:rPr lang="en-US" sz="2400" dirty="0"/>
              <a:t>Ben: “You didn’t go to school yesterday, did you?”</a:t>
            </a:r>
          </a:p>
          <a:p>
            <a:r>
              <a:rPr lang="en-US" sz="2400" dirty="0"/>
              <a:t>Jasmine: “</a:t>
            </a:r>
            <a:r>
              <a:rPr lang="en-US" sz="2400" u="sng" dirty="0"/>
              <a:t> 	</a:t>
            </a:r>
            <a:r>
              <a:rPr lang="en-US" sz="2400" dirty="0"/>
              <a:t>. I saw you, but you were talking to someone”</a:t>
            </a:r>
          </a:p>
          <a:p>
            <a:r>
              <a:rPr lang="en-US" sz="2400" b="1" dirty="0"/>
              <a:t>A. </a:t>
            </a:r>
            <a:r>
              <a:rPr lang="en-US" sz="2400" dirty="0"/>
              <a:t>No, I didn’t		</a:t>
            </a:r>
            <a:r>
              <a:rPr lang="en-US" sz="2400" b="1" dirty="0"/>
              <a:t>B. </a:t>
            </a:r>
            <a:r>
              <a:rPr lang="en-US" sz="2400" dirty="0"/>
              <a:t>Yes, I didn’t	</a:t>
            </a:r>
            <a:r>
              <a:rPr lang="en-US" sz="2400" b="1" dirty="0"/>
              <a:t>C. </a:t>
            </a:r>
            <a:r>
              <a:rPr lang="en-US" sz="2400" dirty="0"/>
              <a:t>Let me see	</a:t>
            </a:r>
            <a:r>
              <a:rPr lang="en-US" sz="2400" b="1" dirty="0"/>
              <a:t>D. </a:t>
            </a:r>
            <a:r>
              <a:rPr lang="en-US" sz="2400" dirty="0"/>
              <a:t>I went</a:t>
            </a:r>
          </a:p>
          <a:p>
            <a:endParaRPr lang="vi-VN" sz="2400" b="1" dirty="0" smtClean="0"/>
          </a:p>
          <a:p>
            <a:r>
              <a:rPr lang="en-US" sz="2400" b="1" i="1" dirty="0" err="1" smtClean="0"/>
              <a:t>Kỹ</a:t>
            </a:r>
            <a:r>
              <a:rPr lang="en-US" sz="2400" b="1" i="1" dirty="0" smtClean="0"/>
              <a:t> </a:t>
            </a:r>
            <a:r>
              <a:rPr lang="en-US" sz="2400" b="1" i="1" dirty="0" err="1"/>
              <a:t>năng</a:t>
            </a:r>
            <a:r>
              <a:rPr lang="en-US" sz="2400" b="1" i="1" dirty="0"/>
              <a:t>: </a:t>
            </a:r>
            <a:r>
              <a:rPr lang="en-US" sz="2400" i="1" dirty="0" err="1"/>
              <a:t>Dịch</a:t>
            </a:r>
            <a:endParaRPr lang="en-US" sz="2400" dirty="0"/>
          </a:p>
          <a:p>
            <a:r>
              <a:rPr lang="en-US" sz="2400" b="1" i="1" dirty="0" err="1"/>
              <a:t>Giải</a:t>
            </a:r>
            <a:r>
              <a:rPr lang="en-US" sz="2400" b="1" i="1" dirty="0"/>
              <a:t> </a:t>
            </a:r>
            <a:r>
              <a:rPr lang="en-US" sz="2400" b="1" i="1" dirty="0" err="1"/>
              <a:t>thích</a:t>
            </a:r>
            <a:r>
              <a:rPr lang="en-US" sz="2400" b="1" i="1" dirty="0"/>
              <a:t>:</a:t>
            </a:r>
            <a:endParaRPr lang="en-US" sz="2400" dirty="0"/>
          </a:p>
          <a:p>
            <a:r>
              <a:rPr lang="en-US" sz="2400" i="1" dirty="0"/>
              <a:t>Ben: “</a:t>
            </a:r>
            <a:r>
              <a:rPr lang="en-US" sz="2400" i="1" dirty="0" err="1"/>
              <a:t>Hôm</a:t>
            </a:r>
            <a:r>
              <a:rPr lang="en-US" sz="2400" i="1" dirty="0"/>
              <a:t> qua, </a:t>
            </a:r>
            <a:r>
              <a:rPr lang="en-US" sz="2400" i="1" dirty="0" err="1"/>
              <a:t>cậu</a:t>
            </a:r>
            <a:r>
              <a:rPr lang="en-US" sz="2400" i="1" dirty="0"/>
              <a:t> </a:t>
            </a:r>
            <a:r>
              <a:rPr lang="en-US" sz="2400" i="1" dirty="0" err="1"/>
              <a:t>không</a:t>
            </a:r>
            <a:r>
              <a:rPr lang="en-US" sz="2400" i="1" dirty="0"/>
              <a:t> </a:t>
            </a:r>
            <a:r>
              <a:rPr lang="en-US" sz="2400" i="1" dirty="0" err="1"/>
              <a:t>đi</a:t>
            </a:r>
            <a:r>
              <a:rPr lang="en-US" sz="2400" i="1" dirty="0"/>
              <a:t> </a:t>
            </a:r>
            <a:r>
              <a:rPr lang="en-US" sz="2400" i="1" dirty="0" err="1"/>
              <a:t>học</a:t>
            </a:r>
            <a:r>
              <a:rPr lang="en-US" sz="2400" i="1" dirty="0"/>
              <a:t> </a:t>
            </a:r>
            <a:r>
              <a:rPr lang="en-US" sz="2400" i="1" dirty="0" err="1"/>
              <a:t>phải</a:t>
            </a:r>
            <a:r>
              <a:rPr lang="en-US" sz="2400" i="1" dirty="0"/>
              <a:t> </a:t>
            </a:r>
            <a:r>
              <a:rPr lang="en-US" sz="2400" i="1" dirty="0" err="1"/>
              <a:t>không</a:t>
            </a:r>
            <a:r>
              <a:rPr lang="en-US" sz="2400" i="1" dirty="0"/>
              <a:t>?”</a:t>
            </a:r>
            <a:endParaRPr lang="en-US" sz="2400" dirty="0"/>
          </a:p>
          <a:p>
            <a:pPr lvl="0"/>
            <a:r>
              <a:rPr lang="en-US" sz="2400" i="1" dirty="0" err="1"/>
              <a:t>Jasamine</a:t>
            </a:r>
            <a:r>
              <a:rPr lang="en-US" sz="2400" i="1" dirty="0"/>
              <a:t>: “</a:t>
            </a:r>
            <a:r>
              <a:rPr lang="en-US" sz="2400" i="1" dirty="0" err="1"/>
              <a:t>Tớ</a:t>
            </a:r>
            <a:r>
              <a:rPr lang="en-US" sz="2400" i="1" dirty="0"/>
              <a:t> </a:t>
            </a:r>
            <a:r>
              <a:rPr lang="en-US" sz="2400" i="1" dirty="0" err="1"/>
              <a:t>có</a:t>
            </a:r>
            <a:r>
              <a:rPr lang="en-US" sz="2400" i="1" dirty="0"/>
              <a:t> </a:t>
            </a:r>
            <a:r>
              <a:rPr lang="en-US" sz="2400" i="1" dirty="0" err="1"/>
              <a:t>đi</a:t>
            </a:r>
            <a:r>
              <a:rPr lang="en-US" sz="2400" i="1" dirty="0"/>
              <a:t>. </a:t>
            </a:r>
            <a:r>
              <a:rPr lang="en-US" sz="2400" i="1" dirty="0" err="1"/>
              <a:t>Tớ</a:t>
            </a:r>
            <a:r>
              <a:rPr lang="en-US" sz="2400" i="1" dirty="0"/>
              <a:t> </a:t>
            </a:r>
            <a:r>
              <a:rPr lang="en-US" sz="2400" i="1" dirty="0" err="1"/>
              <a:t>đã</a:t>
            </a:r>
            <a:r>
              <a:rPr lang="en-US" sz="2400" i="1" dirty="0"/>
              <a:t> </a:t>
            </a:r>
            <a:r>
              <a:rPr lang="en-US" sz="2400" i="1" dirty="0" err="1"/>
              <a:t>nhìn</a:t>
            </a:r>
            <a:r>
              <a:rPr lang="en-US" sz="2400" i="1" dirty="0"/>
              <a:t> </a:t>
            </a:r>
            <a:r>
              <a:rPr lang="en-US" sz="2400" i="1" dirty="0" err="1"/>
              <a:t>thấy</a:t>
            </a:r>
            <a:r>
              <a:rPr lang="en-US" sz="2400" i="1" dirty="0"/>
              <a:t> </a:t>
            </a:r>
            <a:r>
              <a:rPr lang="en-US" sz="2400" i="1" dirty="0" err="1"/>
              <a:t>cậu</a:t>
            </a:r>
            <a:r>
              <a:rPr lang="en-US" sz="2400" i="1" dirty="0"/>
              <a:t>, </a:t>
            </a:r>
            <a:r>
              <a:rPr lang="en-US" sz="2400" i="1" dirty="0" err="1"/>
              <a:t>nhưng</a:t>
            </a:r>
            <a:r>
              <a:rPr lang="en-US" sz="2400" i="1" dirty="0"/>
              <a:t> </a:t>
            </a:r>
            <a:r>
              <a:rPr lang="en-US" sz="2400" i="1" dirty="0" err="1"/>
              <a:t>cậu</a:t>
            </a:r>
            <a:r>
              <a:rPr lang="en-US" sz="2400" i="1" dirty="0"/>
              <a:t> </a:t>
            </a:r>
            <a:r>
              <a:rPr lang="en-US" sz="2400" i="1" dirty="0" err="1"/>
              <a:t>đang</a:t>
            </a:r>
            <a:r>
              <a:rPr lang="en-US" sz="2400" i="1" dirty="0"/>
              <a:t> </a:t>
            </a:r>
            <a:r>
              <a:rPr lang="en-US" sz="2400" i="1" dirty="0" err="1"/>
              <a:t>nói</a:t>
            </a:r>
            <a:r>
              <a:rPr lang="en-US" sz="2400" i="1" dirty="0"/>
              <a:t> </a:t>
            </a:r>
            <a:r>
              <a:rPr lang="en-US" sz="2400" i="1" dirty="0" err="1"/>
              <a:t>chuyệnvới</a:t>
            </a:r>
            <a:r>
              <a:rPr lang="en-US" sz="2400" i="1" dirty="0"/>
              <a:t> </a:t>
            </a:r>
            <a:r>
              <a:rPr lang="en-US" sz="2400" i="1" dirty="0" err="1"/>
              <a:t>ai</a:t>
            </a:r>
            <a:r>
              <a:rPr lang="en-US" sz="2400" i="1" dirty="0"/>
              <a:t> </a:t>
            </a:r>
            <a:r>
              <a:rPr lang="en-US" sz="2400" i="1" dirty="0" err="1"/>
              <a:t>đó</a:t>
            </a:r>
            <a:r>
              <a:rPr lang="en-US" sz="2400" i="1" dirty="0"/>
              <a:t>.”</a:t>
            </a:r>
            <a:endParaRPr lang="en-US" sz="2400" dirty="0"/>
          </a:p>
          <a:p>
            <a:pPr lvl="0"/>
            <a:r>
              <a:rPr lang="en-US" sz="2400" i="1" dirty="0" err="1"/>
              <a:t>Không</a:t>
            </a:r>
            <a:r>
              <a:rPr lang="en-US" sz="2400" i="1" dirty="0"/>
              <a:t>, </a:t>
            </a:r>
            <a:r>
              <a:rPr lang="en-US" sz="2400" i="1" dirty="0" err="1"/>
              <a:t>tớ</a:t>
            </a:r>
            <a:r>
              <a:rPr lang="en-US" sz="2400" i="1" dirty="0"/>
              <a:t> </a:t>
            </a:r>
            <a:r>
              <a:rPr lang="en-US" sz="2400" i="1" dirty="0" err="1"/>
              <a:t>đã</a:t>
            </a:r>
            <a:r>
              <a:rPr lang="en-US" sz="2400" i="1" dirty="0"/>
              <a:t> </a:t>
            </a:r>
            <a:r>
              <a:rPr lang="en-US" sz="2400" i="1" dirty="0" err="1"/>
              <a:t>không</a:t>
            </a:r>
            <a:r>
              <a:rPr lang="en-US" sz="2400" i="1" dirty="0"/>
              <a:t> </a:t>
            </a:r>
            <a:r>
              <a:rPr lang="en-US" sz="2400" i="1" dirty="0" err="1"/>
              <a:t>đi</a:t>
            </a:r>
            <a:endParaRPr lang="en-US" sz="2400" dirty="0"/>
          </a:p>
          <a:p>
            <a:pPr lvl="0"/>
            <a:r>
              <a:rPr lang="en-US" sz="2400" i="1" dirty="0" err="1"/>
              <a:t>Sai</a:t>
            </a:r>
            <a:r>
              <a:rPr lang="en-US" sz="2400" i="1" dirty="0"/>
              <a:t> </a:t>
            </a:r>
            <a:r>
              <a:rPr lang="en-US" sz="2400" i="1" dirty="0" err="1"/>
              <a:t>cấu</a:t>
            </a:r>
            <a:r>
              <a:rPr lang="en-US" sz="2400" i="1" dirty="0"/>
              <a:t> </a:t>
            </a:r>
            <a:r>
              <a:rPr lang="en-US" sz="2400" i="1" dirty="0" err="1"/>
              <a:t>trúc</a:t>
            </a:r>
            <a:endParaRPr lang="en-US" sz="2400" dirty="0"/>
          </a:p>
          <a:p>
            <a:pPr lvl="0"/>
            <a:r>
              <a:rPr lang="en-US" sz="2400" i="1" dirty="0" err="1"/>
              <a:t>Để</a:t>
            </a:r>
            <a:r>
              <a:rPr lang="en-US" sz="2400" i="1" dirty="0"/>
              <a:t> </a:t>
            </a:r>
            <a:r>
              <a:rPr lang="en-US" sz="2400" i="1" dirty="0" err="1"/>
              <a:t>xem</a:t>
            </a:r>
            <a:r>
              <a:rPr lang="en-US" sz="2400" i="1" dirty="0"/>
              <a:t> </a:t>
            </a:r>
            <a:r>
              <a:rPr lang="en-US" sz="2400" i="1" dirty="0" err="1"/>
              <a:t>nào</a:t>
            </a:r>
            <a:r>
              <a:rPr lang="en-US" sz="2400" i="1" dirty="0"/>
              <a:t> </a:t>
            </a:r>
            <a:endParaRPr lang="en-US" sz="2400" dirty="0"/>
          </a:p>
          <a:p>
            <a:endParaRPr lang="en-US" sz="2400" dirty="0"/>
          </a:p>
        </p:txBody>
      </p:sp>
      <p:sp>
        <p:nvSpPr>
          <p:cNvPr id="3" name="Oval 2"/>
          <p:cNvSpPr/>
          <p:nvPr/>
        </p:nvSpPr>
        <p:spPr>
          <a:xfrm>
            <a:off x="6629400" y="1066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014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5632311"/>
          </a:xfrm>
          <a:prstGeom prst="rect">
            <a:avLst/>
          </a:prstGeom>
          <a:noFill/>
        </p:spPr>
        <p:txBody>
          <a:bodyPr wrap="square" rtlCol="0">
            <a:spAutoFit/>
          </a:bodyPr>
          <a:lstStyle/>
          <a:p>
            <a:r>
              <a:rPr lang="en-US" sz="2400" dirty="0"/>
              <a:t> </a:t>
            </a:r>
            <a:r>
              <a:rPr lang="en-US" sz="2400" b="1" dirty="0"/>
              <a:t>Question 17. </a:t>
            </a:r>
            <a:r>
              <a:rPr lang="en-US" sz="2400" dirty="0"/>
              <a:t>Mother: “How come you didn’t tell me that you would quit your job?” Lisa: “</a:t>
            </a:r>
            <a:r>
              <a:rPr lang="en-US" sz="2400" u="sng" dirty="0"/>
              <a:t> 	</a:t>
            </a:r>
            <a:r>
              <a:rPr lang="en-US" sz="2400" dirty="0"/>
              <a:t>.”</a:t>
            </a:r>
          </a:p>
          <a:p>
            <a:pPr lvl="0"/>
            <a:r>
              <a:rPr lang="vi-VN" sz="2400" dirty="0" smtClean="0"/>
              <a:t>A.</a:t>
            </a:r>
            <a:r>
              <a:rPr lang="en-US" sz="2400" dirty="0" smtClean="0"/>
              <a:t>I’d </a:t>
            </a:r>
            <a:r>
              <a:rPr lang="en-US" sz="2400" dirty="0"/>
              <a:t>love to tell you now</a:t>
            </a:r>
          </a:p>
          <a:p>
            <a:pPr lvl="0"/>
            <a:r>
              <a:rPr lang="vi-VN" sz="2400" dirty="0" smtClean="0"/>
              <a:t>B.</a:t>
            </a:r>
            <a:r>
              <a:rPr lang="en-US" sz="2400" dirty="0" smtClean="0"/>
              <a:t>Because </a:t>
            </a:r>
            <a:r>
              <a:rPr lang="en-US" sz="2400" dirty="0"/>
              <a:t>I knew that you would make a fuss about it</a:t>
            </a:r>
          </a:p>
          <a:p>
            <a:pPr lvl="0"/>
            <a:r>
              <a:rPr lang="vi-VN" sz="2400" dirty="0" smtClean="0"/>
              <a:t>C.</a:t>
            </a:r>
            <a:r>
              <a:rPr lang="en-US" sz="2400" dirty="0" smtClean="0"/>
              <a:t>I </a:t>
            </a:r>
            <a:r>
              <a:rPr lang="en-US" sz="2400" dirty="0"/>
              <a:t>have no idea</a:t>
            </a:r>
          </a:p>
          <a:p>
            <a:pPr lvl="0"/>
            <a:r>
              <a:rPr lang="vi-VN" sz="2400" dirty="0" smtClean="0"/>
              <a:t>D.</a:t>
            </a:r>
            <a:r>
              <a:rPr lang="en-US" sz="2400" dirty="0" smtClean="0"/>
              <a:t>Because </a:t>
            </a:r>
            <a:r>
              <a:rPr lang="en-US" sz="2400" dirty="0"/>
              <a:t>I’m so bored with it</a:t>
            </a:r>
          </a:p>
          <a:p>
            <a:endParaRPr lang="vi-VN" sz="2400" b="1" dirty="0" smtClean="0"/>
          </a:p>
          <a:p>
            <a:r>
              <a:rPr lang="en-US" sz="2400" b="1" i="1" dirty="0" err="1" smtClean="0"/>
              <a:t>Kỹ</a:t>
            </a:r>
            <a:r>
              <a:rPr lang="en-US" sz="2400" b="1" i="1" dirty="0" smtClean="0"/>
              <a:t> </a:t>
            </a:r>
            <a:r>
              <a:rPr lang="en-US" sz="2400" b="1" i="1" dirty="0" err="1"/>
              <a:t>năng</a:t>
            </a:r>
            <a:r>
              <a:rPr lang="en-US" sz="2400" b="1" i="1" dirty="0"/>
              <a:t>: </a:t>
            </a:r>
            <a:endParaRPr lang="en-US" sz="2400" dirty="0"/>
          </a:p>
          <a:p>
            <a:r>
              <a:rPr lang="en-US" sz="2400" b="1" i="1" dirty="0" err="1"/>
              <a:t>Giải</a:t>
            </a:r>
            <a:r>
              <a:rPr lang="en-US" sz="2400" b="1" i="1" dirty="0"/>
              <a:t> </a:t>
            </a:r>
            <a:r>
              <a:rPr lang="en-US" sz="2400" b="1" i="1" dirty="0" err="1"/>
              <a:t>thích</a:t>
            </a:r>
            <a:r>
              <a:rPr lang="en-US" sz="2400" b="1" i="1" dirty="0"/>
              <a:t>:</a:t>
            </a:r>
            <a:endParaRPr lang="en-US" sz="2400" dirty="0"/>
          </a:p>
          <a:p>
            <a:r>
              <a:rPr lang="en-US" sz="2400" i="1" dirty="0" err="1"/>
              <a:t>Mẹ</a:t>
            </a:r>
            <a:r>
              <a:rPr lang="en-US" sz="2400" i="1" dirty="0"/>
              <a:t>: “Sao con </a:t>
            </a:r>
            <a:r>
              <a:rPr lang="en-US" sz="2400" i="1" dirty="0" err="1"/>
              <a:t>có</a:t>
            </a:r>
            <a:r>
              <a:rPr lang="en-US" sz="2400" i="1" dirty="0"/>
              <a:t> </a:t>
            </a:r>
            <a:r>
              <a:rPr lang="en-US" sz="2400" i="1" dirty="0" err="1"/>
              <a:t>thể</a:t>
            </a:r>
            <a:r>
              <a:rPr lang="en-US" sz="2400" i="1" dirty="0"/>
              <a:t> </a:t>
            </a:r>
            <a:r>
              <a:rPr lang="en-US" sz="2400" i="1" dirty="0" err="1"/>
              <a:t>không</a:t>
            </a:r>
            <a:r>
              <a:rPr lang="en-US" sz="2400" i="1" dirty="0"/>
              <a:t> </a:t>
            </a:r>
            <a:r>
              <a:rPr lang="en-US" sz="2400" i="1" dirty="0" err="1"/>
              <a:t>nói</a:t>
            </a:r>
            <a:r>
              <a:rPr lang="en-US" sz="2400" i="1" dirty="0"/>
              <a:t> </a:t>
            </a:r>
            <a:r>
              <a:rPr lang="en-US" sz="2400" i="1" dirty="0" err="1"/>
              <a:t>với</a:t>
            </a:r>
            <a:r>
              <a:rPr lang="en-US" sz="2400" i="1" dirty="0"/>
              <a:t> </a:t>
            </a:r>
            <a:r>
              <a:rPr lang="en-US" sz="2400" i="1" dirty="0" err="1"/>
              <a:t>mẹ</a:t>
            </a:r>
            <a:r>
              <a:rPr lang="en-US" sz="2400" i="1" dirty="0"/>
              <a:t> </a:t>
            </a:r>
            <a:r>
              <a:rPr lang="en-US" sz="2400" i="1" dirty="0" err="1"/>
              <a:t>rằng</a:t>
            </a:r>
            <a:r>
              <a:rPr lang="en-US" sz="2400" i="1" dirty="0"/>
              <a:t> con </a:t>
            </a:r>
            <a:r>
              <a:rPr lang="en-US" sz="2400" i="1" dirty="0" err="1"/>
              <a:t>bỏ</a:t>
            </a:r>
            <a:r>
              <a:rPr lang="en-US" sz="2400" i="1" dirty="0"/>
              <a:t> </a:t>
            </a:r>
            <a:r>
              <a:rPr lang="en-US" sz="2400" i="1" dirty="0" err="1"/>
              <a:t>việc</a:t>
            </a:r>
            <a:r>
              <a:rPr lang="en-US" sz="2400" i="1" dirty="0"/>
              <a:t>?”</a:t>
            </a:r>
            <a:endParaRPr lang="en-US" sz="2400" dirty="0"/>
          </a:p>
          <a:p>
            <a:pPr lvl="0"/>
            <a:r>
              <a:rPr lang="en-US" sz="2400" i="1" dirty="0"/>
              <a:t>Lisa: </a:t>
            </a:r>
            <a:r>
              <a:rPr lang="en-US" sz="2400" i="1" dirty="0" err="1"/>
              <a:t>Bởi</a:t>
            </a:r>
            <a:r>
              <a:rPr lang="en-US" sz="2400" i="1" dirty="0"/>
              <a:t> </a:t>
            </a:r>
            <a:r>
              <a:rPr lang="en-US" sz="2400" i="1" dirty="0" err="1"/>
              <a:t>vì</a:t>
            </a:r>
            <a:r>
              <a:rPr lang="en-US" sz="2400" i="1" dirty="0"/>
              <a:t> con </a:t>
            </a:r>
            <a:r>
              <a:rPr lang="en-US" sz="2400" i="1" dirty="0" err="1"/>
              <a:t>biết</a:t>
            </a:r>
            <a:r>
              <a:rPr lang="en-US" sz="2400" i="1" dirty="0"/>
              <a:t> </a:t>
            </a:r>
            <a:r>
              <a:rPr lang="en-US" sz="2400" i="1" dirty="0" err="1"/>
              <a:t>là</a:t>
            </a:r>
            <a:r>
              <a:rPr lang="en-US" sz="2400" i="1" dirty="0"/>
              <a:t> </a:t>
            </a:r>
            <a:r>
              <a:rPr lang="en-US" sz="2400" i="1" dirty="0" err="1"/>
              <a:t>mẹ</a:t>
            </a:r>
            <a:r>
              <a:rPr lang="en-US" sz="2400" i="1" dirty="0"/>
              <a:t> </a:t>
            </a:r>
            <a:r>
              <a:rPr lang="en-US" sz="2400" i="1" dirty="0" err="1"/>
              <a:t>sẽ</a:t>
            </a:r>
            <a:r>
              <a:rPr lang="en-US" sz="2400" i="1" dirty="0"/>
              <a:t> </a:t>
            </a:r>
            <a:r>
              <a:rPr lang="en-US" sz="2400" i="1" dirty="0" err="1"/>
              <a:t>làm</a:t>
            </a:r>
            <a:r>
              <a:rPr lang="en-US" sz="2400" i="1" dirty="0"/>
              <a:t> </a:t>
            </a:r>
            <a:r>
              <a:rPr lang="en-US" sz="2400" i="1" dirty="0" err="1"/>
              <a:t>ầm</a:t>
            </a:r>
            <a:r>
              <a:rPr lang="en-US" sz="2400" i="1" dirty="0"/>
              <a:t> </a:t>
            </a:r>
            <a:r>
              <a:rPr lang="en-US" sz="2400" i="1" dirty="0" err="1"/>
              <a:t>lên</a:t>
            </a:r>
            <a:endParaRPr lang="en-US" sz="2400" dirty="0"/>
          </a:p>
          <a:p>
            <a:pPr lvl="0"/>
            <a:r>
              <a:rPr lang="en-US" sz="2400" i="1" dirty="0"/>
              <a:t>Con </a:t>
            </a:r>
            <a:r>
              <a:rPr lang="en-US" sz="2400" i="1" dirty="0" err="1"/>
              <a:t>muốn</a:t>
            </a:r>
            <a:r>
              <a:rPr lang="en-US" sz="2400" i="1" dirty="0"/>
              <a:t> </a:t>
            </a:r>
            <a:r>
              <a:rPr lang="en-US" sz="2400" i="1" dirty="0" err="1"/>
              <a:t>nói</a:t>
            </a:r>
            <a:r>
              <a:rPr lang="en-US" sz="2400" i="1" dirty="0"/>
              <a:t> </a:t>
            </a:r>
            <a:r>
              <a:rPr lang="en-US" sz="2400" i="1" dirty="0" err="1"/>
              <a:t>với</a:t>
            </a:r>
            <a:r>
              <a:rPr lang="en-US" sz="2400" i="1" dirty="0"/>
              <a:t> </a:t>
            </a:r>
            <a:r>
              <a:rPr lang="en-US" sz="2400" i="1" dirty="0" err="1"/>
              <a:t>mẹ</a:t>
            </a:r>
            <a:r>
              <a:rPr lang="en-US" sz="2400" i="1" dirty="0"/>
              <a:t> </a:t>
            </a:r>
            <a:r>
              <a:rPr lang="en-US" sz="2400" i="1" dirty="0" err="1"/>
              <a:t>bây</a:t>
            </a:r>
            <a:r>
              <a:rPr lang="en-US" sz="2400" i="1" dirty="0"/>
              <a:t> </a:t>
            </a:r>
            <a:r>
              <a:rPr lang="en-US" sz="2400" i="1" dirty="0" err="1"/>
              <a:t>giờ</a:t>
            </a:r>
            <a:r>
              <a:rPr lang="en-US" sz="2400" i="1" dirty="0"/>
              <a:t>.</a:t>
            </a:r>
            <a:endParaRPr lang="en-US" sz="2400" dirty="0"/>
          </a:p>
          <a:p>
            <a:pPr lvl="0"/>
            <a:r>
              <a:rPr lang="en-US" sz="2400" i="1" dirty="0"/>
              <a:t>Con </a:t>
            </a:r>
            <a:r>
              <a:rPr lang="en-US" sz="2400" i="1" dirty="0" err="1"/>
              <a:t>không</a:t>
            </a:r>
            <a:r>
              <a:rPr lang="en-US" sz="2400" i="1" dirty="0"/>
              <a:t> </a:t>
            </a:r>
            <a:r>
              <a:rPr lang="en-US" sz="2400" i="1" dirty="0" err="1"/>
              <a:t>biết</a:t>
            </a:r>
            <a:r>
              <a:rPr lang="en-US" sz="2400" i="1" dirty="0"/>
              <a:t>.</a:t>
            </a:r>
            <a:endParaRPr lang="en-US" sz="2400" dirty="0"/>
          </a:p>
          <a:p>
            <a:r>
              <a:rPr lang="en-US" sz="2400" b="1" i="1" dirty="0"/>
              <a:t>      </a:t>
            </a:r>
            <a:r>
              <a:rPr lang="en-US" sz="2400" b="1" i="1" dirty="0" err="1"/>
              <a:t>D</a:t>
            </a:r>
            <a:r>
              <a:rPr lang="en-US" sz="2400" i="1" dirty="0" err="1"/>
              <a:t>.Bởi</a:t>
            </a:r>
            <a:r>
              <a:rPr lang="en-US" sz="2400" i="1" dirty="0"/>
              <a:t> </a:t>
            </a:r>
            <a:r>
              <a:rPr lang="en-US" sz="2400" i="1" dirty="0" err="1"/>
              <a:t>vì</a:t>
            </a:r>
            <a:r>
              <a:rPr lang="en-US" sz="2400" i="1" dirty="0"/>
              <a:t> con </a:t>
            </a:r>
            <a:r>
              <a:rPr lang="en-US" sz="2400" i="1" dirty="0" err="1"/>
              <a:t>chán</a:t>
            </a:r>
            <a:r>
              <a:rPr lang="en-US" sz="2400" i="1" dirty="0"/>
              <a:t> </a:t>
            </a:r>
            <a:r>
              <a:rPr lang="en-US" sz="2400" i="1" dirty="0" err="1"/>
              <a:t>chuyện</a:t>
            </a:r>
            <a:r>
              <a:rPr lang="en-US" sz="2400" i="1" dirty="0"/>
              <a:t> </a:t>
            </a:r>
            <a:r>
              <a:rPr lang="en-US" sz="2400" i="1" dirty="0" err="1"/>
              <a:t>đấy</a:t>
            </a:r>
            <a:r>
              <a:rPr lang="en-US" sz="2400" i="1" dirty="0"/>
              <a:t> </a:t>
            </a:r>
            <a:r>
              <a:rPr lang="en-US" sz="2400" i="1" dirty="0" err="1"/>
              <a:t>rồi</a:t>
            </a:r>
            <a:endParaRPr lang="en-US" sz="2400" dirty="0"/>
          </a:p>
          <a:p>
            <a:endParaRPr lang="en-US" sz="2400" dirty="0"/>
          </a:p>
        </p:txBody>
      </p:sp>
      <p:sp>
        <p:nvSpPr>
          <p:cNvPr id="3" name="Oval 2"/>
          <p:cNvSpPr/>
          <p:nvPr/>
        </p:nvSpPr>
        <p:spPr>
          <a:xfrm>
            <a:off x="304800" y="1524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6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6370975"/>
          </a:xfrm>
          <a:prstGeom prst="rect">
            <a:avLst/>
          </a:prstGeom>
          <a:noFill/>
        </p:spPr>
        <p:txBody>
          <a:bodyPr wrap="square" rtlCol="0">
            <a:spAutoFit/>
          </a:bodyPr>
          <a:lstStyle/>
          <a:p>
            <a:r>
              <a:rPr lang="en-US" sz="2400" b="1" dirty="0"/>
              <a:t>Question 18</a:t>
            </a:r>
            <a:r>
              <a:rPr lang="en-US" sz="2400" b="1" dirty="0" smtClean="0"/>
              <a:t>:</a:t>
            </a:r>
            <a:endParaRPr lang="vi-VN" sz="2400" b="1" dirty="0" smtClean="0"/>
          </a:p>
          <a:p>
            <a:r>
              <a:rPr lang="en-US" sz="2400" b="1" dirty="0"/>
              <a:t>	A. </a:t>
            </a:r>
            <a:r>
              <a:rPr lang="en-US" sz="2400" dirty="0"/>
              <a:t>attitude</a:t>
            </a:r>
            <a:r>
              <a:rPr lang="en-US" sz="2400" b="1" dirty="0"/>
              <a:t>	B. </a:t>
            </a:r>
            <a:r>
              <a:rPr lang="en-US" sz="2400" dirty="0"/>
              <a:t>manager</a:t>
            </a:r>
            <a:r>
              <a:rPr lang="en-US" sz="2400" b="1" dirty="0"/>
              <a:t>	C. </a:t>
            </a:r>
            <a:r>
              <a:rPr lang="en-US" sz="2400" dirty="0"/>
              <a:t>invention</a:t>
            </a:r>
            <a:r>
              <a:rPr lang="en-US" sz="2400" b="1" dirty="0"/>
              <a:t>	D. </a:t>
            </a:r>
            <a:r>
              <a:rPr lang="en-US" sz="2400" dirty="0"/>
              <a:t>company</a:t>
            </a:r>
          </a:p>
          <a:p>
            <a:endParaRPr lang="vi-VN" sz="2400" b="1" dirty="0" smtClean="0"/>
          </a:p>
          <a:p>
            <a:r>
              <a:rPr lang="en-US" sz="2400" dirty="0" smtClean="0"/>
              <a:t>A</a:t>
            </a:r>
            <a:r>
              <a:rPr lang="en-US" sz="2400" dirty="0"/>
              <a:t>. attitude/ˈ</a:t>
            </a:r>
            <a:r>
              <a:rPr lang="en-US" sz="2400" dirty="0" err="1"/>
              <a:t>ætɪtjuːd</a:t>
            </a:r>
            <a:r>
              <a:rPr lang="en-US" sz="2400" dirty="0"/>
              <a:t>/ (n): </a:t>
            </a:r>
            <a:r>
              <a:rPr lang="en-US" sz="2400" dirty="0" err="1"/>
              <a:t>thái</a:t>
            </a:r>
            <a:r>
              <a:rPr lang="en-US" sz="2400" dirty="0"/>
              <a:t> </a:t>
            </a:r>
            <a:r>
              <a:rPr lang="en-US" sz="2400" dirty="0" err="1"/>
              <a:t>độ</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a:t>
            </a:r>
            <a:br>
              <a:rPr lang="en-US" sz="2400" dirty="0"/>
            </a:br>
            <a:r>
              <a:rPr lang="en-US" sz="2400" dirty="0"/>
              <a:t>B. manager /ˈ</a:t>
            </a:r>
            <a:r>
              <a:rPr lang="en-US" sz="2400" dirty="0" err="1"/>
              <a:t>mænɪdʒər</a:t>
            </a:r>
            <a:r>
              <a:rPr lang="en-US" sz="2400" dirty="0"/>
              <a:t>/ (n): </a:t>
            </a:r>
            <a:r>
              <a:rPr lang="en-US" sz="2400" dirty="0" err="1"/>
              <a:t>người</a:t>
            </a:r>
            <a:r>
              <a:rPr lang="en-US" sz="2400" dirty="0"/>
              <a:t> </a:t>
            </a:r>
            <a:r>
              <a:rPr lang="en-US" sz="2400" dirty="0" err="1"/>
              <a:t>quản</a:t>
            </a:r>
            <a:r>
              <a:rPr lang="en-US" sz="2400" dirty="0"/>
              <a:t> </a:t>
            </a:r>
            <a:r>
              <a:rPr lang="en-US" sz="2400" dirty="0" err="1"/>
              <a:t>lý</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br>
              <a:rPr lang="en-US" sz="2400" dirty="0"/>
            </a:br>
            <a:r>
              <a:rPr lang="en-US" sz="2400" dirty="0"/>
              <a:t>C. invention /</a:t>
            </a:r>
            <a:r>
              <a:rPr lang="en-US" sz="2400" dirty="0" err="1"/>
              <a:t>ɪnˈvenʃn</a:t>
            </a:r>
            <a:r>
              <a:rPr lang="en-US" sz="2400" dirty="0"/>
              <a:t>/ (n): </a:t>
            </a:r>
            <a:r>
              <a:rPr lang="en-US" sz="2400" dirty="0" err="1"/>
              <a:t>sáng</a:t>
            </a:r>
            <a:r>
              <a:rPr lang="en-US" sz="2400" dirty="0"/>
              <a:t> </a:t>
            </a:r>
            <a:r>
              <a:rPr lang="en-US" sz="2400" dirty="0" err="1"/>
              <a:t>chế</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đuôi</a:t>
            </a:r>
            <a:r>
              <a:rPr lang="en-US" sz="2400" dirty="0"/>
              <a:t> -ion </a:t>
            </a:r>
            <a:r>
              <a:rPr lang="en-US" sz="2400" dirty="0" err="1"/>
              <a:t>làm</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trước</a:t>
            </a:r>
            <a:r>
              <a:rPr lang="en-US" sz="2400" dirty="0"/>
              <a:t> </a:t>
            </a:r>
            <a:r>
              <a:rPr lang="en-US" sz="2400" dirty="0" err="1"/>
              <a:t>âm</a:t>
            </a:r>
            <a:r>
              <a:rPr lang="en-US" sz="2400" dirty="0"/>
              <a:t> </a:t>
            </a:r>
            <a:r>
              <a:rPr lang="en-US" sz="2400" dirty="0" err="1"/>
              <a:t>đó</a:t>
            </a:r>
            <a:r>
              <a:rPr lang="en-US" sz="2400" dirty="0"/>
              <a:t>.)</a:t>
            </a:r>
            <a:br>
              <a:rPr lang="en-US" sz="2400" dirty="0"/>
            </a:br>
            <a:r>
              <a:rPr lang="en-US" sz="2400" dirty="0"/>
              <a:t>D. company /ˈ</a:t>
            </a:r>
            <a:r>
              <a:rPr lang="en-US" sz="2400" dirty="0" err="1"/>
              <a:t>kʌmpəni</a:t>
            </a:r>
            <a:r>
              <a:rPr lang="en-US" sz="2400" dirty="0"/>
              <a:t>/: </a:t>
            </a:r>
            <a:r>
              <a:rPr lang="en-US" sz="2400" dirty="0" err="1"/>
              <a:t>công</a:t>
            </a:r>
            <a:r>
              <a:rPr lang="en-US" sz="2400" dirty="0"/>
              <a:t> </a:t>
            </a:r>
            <a:r>
              <a:rPr lang="en-US" sz="2400" dirty="0" err="1"/>
              <a:t>ty</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br>
              <a:rPr lang="en-US" sz="2400" dirty="0"/>
            </a:br>
            <a:r>
              <a:rPr lang="en-US" sz="2400" i="1" dirty="0"/>
              <a:t>=&gt; </a:t>
            </a:r>
            <a:r>
              <a:rPr lang="en-US" sz="2400" i="1" dirty="0" err="1"/>
              <a:t>Đáp</a:t>
            </a:r>
            <a:r>
              <a:rPr lang="en-US" sz="2400" i="1" dirty="0"/>
              <a:t> </a:t>
            </a:r>
            <a:r>
              <a:rPr lang="en-US" sz="2400" i="1" dirty="0" err="1"/>
              <a:t>án</a:t>
            </a:r>
            <a:r>
              <a:rPr lang="en-US" sz="2400" i="1" dirty="0"/>
              <a:t> C </a:t>
            </a:r>
            <a:r>
              <a:rPr lang="en-US" sz="2400" i="1" dirty="0" err="1"/>
              <a:t>có</a:t>
            </a:r>
            <a:r>
              <a:rPr lang="en-US" sz="2400" i="1" dirty="0"/>
              <a:t> </a:t>
            </a:r>
            <a:r>
              <a:rPr lang="en-US" sz="2400" i="1" dirty="0" err="1"/>
              <a:t>trọng</a:t>
            </a:r>
            <a:r>
              <a:rPr lang="en-US" sz="2400" i="1" dirty="0"/>
              <a:t> </a:t>
            </a:r>
            <a:r>
              <a:rPr lang="en-US" sz="2400" i="1" dirty="0" err="1"/>
              <a:t>âm</a:t>
            </a:r>
            <a:r>
              <a:rPr lang="en-US" sz="2400" i="1" dirty="0"/>
              <a:t> </a:t>
            </a:r>
            <a:r>
              <a:rPr lang="en-US" sz="2400" i="1" dirty="0" err="1"/>
              <a:t>rơi</a:t>
            </a:r>
            <a:r>
              <a:rPr lang="en-US" sz="2400" i="1" dirty="0"/>
              <a:t> </a:t>
            </a:r>
            <a:r>
              <a:rPr lang="en-US" sz="2400" i="1" dirty="0" err="1"/>
              <a:t>vào</a:t>
            </a:r>
            <a:r>
              <a:rPr lang="en-US" sz="2400" i="1" dirty="0"/>
              <a:t> </a:t>
            </a:r>
            <a:r>
              <a:rPr lang="en-US" sz="2400" i="1" dirty="0" err="1"/>
              <a:t>âm</a:t>
            </a:r>
            <a:r>
              <a:rPr lang="en-US" sz="2400" i="1" dirty="0"/>
              <a:t> </a:t>
            </a:r>
            <a:r>
              <a:rPr lang="en-US" sz="2400" i="1" dirty="0" err="1"/>
              <a:t>tiết</a:t>
            </a:r>
            <a:r>
              <a:rPr lang="en-US" sz="2400" i="1" dirty="0"/>
              <a:t> </a:t>
            </a:r>
            <a:r>
              <a:rPr lang="en-US" sz="2400" i="1" dirty="0" err="1"/>
              <a:t>thứ</a:t>
            </a:r>
            <a:r>
              <a:rPr lang="en-US" sz="2400" i="1" dirty="0"/>
              <a:t> </a:t>
            </a:r>
            <a:r>
              <a:rPr lang="en-US" sz="2400" i="1" dirty="0" err="1"/>
              <a:t>hai</a:t>
            </a:r>
            <a:r>
              <a:rPr lang="en-US" sz="2400" i="1" dirty="0"/>
              <a:t>, </a:t>
            </a:r>
            <a:r>
              <a:rPr lang="en-US" sz="2400" i="1" dirty="0" err="1"/>
              <a:t>các</a:t>
            </a:r>
            <a:r>
              <a:rPr lang="en-US" sz="2400" i="1" dirty="0"/>
              <a:t> </a:t>
            </a:r>
            <a:r>
              <a:rPr lang="en-US" sz="2400" i="1" dirty="0" err="1"/>
              <a:t>phương</a:t>
            </a:r>
            <a:r>
              <a:rPr lang="en-US" sz="2400" i="1" dirty="0"/>
              <a:t> </a:t>
            </a:r>
            <a:r>
              <a:rPr lang="en-US" sz="2400" i="1" dirty="0" err="1"/>
              <a:t>án</a:t>
            </a:r>
            <a:r>
              <a:rPr lang="en-US" sz="2400" i="1" dirty="0"/>
              <a:t> </a:t>
            </a:r>
            <a:r>
              <a:rPr lang="en-US" sz="2400" i="1" dirty="0" err="1"/>
              <a:t>còn</a:t>
            </a:r>
            <a:r>
              <a:rPr lang="en-US" sz="2400" i="1" dirty="0"/>
              <a:t> </a:t>
            </a:r>
            <a:r>
              <a:rPr lang="en-US" sz="2400" i="1" dirty="0" err="1"/>
              <a:t>lại</a:t>
            </a:r>
            <a:r>
              <a:rPr lang="en-US" sz="2400" i="1" dirty="0"/>
              <a:t> </a:t>
            </a:r>
            <a:r>
              <a:rPr lang="en-US" sz="2400" i="1" dirty="0" err="1"/>
              <a:t>có</a:t>
            </a:r>
            <a:r>
              <a:rPr lang="en-US" sz="2400" i="1" dirty="0"/>
              <a:t> </a:t>
            </a:r>
            <a:r>
              <a:rPr lang="en-US" sz="2400" i="1" dirty="0" err="1"/>
              <a:t>trọng</a:t>
            </a:r>
            <a:r>
              <a:rPr lang="en-US" sz="2400" i="1" dirty="0"/>
              <a:t> </a:t>
            </a:r>
            <a:r>
              <a:rPr lang="en-US" sz="2400" i="1" dirty="0" err="1"/>
              <a:t>âm</a:t>
            </a:r>
            <a:r>
              <a:rPr lang="en-US" sz="2400" i="1" dirty="0"/>
              <a:t> </a:t>
            </a:r>
            <a:r>
              <a:rPr lang="en-US" sz="2400" i="1" dirty="0" err="1"/>
              <a:t>rơi</a:t>
            </a:r>
            <a:r>
              <a:rPr lang="en-US" sz="2400" i="1" dirty="0"/>
              <a:t> </a:t>
            </a:r>
            <a:r>
              <a:rPr lang="en-US" sz="2400" i="1" dirty="0" err="1"/>
              <a:t>vào</a:t>
            </a:r>
            <a:r>
              <a:rPr lang="en-US" sz="2400" i="1" dirty="0"/>
              <a:t> </a:t>
            </a:r>
            <a:r>
              <a:rPr lang="en-US" sz="2400" i="1" dirty="0" err="1"/>
              <a:t>âm</a:t>
            </a:r>
            <a:r>
              <a:rPr lang="en-US" sz="2400" i="1" dirty="0"/>
              <a:t> </a:t>
            </a:r>
            <a:r>
              <a:rPr lang="en-US" sz="2400" i="1" dirty="0" err="1"/>
              <a:t>tiết</a:t>
            </a:r>
            <a:r>
              <a:rPr lang="en-US" sz="2400" i="1" dirty="0"/>
              <a:t> </a:t>
            </a:r>
            <a:r>
              <a:rPr lang="en-US" sz="2400" i="1" dirty="0" err="1"/>
              <a:t>thứ</a:t>
            </a:r>
            <a:r>
              <a:rPr lang="en-US" sz="2400" i="1" dirty="0"/>
              <a:t> </a:t>
            </a:r>
            <a:r>
              <a:rPr lang="en-US" sz="2400" i="1" dirty="0" err="1"/>
              <a:t>nhất</a:t>
            </a:r>
            <a:r>
              <a:rPr lang="en-US" sz="2400" i="1" dirty="0"/>
              <a:t>.</a:t>
            </a:r>
            <a:endParaRPr lang="en-US" sz="2400" dirty="0"/>
          </a:p>
          <a:p>
            <a:endParaRPr lang="en-US" sz="2400" dirty="0"/>
          </a:p>
        </p:txBody>
      </p:sp>
      <p:sp>
        <p:nvSpPr>
          <p:cNvPr id="3" name="Oval 2"/>
          <p:cNvSpPr/>
          <p:nvPr/>
        </p:nvSpPr>
        <p:spPr>
          <a:xfrm>
            <a:off x="4800600" y="762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99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6001643"/>
          </a:xfrm>
          <a:prstGeom prst="rect">
            <a:avLst/>
          </a:prstGeom>
          <a:noFill/>
        </p:spPr>
        <p:txBody>
          <a:bodyPr wrap="square" rtlCol="0">
            <a:spAutoFit/>
          </a:bodyPr>
          <a:lstStyle/>
          <a:p>
            <a:r>
              <a:rPr lang="en-US" sz="2400" b="1" dirty="0"/>
              <a:t>Question 19:	</a:t>
            </a:r>
            <a:endParaRPr lang="vi-VN" sz="2400" b="1" dirty="0" smtClean="0"/>
          </a:p>
          <a:p>
            <a:r>
              <a:rPr lang="en-US" sz="2400" b="1" dirty="0" smtClean="0"/>
              <a:t>A</a:t>
            </a:r>
            <a:r>
              <a:rPr lang="en-US" sz="2400" b="1" dirty="0"/>
              <a:t>. </a:t>
            </a:r>
            <a:r>
              <a:rPr lang="en-US" sz="2400" dirty="0"/>
              <a:t>carry</a:t>
            </a:r>
            <a:r>
              <a:rPr lang="en-US" sz="2400" b="1" dirty="0"/>
              <a:t>	B. </a:t>
            </a:r>
            <a:r>
              <a:rPr lang="en-US" sz="2400" dirty="0"/>
              <a:t>remove</a:t>
            </a:r>
            <a:r>
              <a:rPr lang="en-US" sz="2400" b="1" dirty="0"/>
              <a:t>	C. </a:t>
            </a:r>
            <a:r>
              <a:rPr lang="en-US" sz="2400" dirty="0"/>
              <a:t>protect</a:t>
            </a:r>
            <a:r>
              <a:rPr lang="en-US" sz="2400" b="1" dirty="0"/>
              <a:t>	D. </a:t>
            </a:r>
            <a:r>
              <a:rPr lang="en-US" sz="2400" dirty="0"/>
              <a:t>consist</a:t>
            </a:r>
          </a:p>
          <a:p>
            <a:endParaRPr lang="vi-VN" sz="2400" b="1" dirty="0" smtClean="0"/>
          </a:p>
          <a:p>
            <a:r>
              <a:rPr lang="en-US" sz="2400" dirty="0" smtClean="0"/>
              <a:t>A</a:t>
            </a:r>
            <a:r>
              <a:rPr lang="en-US" sz="2400" dirty="0"/>
              <a:t>. carry /ˈ</a:t>
            </a:r>
            <a:r>
              <a:rPr lang="en-US" sz="2400" dirty="0" err="1"/>
              <a:t>kæri</a:t>
            </a:r>
            <a:r>
              <a:rPr lang="en-US" sz="2400" dirty="0"/>
              <a:t>/ (v): </a:t>
            </a:r>
            <a:r>
              <a:rPr lang="en-US" sz="2400" dirty="0" err="1"/>
              <a:t>mang</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br>
              <a:rPr lang="en-US" sz="2400" dirty="0"/>
            </a:br>
            <a:r>
              <a:rPr lang="en-US" sz="2400" dirty="0"/>
              <a:t>B. remove /</a:t>
            </a:r>
            <a:r>
              <a:rPr lang="en-US" sz="2400" dirty="0" err="1"/>
              <a:t>rɪˈmuːv</a:t>
            </a:r>
            <a:r>
              <a:rPr lang="en-US" sz="2400" dirty="0"/>
              <a:t>/ (v): </a:t>
            </a:r>
            <a:r>
              <a:rPr lang="en-US" sz="2400" dirty="0" err="1"/>
              <a:t>loại</a:t>
            </a:r>
            <a:r>
              <a:rPr lang="en-US" sz="2400" dirty="0"/>
              <a:t> </a:t>
            </a:r>
            <a:r>
              <a:rPr lang="en-US" sz="2400" dirty="0" err="1"/>
              <a:t>bỏ</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/uː/.)</a:t>
            </a:r>
            <a:br>
              <a:rPr lang="en-US" sz="2400" dirty="0"/>
            </a:br>
            <a:r>
              <a:rPr lang="en-US" sz="2400" dirty="0"/>
              <a:t>C. protect /</a:t>
            </a:r>
            <a:r>
              <a:rPr lang="en-US" sz="2400" dirty="0" err="1"/>
              <a:t>prəˈtekt</a:t>
            </a:r>
            <a:r>
              <a:rPr lang="en-US" sz="2400" dirty="0"/>
              <a:t>/ (v): </a:t>
            </a:r>
            <a:r>
              <a:rPr lang="en-US" sz="2400" dirty="0" err="1"/>
              <a:t>bảo</a:t>
            </a:r>
            <a:r>
              <a:rPr lang="en-US" sz="2400" dirty="0"/>
              <a:t> </a:t>
            </a:r>
            <a:r>
              <a:rPr lang="en-US" sz="2400" dirty="0" err="1"/>
              <a:t>vệ</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br>
              <a:rPr lang="en-US" sz="2400" dirty="0"/>
            </a:br>
            <a:r>
              <a:rPr lang="en-US" sz="2400" dirty="0"/>
              <a:t>D. consist /</a:t>
            </a:r>
            <a:r>
              <a:rPr lang="en-US" sz="2400" dirty="0" err="1"/>
              <a:t>kənˈsɪst</a:t>
            </a:r>
            <a:r>
              <a:rPr lang="en-US" sz="2400" dirty="0"/>
              <a:t>/ (v): </a:t>
            </a:r>
            <a:r>
              <a:rPr lang="en-US" sz="2400" dirty="0" err="1"/>
              <a:t>bao</a:t>
            </a:r>
            <a:r>
              <a:rPr lang="en-US" sz="2400" dirty="0"/>
              <a:t> </a:t>
            </a:r>
            <a:r>
              <a:rPr lang="en-US" sz="2400" dirty="0" err="1"/>
              <a:t>gồm</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br>
              <a:rPr lang="en-US" sz="2400" dirty="0"/>
            </a:br>
            <a:r>
              <a:rPr lang="en-US" sz="2400" dirty="0" err="1"/>
              <a:t>Đáp</a:t>
            </a:r>
            <a:r>
              <a:rPr lang="en-US" sz="2400" dirty="0"/>
              <a:t> </a:t>
            </a:r>
            <a:r>
              <a:rPr lang="en-US" sz="2400" dirty="0" err="1"/>
              <a:t>án</a:t>
            </a:r>
            <a:r>
              <a:rPr lang="en-US" sz="2400" dirty="0"/>
              <a:t> A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a:t>
            </a:r>
          </a:p>
          <a:p>
            <a:endParaRPr lang="en-US" sz="2400" dirty="0"/>
          </a:p>
        </p:txBody>
      </p:sp>
      <p:sp>
        <p:nvSpPr>
          <p:cNvPr id="3" name="Oval 2"/>
          <p:cNvSpPr/>
          <p:nvPr/>
        </p:nvSpPr>
        <p:spPr>
          <a:xfrm>
            <a:off x="304800" y="685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092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8915400" cy="2677656"/>
          </a:xfrm>
          <a:prstGeom prst="rect">
            <a:avLst/>
          </a:prstGeom>
          <a:noFill/>
        </p:spPr>
        <p:txBody>
          <a:bodyPr wrap="square" rtlCol="0">
            <a:spAutoFit/>
          </a:bodyPr>
          <a:lstStyle/>
          <a:p>
            <a:r>
              <a:rPr lang="en-US" sz="2400" b="1" dirty="0">
                <a:solidFill>
                  <a:srgbClr val="FF0000"/>
                </a:solidFill>
              </a:rPr>
              <a:t>Question 2:</a:t>
            </a:r>
            <a:r>
              <a:rPr lang="en-US" sz="2400" dirty="0">
                <a:solidFill>
                  <a:srgbClr val="FF0000"/>
                </a:solidFill>
              </a:rPr>
              <a:t> </a:t>
            </a:r>
            <a:r>
              <a:rPr lang="en-US" sz="2400" dirty="0"/>
              <a:t>You couldn’t give me a helping hand, _____?</a:t>
            </a:r>
          </a:p>
          <a:p>
            <a:r>
              <a:rPr lang="en-US" sz="2400" b="1" dirty="0"/>
              <a:t>	A.</a:t>
            </a:r>
            <a:r>
              <a:rPr lang="en-US" sz="2400" dirty="0"/>
              <a:t> could you	</a:t>
            </a:r>
            <a:r>
              <a:rPr lang="en-US" sz="2400" b="1" dirty="0"/>
              <a:t>B.</a:t>
            </a:r>
            <a:r>
              <a:rPr lang="en-US" sz="2400" dirty="0"/>
              <a:t> do you	</a:t>
            </a:r>
            <a:r>
              <a:rPr lang="en-US" sz="2400" b="1" dirty="0"/>
              <a:t>C.</a:t>
            </a:r>
            <a:r>
              <a:rPr lang="en-US" sz="2400" dirty="0"/>
              <a:t> couldn’t </a:t>
            </a:r>
            <a:r>
              <a:rPr lang="en-US" sz="2400" dirty="0" smtClean="0"/>
              <a:t>you</a:t>
            </a:r>
            <a:r>
              <a:rPr lang="vi-VN" sz="2400" dirty="0"/>
              <a:t> </a:t>
            </a:r>
            <a:r>
              <a:rPr lang="vi-VN" sz="2400" dirty="0" smtClean="0"/>
              <a:t>  </a:t>
            </a:r>
            <a:r>
              <a:rPr lang="en-US" sz="2400" b="1" dirty="0" smtClean="0"/>
              <a:t>D</a:t>
            </a:r>
            <a:r>
              <a:rPr lang="en-US" sz="2400" b="1" dirty="0"/>
              <a:t>.</a:t>
            </a:r>
            <a:r>
              <a:rPr lang="en-US" sz="2400" dirty="0"/>
              <a:t> don’t you</a:t>
            </a:r>
          </a:p>
          <a:p>
            <a:endParaRPr lang="vi-VN" sz="2400" b="1" dirty="0" smtClean="0"/>
          </a:p>
          <a:p>
            <a:endParaRPr lang="vi-VN" sz="2400" b="1" dirty="0"/>
          </a:p>
          <a:p>
            <a:r>
              <a:rPr lang="en-US" sz="2400" dirty="0" err="1" smtClean="0"/>
              <a:t>Dịch</a:t>
            </a:r>
            <a:r>
              <a:rPr lang="en-US" sz="2400" dirty="0" smtClean="0"/>
              <a:t> </a:t>
            </a:r>
            <a:r>
              <a:rPr lang="en-US" sz="2400" dirty="0" err="1"/>
              <a:t>nghĩa</a:t>
            </a:r>
            <a:r>
              <a:rPr lang="en-US" sz="2400" dirty="0"/>
              <a:t>: “</a:t>
            </a:r>
            <a:r>
              <a:rPr lang="en-US" sz="2400" dirty="0" err="1"/>
              <a:t>Bạn</a:t>
            </a:r>
            <a:r>
              <a:rPr lang="en-US" sz="2400" dirty="0"/>
              <a:t> </a:t>
            </a:r>
            <a:r>
              <a:rPr lang="en-US" sz="2400" dirty="0" err="1"/>
              <a:t>không</a:t>
            </a:r>
            <a:r>
              <a:rPr lang="en-US" sz="2400" dirty="0"/>
              <a:t> </a:t>
            </a:r>
            <a:r>
              <a:rPr lang="en-US" sz="2400" dirty="0" err="1"/>
              <a:t>thể</a:t>
            </a:r>
            <a:r>
              <a:rPr lang="en-US" sz="2400" dirty="0"/>
              <a:t> </a:t>
            </a:r>
            <a:r>
              <a:rPr lang="en-US" sz="2400" dirty="0" err="1"/>
              <a:t>giúp</a:t>
            </a:r>
            <a:r>
              <a:rPr lang="en-US" sz="2400" dirty="0"/>
              <a:t> </a:t>
            </a:r>
            <a:r>
              <a:rPr lang="en-US" sz="2400" dirty="0" err="1"/>
              <a:t>tôi</a:t>
            </a:r>
            <a:r>
              <a:rPr lang="en-US" sz="2400" dirty="0"/>
              <a:t> </a:t>
            </a:r>
            <a:r>
              <a:rPr lang="en-US" sz="2400" dirty="0" err="1"/>
              <a:t>một</a:t>
            </a:r>
            <a:r>
              <a:rPr lang="en-US" sz="2400" dirty="0"/>
              <a:t> </a:t>
            </a:r>
            <a:r>
              <a:rPr lang="en-US" sz="2400" dirty="0" err="1"/>
              <a:t>tay</a:t>
            </a:r>
            <a:r>
              <a:rPr lang="en-US" sz="2400" dirty="0"/>
              <a:t> </a:t>
            </a:r>
            <a:r>
              <a:rPr lang="en-US" sz="2400" dirty="0" err="1"/>
              <a:t>phải</a:t>
            </a:r>
            <a:r>
              <a:rPr lang="en-US" sz="2400" dirty="0"/>
              <a:t> </a:t>
            </a:r>
            <a:r>
              <a:rPr lang="en-US" sz="2400" dirty="0" err="1"/>
              <a:t>không</a:t>
            </a:r>
            <a:r>
              <a:rPr lang="en-US" sz="2400" dirty="0"/>
              <a:t>?”</a:t>
            </a:r>
            <a:br>
              <a:rPr lang="en-US" sz="2400" dirty="0"/>
            </a:br>
            <a:r>
              <a:rPr lang="en-US" sz="2400" dirty="0" err="1"/>
              <a:t>Câu</a:t>
            </a:r>
            <a:r>
              <a:rPr lang="en-US" sz="2400" dirty="0"/>
              <a:t> </a:t>
            </a:r>
            <a:r>
              <a:rPr lang="en-US" sz="2400" dirty="0" err="1"/>
              <a:t>bắt</a:t>
            </a:r>
            <a:r>
              <a:rPr lang="en-US" sz="2400" dirty="0"/>
              <a:t> </a:t>
            </a:r>
            <a:r>
              <a:rPr lang="en-US" sz="2400" dirty="0" err="1"/>
              <a:t>đầu</a:t>
            </a:r>
            <a:r>
              <a:rPr lang="en-US" sz="2400" dirty="0"/>
              <a:t> </a:t>
            </a:r>
            <a:r>
              <a:rPr lang="en-US" sz="2400" dirty="0" err="1"/>
              <a:t>với</a:t>
            </a:r>
            <a:r>
              <a:rPr lang="en-US" sz="2400" dirty="0"/>
              <a:t> you </a:t>
            </a:r>
            <a:r>
              <a:rPr lang="en-US" sz="2400" b="1" dirty="0"/>
              <a:t>couldn’t</a:t>
            </a:r>
            <a:r>
              <a:rPr lang="en-US" sz="2400" dirty="0"/>
              <a:t> </a:t>
            </a:r>
            <a:r>
              <a:rPr lang="en-US" sz="2400" dirty="0" err="1"/>
              <a:t>thì</a:t>
            </a:r>
            <a:r>
              <a:rPr lang="en-US" sz="2400" dirty="0"/>
              <a:t> </a:t>
            </a:r>
            <a:r>
              <a:rPr lang="en-US" sz="2400" dirty="0" err="1"/>
              <a:t>thành</a:t>
            </a:r>
            <a:r>
              <a:rPr lang="en-US" sz="2400" dirty="0"/>
              <a:t> </a:t>
            </a:r>
            <a:r>
              <a:rPr lang="en-US" sz="2400" dirty="0" err="1"/>
              <a:t>lập</a:t>
            </a:r>
            <a:r>
              <a:rPr lang="en-US" sz="2400" dirty="0"/>
              <a:t> </a:t>
            </a:r>
            <a:r>
              <a:rPr lang="en-US" sz="2400" dirty="0" err="1"/>
              <a:t>hỏi</a:t>
            </a:r>
            <a:r>
              <a:rPr lang="en-US" sz="2400" dirty="0"/>
              <a:t> </a:t>
            </a:r>
            <a:r>
              <a:rPr lang="en-US" sz="2400" dirty="0" err="1"/>
              <a:t>đuôi</a:t>
            </a:r>
            <a:r>
              <a:rPr lang="en-US" sz="2400" dirty="0"/>
              <a:t> </a:t>
            </a:r>
            <a:r>
              <a:rPr lang="en-US" sz="2400" dirty="0" err="1"/>
              <a:t>sẽ</a:t>
            </a:r>
            <a:r>
              <a:rPr lang="en-US" sz="2400" dirty="0"/>
              <a:t> </a:t>
            </a:r>
            <a:r>
              <a:rPr lang="en-US" sz="2400" dirty="0" err="1"/>
              <a:t>dùng</a:t>
            </a:r>
            <a:r>
              <a:rPr lang="en-US" sz="2400" dirty="0"/>
              <a:t> </a:t>
            </a:r>
            <a:r>
              <a:rPr lang="en-US" sz="2400" b="1" dirty="0"/>
              <a:t>could you</a:t>
            </a:r>
            <a:r>
              <a:rPr lang="en-US" sz="2400" dirty="0"/>
              <a:t>.</a:t>
            </a:r>
            <a:br>
              <a:rPr lang="en-US" sz="2400" dirty="0"/>
            </a:br>
            <a:endParaRPr lang="en-US" sz="2400" dirty="0"/>
          </a:p>
        </p:txBody>
      </p:sp>
      <p:sp>
        <p:nvSpPr>
          <p:cNvPr id="3" name="Oval 2"/>
          <p:cNvSpPr/>
          <p:nvPr/>
        </p:nvSpPr>
        <p:spPr>
          <a:xfrm>
            <a:off x="914400" y="6096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425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534400" cy="5632311"/>
          </a:xfrm>
          <a:prstGeom prst="rect">
            <a:avLst/>
          </a:prstGeom>
          <a:noFill/>
        </p:spPr>
        <p:txBody>
          <a:bodyPr wrap="square" rtlCol="0">
            <a:spAutoFit/>
          </a:bodyPr>
          <a:lstStyle/>
          <a:p>
            <a:r>
              <a:rPr lang="en-US" sz="2400" b="1" dirty="0"/>
              <a:t>Question 20:	</a:t>
            </a:r>
            <a:endParaRPr lang="vi-VN" sz="2400" b="1" dirty="0" smtClean="0"/>
          </a:p>
          <a:p>
            <a:r>
              <a:rPr lang="en-US" sz="2400" b="1" dirty="0" smtClean="0"/>
              <a:t>A</a:t>
            </a:r>
            <a:r>
              <a:rPr lang="en-US" sz="2400" b="1" dirty="0"/>
              <a:t>. </a:t>
            </a:r>
            <a:r>
              <a:rPr lang="en-US" sz="2400" dirty="0"/>
              <a:t>finish</a:t>
            </a:r>
            <a:r>
              <a:rPr lang="en-US" sz="2400" u="sng" dirty="0"/>
              <a:t>ed</a:t>
            </a:r>
            <a:r>
              <a:rPr lang="en-US" sz="2400" b="1" dirty="0"/>
              <a:t>	B. </a:t>
            </a:r>
            <a:r>
              <a:rPr lang="en-US" sz="2400" dirty="0"/>
              <a:t>develop</a:t>
            </a:r>
            <a:r>
              <a:rPr lang="en-US" sz="2400" u="sng" dirty="0"/>
              <a:t>ed</a:t>
            </a:r>
            <a:r>
              <a:rPr lang="en-US" sz="2400" b="1" dirty="0"/>
              <a:t>	C. </a:t>
            </a:r>
            <a:r>
              <a:rPr lang="en-US" sz="2400" dirty="0"/>
              <a:t>defeat</a:t>
            </a:r>
            <a:r>
              <a:rPr lang="en-US" sz="2400" u="sng" dirty="0"/>
              <a:t>ed</a:t>
            </a:r>
            <a:r>
              <a:rPr lang="en-US" sz="2400" b="1" dirty="0"/>
              <a:t>	D. </a:t>
            </a:r>
            <a:r>
              <a:rPr lang="en-US" sz="2400" dirty="0"/>
              <a:t>look</a:t>
            </a:r>
            <a:r>
              <a:rPr lang="en-US" sz="2400" u="sng" dirty="0"/>
              <a:t>ed</a:t>
            </a:r>
            <a:endParaRPr lang="en-US" sz="2400" dirty="0"/>
          </a:p>
          <a:p>
            <a:endParaRPr lang="vi-VN" sz="2400" b="1" dirty="0" smtClean="0"/>
          </a:p>
          <a:p>
            <a:r>
              <a:rPr lang="en-US" sz="2400" dirty="0" smtClean="0"/>
              <a:t>A</a:t>
            </a:r>
            <a:r>
              <a:rPr lang="en-US" sz="2400" dirty="0"/>
              <a:t>. finished /ˈ</a:t>
            </a:r>
            <a:r>
              <a:rPr lang="en-US" sz="2400" dirty="0" err="1"/>
              <a:t>fɪnɪʃt</a:t>
            </a:r>
            <a:r>
              <a:rPr lang="en-US" sz="2400" dirty="0"/>
              <a:t>/</a:t>
            </a:r>
            <a:br>
              <a:rPr lang="en-US" sz="2400" dirty="0"/>
            </a:br>
            <a:r>
              <a:rPr lang="en-US" sz="2400" dirty="0"/>
              <a:t>B. developed/</a:t>
            </a:r>
            <a:r>
              <a:rPr lang="en-US" sz="2400" dirty="0" err="1"/>
              <a:t>dɪˈveləpt</a:t>
            </a:r>
            <a:r>
              <a:rPr lang="en-US" sz="2400" dirty="0"/>
              <a:t>/</a:t>
            </a:r>
            <a:br>
              <a:rPr lang="en-US" sz="2400" dirty="0"/>
            </a:br>
            <a:r>
              <a:rPr lang="en-US" sz="2400" dirty="0"/>
              <a:t>C. defeated /</a:t>
            </a:r>
            <a:r>
              <a:rPr lang="en-US" sz="2400" dirty="0" err="1"/>
              <a:t>dɪˈfiːtid</a:t>
            </a:r>
            <a:r>
              <a:rPr lang="en-US" sz="2400" dirty="0"/>
              <a:t>/</a:t>
            </a:r>
            <a:br>
              <a:rPr lang="en-US" sz="2400" dirty="0"/>
            </a:br>
            <a:r>
              <a:rPr lang="en-US" sz="2400" dirty="0"/>
              <a:t>D. looked /</a:t>
            </a:r>
            <a:r>
              <a:rPr lang="en-US" sz="2400" dirty="0" err="1"/>
              <a:t>lʊkt</a:t>
            </a:r>
            <a:r>
              <a:rPr lang="en-US" sz="2400" dirty="0"/>
              <a:t>/</a:t>
            </a:r>
            <a:br>
              <a:rPr lang="en-US" sz="2400" dirty="0"/>
            </a:br>
            <a:r>
              <a:rPr lang="en-US" sz="2400" b="1" dirty="0" err="1"/>
              <a:t>Giải</a:t>
            </a:r>
            <a:r>
              <a:rPr lang="en-US" sz="2400" b="1" dirty="0"/>
              <a:t> </a:t>
            </a:r>
            <a:r>
              <a:rPr lang="en-US" sz="2400" b="1" dirty="0" err="1"/>
              <a:t>thích</a:t>
            </a:r>
            <a:r>
              <a:rPr lang="en-US" sz="2400" b="1" dirty="0"/>
              <a:t>:</a:t>
            </a:r>
            <a:r>
              <a:rPr lang="en-US" sz="2400" dirty="0"/>
              <a:t> </a:t>
            </a:r>
            <a:r>
              <a:rPr lang="en-US" sz="2400" dirty="0" err="1"/>
              <a:t>Có</a:t>
            </a:r>
            <a:r>
              <a:rPr lang="en-US" sz="2400" dirty="0"/>
              <a:t> 3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ed</a:t>
            </a:r>
            <a:r>
              <a:rPr lang="en-US" sz="2400" dirty="0"/>
              <a:t> </a:t>
            </a:r>
            <a:r>
              <a:rPr lang="en-US" sz="2400" dirty="0" err="1"/>
              <a:t>chính</a:t>
            </a:r>
            <a:r>
              <a:rPr lang="en-US" sz="2400" dirty="0"/>
              <a:t>:</a:t>
            </a:r>
            <a:br>
              <a:rPr lang="en-US" sz="2400" dirty="0"/>
            </a:br>
            <a:r>
              <a:rPr lang="en-US" sz="2400" dirty="0"/>
              <a:t>1.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/t/: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/s/, /f/, /p/, /ʃ/, /</a:t>
            </a:r>
            <a:r>
              <a:rPr lang="en-US" sz="2400" dirty="0" err="1"/>
              <a:t>tʃ</a:t>
            </a:r>
            <a:r>
              <a:rPr lang="en-US" sz="2400" dirty="0"/>
              <a:t>/, /k/ </a:t>
            </a:r>
            <a:r>
              <a:rPr lang="en-US" sz="2400" dirty="0" err="1"/>
              <a:t>và</a:t>
            </a:r>
            <a:r>
              <a:rPr lang="en-US" sz="2400" dirty="0"/>
              <a:t> </a:t>
            </a:r>
            <a:r>
              <a:rPr lang="en-US" sz="2400" dirty="0" err="1"/>
              <a:t>những</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từ</a:t>
            </a:r>
            <a:r>
              <a:rPr lang="en-US" sz="2400" dirty="0"/>
              <a:t> </a:t>
            </a:r>
            <a:r>
              <a:rPr lang="en-US" sz="2400" dirty="0" err="1"/>
              <a:t>phát</a:t>
            </a:r>
            <a:r>
              <a:rPr lang="en-US" sz="2400" dirty="0"/>
              <a:t> </a:t>
            </a:r>
            <a:r>
              <a:rPr lang="en-US" sz="2400" dirty="0" err="1"/>
              <a:t>âm</a:t>
            </a:r>
            <a:r>
              <a:rPr lang="en-US" sz="2400" dirty="0"/>
              <a:t> </a:t>
            </a:r>
            <a:r>
              <a:rPr lang="en-US" sz="2400" dirty="0" err="1"/>
              <a:t>cuối</a:t>
            </a:r>
            <a:r>
              <a:rPr lang="en-US" sz="2400" dirty="0"/>
              <a:t> </a:t>
            </a:r>
            <a:r>
              <a:rPr lang="en-US" sz="2400" dirty="0" err="1"/>
              <a:t>là</a:t>
            </a:r>
            <a:r>
              <a:rPr lang="en-US" sz="2400" dirty="0"/>
              <a:t> “s”.</a:t>
            </a:r>
            <a:br>
              <a:rPr lang="en-US" sz="2400" dirty="0"/>
            </a:br>
            <a:r>
              <a:rPr lang="en-US" sz="2400" dirty="0"/>
              <a:t>2.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/id/: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/t/ hay /d/.</a:t>
            </a:r>
            <a:br>
              <a:rPr lang="en-US" sz="2400" dirty="0"/>
            </a:br>
            <a:r>
              <a:rPr lang="en-US" sz="2400" dirty="0"/>
              <a:t>3.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/d/ </a:t>
            </a:r>
            <a:r>
              <a:rPr lang="en-US" sz="2400" dirty="0" err="1"/>
              <a:t>với</a:t>
            </a:r>
            <a:r>
              <a:rPr lang="en-US" sz="2400" dirty="0"/>
              <a:t> </a:t>
            </a:r>
            <a:r>
              <a:rPr lang="en-US" sz="2400" dirty="0" err="1"/>
              <a:t>những</a:t>
            </a:r>
            <a:r>
              <a:rPr lang="en-US" sz="2400" dirty="0"/>
              <a:t> </a:t>
            </a:r>
            <a:r>
              <a:rPr lang="en-US" sz="2400" dirty="0" err="1"/>
              <a:t>trường</a:t>
            </a:r>
            <a:r>
              <a:rPr lang="en-US" sz="2400" dirty="0"/>
              <a:t> </a:t>
            </a:r>
            <a:r>
              <a:rPr lang="en-US" sz="2400" dirty="0" err="1"/>
              <a:t>hợp</a:t>
            </a:r>
            <a:r>
              <a:rPr lang="en-US" sz="2400" dirty="0"/>
              <a:t> </a:t>
            </a:r>
            <a:r>
              <a:rPr lang="en-US" sz="2400" dirty="0" err="1"/>
              <a:t>còn</a:t>
            </a:r>
            <a:r>
              <a:rPr lang="en-US" sz="2400" dirty="0"/>
              <a:t> </a:t>
            </a:r>
            <a:r>
              <a:rPr lang="en-US" sz="2400" dirty="0" err="1"/>
              <a:t>lại</a:t>
            </a:r>
            <a:r>
              <a:rPr lang="en-US" sz="2400" dirty="0"/>
              <a:t>.</a:t>
            </a:r>
          </a:p>
          <a:p>
            <a:endParaRPr lang="en-US" sz="2400" dirty="0"/>
          </a:p>
        </p:txBody>
      </p:sp>
      <p:sp>
        <p:nvSpPr>
          <p:cNvPr id="3" name="Oval 2"/>
          <p:cNvSpPr/>
          <p:nvPr/>
        </p:nvSpPr>
        <p:spPr>
          <a:xfrm>
            <a:off x="3962400" y="812442"/>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3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915400" cy="2677656"/>
          </a:xfrm>
          <a:prstGeom prst="rect">
            <a:avLst/>
          </a:prstGeom>
          <a:noFill/>
        </p:spPr>
        <p:txBody>
          <a:bodyPr wrap="square" rtlCol="0">
            <a:spAutoFit/>
          </a:bodyPr>
          <a:lstStyle/>
          <a:p>
            <a:r>
              <a:rPr lang="en-US" sz="2400" b="1" dirty="0"/>
              <a:t>Question 21:	A. </a:t>
            </a:r>
            <a:r>
              <a:rPr lang="en-US" sz="2400" dirty="0"/>
              <a:t>s</a:t>
            </a:r>
            <a:r>
              <a:rPr lang="en-US" sz="2400" u="sng" dirty="0"/>
              <a:t>a</a:t>
            </a:r>
            <a:r>
              <a:rPr lang="en-US" sz="2400" dirty="0"/>
              <a:t>le</a:t>
            </a:r>
            <a:r>
              <a:rPr lang="en-US" sz="2400" b="1" dirty="0"/>
              <a:t>	B. </a:t>
            </a:r>
            <a:r>
              <a:rPr lang="en-US" sz="2400" dirty="0"/>
              <a:t>ch</a:t>
            </a:r>
            <a:r>
              <a:rPr lang="en-US" sz="2400" u="sng" dirty="0"/>
              <a:t>a</a:t>
            </a:r>
            <a:r>
              <a:rPr lang="en-US" sz="2400" dirty="0"/>
              <a:t>lk</a:t>
            </a:r>
            <a:r>
              <a:rPr lang="en-US" sz="2400" b="1" dirty="0"/>
              <a:t>	C. </a:t>
            </a:r>
            <a:r>
              <a:rPr lang="en-US" sz="2400" dirty="0"/>
              <a:t>d</a:t>
            </a:r>
            <a:r>
              <a:rPr lang="en-US" sz="2400" u="sng" dirty="0"/>
              <a:t>a</a:t>
            </a:r>
            <a:r>
              <a:rPr lang="en-US" sz="2400" dirty="0"/>
              <a:t>te</a:t>
            </a:r>
            <a:r>
              <a:rPr lang="en-US" sz="2400" b="1" dirty="0"/>
              <a:t>	D. </a:t>
            </a:r>
            <a:r>
              <a:rPr lang="en-US" sz="2400" dirty="0"/>
              <a:t>pl</a:t>
            </a:r>
            <a:r>
              <a:rPr lang="en-US" sz="2400" u="sng" dirty="0"/>
              <a:t>a</a:t>
            </a:r>
            <a:r>
              <a:rPr lang="en-US" sz="2400" dirty="0"/>
              <a:t>ne</a:t>
            </a:r>
          </a:p>
          <a:p>
            <a:endParaRPr lang="vi-VN" sz="2400" b="1" dirty="0" smtClean="0"/>
          </a:p>
          <a:p>
            <a:r>
              <a:rPr lang="en-US" sz="2400" dirty="0" smtClean="0"/>
              <a:t>A</a:t>
            </a:r>
            <a:r>
              <a:rPr lang="en-US" sz="2400" dirty="0"/>
              <a:t>. sale /</a:t>
            </a:r>
            <a:r>
              <a:rPr lang="en-US" sz="2400" dirty="0" err="1"/>
              <a:t>seɪl</a:t>
            </a:r>
            <a:r>
              <a:rPr lang="en-US" sz="2400" dirty="0"/>
              <a:t>/</a:t>
            </a:r>
            <a:br>
              <a:rPr lang="en-US" sz="2400" dirty="0"/>
            </a:br>
            <a:r>
              <a:rPr lang="en-US" sz="2400" dirty="0"/>
              <a:t>B. chalk /</a:t>
            </a:r>
            <a:r>
              <a:rPr lang="en-US" sz="2400" dirty="0" err="1"/>
              <a:t>tʃɔːk</a:t>
            </a:r>
            <a:r>
              <a:rPr lang="en-US" sz="2400" dirty="0"/>
              <a:t>/</a:t>
            </a:r>
            <a:br>
              <a:rPr lang="en-US" sz="2400" dirty="0"/>
            </a:br>
            <a:r>
              <a:rPr lang="en-US" sz="2400" dirty="0"/>
              <a:t>C. date /</a:t>
            </a:r>
            <a:r>
              <a:rPr lang="en-US" sz="2400" dirty="0" err="1"/>
              <a:t>deɪt</a:t>
            </a:r>
            <a:r>
              <a:rPr lang="en-US" sz="2400" dirty="0"/>
              <a:t>/</a:t>
            </a:r>
            <a:br>
              <a:rPr lang="en-US" sz="2400" dirty="0"/>
            </a:br>
            <a:r>
              <a:rPr lang="en-US" sz="2400" dirty="0"/>
              <a:t>D. plane /</a:t>
            </a:r>
            <a:r>
              <a:rPr lang="en-US" sz="2400" dirty="0" err="1"/>
              <a:t>pleɪn</a:t>
            </a:r>
            <a:r>
              <a:rPr lang="en-US" sz="2400" dirty="0"/>
              <a:t>/</a:t>
            </a:r>
          </a:p>
          <a:p>
            <a:endParaRPr lang="en-US" sz="2400" dirty="0"/>
          </a:p>
        </p:txBody>
      </p:sp>
      <p:sp>
        <p:nvSpPr>
          <p:cNvPr id="3" name="Oval 2"/>
          <p:cNvSpPr/>
          <p:nvPr/>
        </p:nvSpPr>
        <p:spPr>
          <a:xfrm>
            <a:off x="2971800" y="457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885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3785652"/>
          </a:xfrm>
          <a:prstGeom prst="rect">
            <a:avLst/>
          </a:prstGeom>
          <a:noFill/>
        </p:spPr>
        <p:txBody>
          <a:bodyPr wrap="square" rtlCol="0">
            <a:spAutoFit/>
          </a:bodyPr>
          <a:lstStyle/>
          <a:p>
            <a:r>
              <a:rPr lang="en-US" sz="2400" b="1" dirty="0"/>
              <a:t>Question 22. </a:t>
            </a:r>
            <a:r>
              <a:rPr lang="en-US" sz="2400" dirty="0"/>
              <a:t>In the 1980s TV viewers began to </a:t>
            </a:r>
            <a:r>
              <a:rPr lang="en-US" sz="2400" b="1" u="heavy" dirty="0"/>
              <a:t>hook up </a:t>
            </a:r>
            <a:r>
              <a:rPr lang="en-US" sz="2400" dirty="0"/>
              <a:t>videocassette players to their TVs.</a:t>
            </a:r>
          </a:p>
          <a:p>
            <a:r>
              <a:rPr lang="en-US" sz="2400" b="1" dirty="0"/>
              <a:t>A. </a:t>
            </a:r>
            <a:r>
              <a:rPr lang="en-US" sz="2400" dirty="0"/>
              <a:t>combine	</a:t>
            </a:r>
            <a:r>
              <a:rPr lang="en-US" sz="2400" b="1" dirty="0"/>
              <a:t>B. </a:t>
            </a:r>
            <a:r>
              <a:rPr lang="en-US" sz="2400" dirty="0"/>
              <a:t>connect	</a:t>
            </a:r>
            <a:r>
              <a:rPr lang="en-US" sz="2400" b="1" dirty="0"/>
              <a:t>C. </a:t>
            </a:r>
            <a:r>
              <a:rPr lang="en-US" sz="2400" dirty="0"/>
              <a:t>fasten	</a:t>
            </a:r>
            <a:r>
              <a:rPr lang="en-US" sz="2400" b="1" dirty="0"/>
              <a:t>D. </a:t>
            </a:r>
            <a:r>
              <a:rPr lang="en-US" sz="2400" dirty="0"/>
              <a:t>blend</a:t>
            </a:r>
          </a:p>
          <a:p>
            <a:endParaRPr lang="vi-VN" sz="2400" b="1" dirty="0" smtClean="0"/>
          </a:p>
          <a:p>
            <a:endParaRPr lang="vi-VN" sz="2400" b="1" i="1" dirty="0"/>
          </a:p>
          <a:p>
            <a:r>
              <a:rPr lang="en-US" sz="2400" b="1" i="1" dirty="0" err="1" smtClean="0"/>
              <a:t>Kỹ</a:t>
            </a:r>
            <a:r>
              <a:rPr lang="en-US" sz="2400" b="1" i="1" dirty="0" smtClean="0"/>
              <a:t> </a:t>
            </a:r>
            <a:r>
              <a:rPr lang="en-US" sz="2400" b="1" i="1" dirty="0" err="1"/>
              <a:t>năng</a:t>
            </a:r>
            <a:r>
              <a:rPr lang="en-US" sz="2400" b="1" i="1" dirty="0"/>
              <a:t>: </a:t>
            </a:r>
            <a:r>
              <a:rPr lang="en-US" sz="2400" i="1" dirty="0" err="1"/>
              <a:t>Đồng</a:t>
            </a:r>
            <a:r>
              <a:rPr lang="en-US" sz="2400" i="1" dirty="0"/>
              <a:t>/</a:t>
            </a:r>
            <a:r>
              <a:rPr lang="en-US" sz="2400" i="1" dirty="0" err="1"/>
              <a:t>trái</a:t>
            </a:r>
            <a:r>
              <a:rPr lang="en-US" sz="2400" i="1" dirty="0"/>
              <a:t> </a:t>
            </a:r>
            <a:r>
              <a:rPr lang="en-US" sz="2400" i="1" dirty="0" err="1"/>
              <a:t>nghĩa</a:t>
            </a:r>
            <a:r>
              <a:rPr lang="en-US" sz="2400" i="1" dirty="0"/>
              <a:t> </a:t>
            </a:r>
            <a:r>
              <a:rPr lang="en-US" sz="2400" b="1" i="1" dirty="0" err="1"/>
              <a:t>Giải</a:t>
            </a:r>
            <a:r>
              <a:rPr lang="en-US" sz="2400" b="1" i="1" dirty="0"/>
              <a:t> </a:t>
            </a:r>
            <a:r>
              <a:rPr lang="en-US" sz="2400" b="1" i="1" dirty="0" err="1"/>
              <a:t>thích</a:t>
            </a:r>
            <a:r>
              <a:rPr lang="en-US" sz="2400" b="1" i="1" dirty="0"/>
              <a:t>:</a:t>
            </a:r>
            <a:endParaRPr lang="en-US" sz="2400" dirty="0"/>
          </a:p>
          <a:p>
            <a:r>
              <a:rPr lang="en-US" sz="2400" b="1" i="1" dirty="0"/>
              <a:t>hook up = connect: </a:t>
            </a:r>
            <a:r>
              <a:rPr lang="en-US" sz="2400" i="1" dirty="0" err="1"/>
              <a:t>kết</a:t>
            </a:r>
            <a:r>
              <a:rPr lang="en-US" sz="2400" i="1" dirty="0"/>
              <a:t> </a:t>
            </a:r>
            <a:r>
              <a:rPr lang="en-US" sz="2400" i="1" dirty="0" err="1"/>
              <a:t>nối</a:t>
            </a:r>
            <a:endParaRPr lang="en-US" sz="2400" dirty="0"/>
          </a:p>
          <a:p>
            <a:r>
              <a:rPr lang="en-US" sz="2400" b="1" i="1" dirty="0"/>
              <a:t>combine: </a:t>
            </a:r>
            <a:r>
              <a:rPr lang="en-US" sz="2400" i="1" dirty="0" err="1"/>
              <a:t>kết</a:t>
            </a:r>
            <a:r>
              <a:rPr lang="en-US" sz="2400" i="1" dirty="0"/>
              <a:t> </a:t>
            </a:r>
            <a:r>
              <a:rPr lang="en-US" sz="2400" i="1" dirty="0" err="1"/>
              <a:t>hợp</a:t>
            </a:r>
            <a:r>
              <a:rPr lang="en-US" sz="2400" i="1" dirty="0"/>
              <a:t> </a:t>
            </a:r>
            <a:endParaRPr lang="en-US" sz="2400" dirty="0"/>
          </a:p>
          <a:p>
            <a:r>
              <a:rPr lang="en-US" sz="2400" b="1" i="1" dirty="0"/>
              <a:t>fasten: </a:t>
            </a:r>
            <a:r>
              <a:rPr lang="en-US" sz="2400" i="1" dirty="0" err="1"/>
              <a:t>buộc</a:t>
            </a:r>
            <a:r>
              <a:rPr lang="en-US" sz="2400" i="1" dirty="0"/>
              <a:t> </a:t>
            </a:r>
            <a:r>
              <a:rPr lang="en-US" sz="2400" i="1" dirty="0" err="1"/>
              <a:t>chặt</a:t>
            </a:r>
            <a:r>
              <a:rPr lang="en-US" sz="2400" i="1" dirty="0"/>
              <a:t>, </a:t>
            </a:r>
            <a:r>
              <a:rPr lang="en-US" sz="2400" i="1" dirty="0" err="1"/>
              <a:t>thắt</a:t>
            </a:r>
            <a:r>
              <a:rPr lang="en-US" sz="2400" i="1" dirty="0"/>
              <a:t> </a:t>
            </a:r>
            <a:r>
              <a:rPr lang="en-US" sz="2400" b="1" i="1" dirty="0"/>
              <a:t>blend: </a:t>
            </a:r>
            <a:r>
              <a:rPr lang="en-US" sz="2400" i="1" dirty="0" err="1"/>
              <a:t>pha</a:t>
            </a:r>
            <a:r>
              <a:rPr lang="en-US" sz="2400" i="1" dirty="0"/>
              <a:t> </a:t>
            </a:r>
            <a:r>
              <a:rPr lang="en-US" sz="2400" i="1" dirty="0" err="1"/>
              <a:t>trộn</a:t>
            </a:r>
            <a:endParaRPr lang="en-US" sz="2400" dirty="0"/>
          </a:p>
          <a:p>
            <a:endParaRPr lang="en-US" sz="2400" dirty="0"/>
          </a:p>
        </p:txBody>
      </p:sp>
      <p:sp>
        <p:nvSpPr>
          <p:cNvPr id="3" name="Oval 2"/>
          <p:cNvSpPr/>
          <p:nvPr/>
        </p:nvSpPr>
        <p:spPr>
          <a:xfrm>
            <a:off x="20574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640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8" y="609600"/>
            <a:ext cx="8686800" cy="4154984"/>
          </a:xfrm>
          <a:prstGeom prst="rect">
            <a:avLst/>
          </a:prstGeom>
          <a:noFill/>
        </p:spPr>
        <p:txBody>
          <a:bodyPr wrap="square" rtlCol="0">
            <a:spAutoFit/>
          </a:bodyPr>
          <a:lstStyle/>
          <a:p>
            <a:r>
              <a:rPr lang="en-US" sz="2400" b="1" dirty="0"/>
              <a:t>Question 23. </a:t>
            </a:r>
            <a:r>
              <a:rPr lang="en-US" sz="2400" dirty="0"/>
              <a:t>The police have not had time to complete their investigations, but they have concluded</a:t>
            </a:r>
          </a:p>
          <a:p>
            <a:r>
              <a:rPr lang="en-US" sz="2400" b="1" u="heavy" dirty="0"/>
              <a:t>tentatively that the explosion was caused by a bomb.</a:t>
            </a:r>
            <a:endParaRPr lang="en-US" sz="2400" dirty="0"/>
          </a:p>
          <a:p>
            <a:r>
              <a:rPr lang="en-US" sz="2400" b="1" dirty="0"/>
              <a:t>A. </a:t>
            </a:r>
            <a:r>
              <a:rPr lang="en-US" sz="2400" dirty="0"/>
              <a:t>temporally	</a:t>
            </a:r>
            <a:r>
              <a:rPr lang="en-US" sz="2400" b="1" dirty="0"/>
              <a:t>B. </a:t>
            </a:r>
            <a:r>
              <a:rPr lang="en-US" sz="2400" dirty="0"/>
              <a:t>intentionally	</a:t>
            </a:r>
            <a:r>
              <a:rPr lang="en-US" sz="2400" b="1" dirty="0"/>
              <a:t>C. </a:t>
            </a:r>
            <a:r>
              <a:rPr lang="en-US" sz="2400" dirty="0"/>
              <a:t>certainly	</a:t>
            </a:r>
            <a:r>
              <a:rPr lang="en-US" sz="2400" b="1" dirty="0"/>
              <a:t>D. </a:t>
            </a:r>
            <a:r>
              <a:rPr lang="en-US" sz="2400" dirty="0"/>
              <a:t>hesitantly</a:t>
            </a:r>
          </a:p>
          <a:p>
            <a:endParaRPr lang="vi-VN" sz="2400" i="1" dirty="0" smtClean="0"/>
          </a:p>
          <a:p>
            <a:endParaRPr lang="vi-VN" sz="2400" b="1" i="1" dirty="0"/>
          </a:p>
          <a:p>
            <a:r>
              <a:rPr lang="en-US" sz="2400" b="1" i="1" dirty="0" err="1" smtClean="0"/>
              <a:t>Kỹ</a:t>
            </a:r>
            <a:r>
              <a:rPr lang="en-US" sz="2400" b="1" i="1" dirty="0" smtClean="0"/>
              <a:t> </a:t>
            </a:r>
            <a:r>
              <a:rPr lang="en-US" sz="2400" b="1" i="1" dirty="0" err="1"/>
              <a:t>năng</a:t>
            </a:r>
            <a:r>
              <a:rPr lang="en-US" sz="2400" b="1" i="1" dirty="0"/>
              <a:t>: </a:t>
            </a:r>
            <a:r>
              <a:rPr lang="en-US" sz="2400" i="1" dirty="0" err="1"/>
              <a:t>Đồng</a:t>
            </a:r>
            <a:r>
              <a:rPr lang="en-US" sz="2400" i="1" dirty="0"/>
              <a:t>/</a:t>
            </a:r>
            <a:r>
              <a:rPr lang="en-US" sz="2400" i="1" dirty="0" err="1"/>
              <a:t>trái</a:t>
            </a:r>
            <a:r>
              <a:rPr lang="en-US" sz="2400" i="1" dirty="0"/>
              <a:t> </a:t>
            </a:r>
            <a:r>
              <a:rPr lang="en-US" sz="2400" i="1" dirty="0" err="1"/>
              <a:t>nghĩa</a:t>
            </a:r>
            <a:endParaRPr lang="en-US" sz="2400" dirty="0"/>
          </a:p>
          <a:p>
            <a:r>
              <a:rPr lang="en-US" sz="2400" b="1" i="1" dirty="0" err="1"/>
              <a:t>Giải</a:t>
            </a:r>
            <a:r>
              <a:rPr lang="en-US" sz="2400" b="1" i="1" dirty="0"/>
              <a:t> </a:t>
            </a:r>
            <a:r>
              <a:rPr lang="en-US" sz="2400" b="1" i="1" dirty="0" err="1"/>
              <a:t>thích</a:t>
            </a:r>
            <a:r>
              <a:rPr lang="en-US" sz="2400" b="1" i="1" dirty="0"/>
              <a:t>:</a:t>
            </a:r>
          </a:p>
          <a:p>
            <a:r>
              <a:rPr lang="en-US" sz="2400" b="1" i="1" dirty="0"/>
              <a:t>tentatively = hesitantly: </a:t>
            </a:r>
            <a:r>
              <a:rPr lang="en-US" sz="2400" i="1" dirty="0" err="1"/>
              <a:t>ngập</a:t>
            </a:r>
            <a:r>
              <a:rPr lang="en-US" sz="2400" i="1" dirty="0"/>
              <a:t> </a:t>
            </a:r>
            <a:r>
              <a:rPr lang="en-US" sz="2400" i="1" dirty="0" err="1"/>
              <a:t>ngừng</a:t>
            </a:r>
            <a:r>
              <a:rPr lang="en-US" sz="2400" i="1" dirty="0"/>
              <a:t>, </a:t>
            </a:r>
            <a:r>
              <a:rPr lang="en-US" sz="2400" i="1" dirty="0" err="1"/>
              <a:t>không</a:t>
            </a:r>
            <a:r>
              <a:rPr lang="en-US" sz="2400" i="1" dirty="0"/>
              <a:t> </a:t>
            </a:r>
            <a:r>
              <a:rPr lang="en-US" sz="2400" i="1" dirty="0" err="1"/>
              <a:t>chắc</a:t>
            </a:r>
            <a:r>
              <a:rPr lang="en-US" sz="2400" i="1" dirty="0"/>
              <a:t> </a:t>
            </a:r>
            <a:r>
              <a:rPr lang="en-US" sz="2400" i="1" dirty="0" err="1"/>
              <a:t>chắn</a:t>
            </a:r>
            <a:endParaRPr lang="en-US" sz="2400" dirty="0"/>
          </a:p>
          <a:p>
            <a:r>
              <a:rPr lang="en-US" sz="2400" b="1" i="1" dirty="0"/>
              <a:t>temporally: </a:t>
            </a:r>
            <a:r>
              <a:rPr lang="en-US" sz="2400" i="1" dirty="0" err="1"/>
              <a:t>tạm</a:t>
            </a:r>
            <a:r>
              <a:rPr lang="en-US" sz="2400" i="1" dirty="0"/>
              <a:t> </a:t>
            </a:r>
            <a:r>
              <a:rPr lang="en-US" sz="2400" i="1" dirty="0" err="1"/>
              <a:t>thời</a:t>
            </a:r>
            <a:r>
              <a:rPr lang="en-US" sz="2400" i="1" dirty="0"/>
              <a:t> </a:t>
            </a:r>
            <a:r>
              <a:rPr lang="en-US" sz="2400" b="1" i="1" dirty="0"/>
              <a:t>intentionally: </a:t>
            </a:r>
            <a:r>
              <a:rPr lang="en-US" sz="2400" i="1" dirty="0" err="1"/>
              <a:t>cố</a:t>
            </a:r>
            <a:r>
              <a:rPr lang="en-US" sz="2400" i="1" dirty="0"/>
              <a:t> </a:t>
            </a:r>
            <a:r>
              <a:rPr lang="en-US" sz="2400" i="1" dirty="0" err="1"/>
              <a:t>tình</a:t>
            </a:r>
            <a:r>
              <a:rPr lang="en-US" sz="2400" i="1" dirty="0"/>
              <a:t> </a:t>
            </a:r>
            <a:r>
              <a:rPr lang="en-US" sz="2400" b="1" i="1" dirty="0"/>
              <a:t>certainly: </a:t>
            </a:r>
            <a:r>
              <a:rPr lang="en-US" sz="2400" i="1" dirty="0" err="1"/>
              <a:t>chắc</a:t>
            </a:r>
            <a:r>
              <a:rPr lang="en-US" sz="2400" i="1" dirty="0"/>
              <a:t> </a:t>
            </a:r>
            <a:r>
              <a:rPr lang="en-US" sz="2400" i="1" dirty="0" err="1"/>
              <a:t>chắn</a:t>
            </a:r>
            <a:endParaRPr lang="en-US" sz="2400" dirty="0"/>
          </a:p>
          <a:p>
            <a:endParaRPr lang="en-US" sz="2400" dirty="0"/>
          </a:p>
        </p:txBody>
      </p:sp>
      <p:sp>
        <p:nvSpPr>
          <p:cNvPr id="3" name="Oval 2"/>
          <p:cNvSpPr/>
          <p:nvPr/>
        </p:nvSpPr>
        <p:spPr>
          <a:xfrm>
            <a:off x="6248400" y="1752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641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534400" cy="6001643"/>
          </a:xfrm>
          <a:prstGeom prst="rect">
            <a:avLst/>
          </a:prstGeom>
          <a:noFill/>
        </p:spPr>
        <p:txBody>
          <a:bodyPr wrap="square" rtlCol="0">
            <a:spAutoFit/>
          </a:bodyPr>
          <a:lstStyle/>
          <a:p>
            <a:r>
              <a:rPr lang="en-US" sz="2400" b="1" dirty="0"/>
              <a:t>Question 24. </a:t>
            </a:r>
            <a:r>
              <a:rPr lang="en-US" sz="2400" dirty="0"/>
              <a:t>Humans can use language </a:t>
            </a:r>
            <a:r>
              <a:rPr lang="en-US" sz="2400" b="1" u="heavy" dirty="0"/>
              <a:t>deceptively </a:t>
            </a:r>
            <a:r>
              <a:rPr lang="en-US" sz="2400" dirty="0"/>
              <a:t>by telling lies or half-truths.</a:t>
            </a:r>
          </a:p>
          <a:p>
            <a:r>
              <a:rPr lang="en-US" sz="2400" b="1" dirty="0"/>
              <a:t>A. </a:t>
            </a:r>
            <a:r>
              <a:rPr lang="en-US" sz="2400" dirty="0"/>
              <a:t>in an honest way	</a:t>
            </a:r>
            <a:r>
              <a:rPr lang="en-US" sz="2400" b="1" dirty="0"/>
              <a:t>B. </a:t>
            </a:r>
            <a:r>
              <a:rPr lang="en-US" sz="2400" dirty="0"/>
              <a:t>in a dishonest way	</a:t>
            </a:r>
            <a:r>
              <a:rPr lang="en-US" sz="2400" b="1" dirty="0"/>
              <a:t>C. </a:t>
            </a:r>
            <a:r>
              <a:rPr lang="en-US" sz="2400" dirty="0"/>
              <a:t>for a serious purpose	</a:t>
            </a:r>
            <a:r>
              <a:rPr lang="en-US" sz="2400" b="1" dirty="0"/>
              <a:t>D. </a:t>
            </a:r>
            <a:r>
              <a:rPr lang="en-US" sz="2400" dirty="0"/>
              <a:t>at the wrong time</a:t>
            </a:r>
          </a:p>
          <a:p>
            <a:r>
              <a:rPr lang="en-US" sz="2400" b="1" dirty="0" smtClean="0"/>
              <a:t>A </a:t>
            </a:r>
            <a:r>
              <a:rPr lang="en-US" sz="2400" b="1" i="1" dirty="0" err="1"/>
              <a:t>Kỹ</a:t>
            </a:r>
            <a:r>
              <a:rPr lang="en-US" sz="2400" b="1" i="1" dirty="0"/>
              <a:t> </a:t>
            </a:r>
            <a:r>
              <a:rPr lang="en-US" sz="2400" b="1" i="1" dirty="0" err="1"/>
              <a:t>năng</a:t>
            </a:r>
            <a:r>
              <a:rPr lang="en-US" sz="2400" b="1" i="1" dirty="0"/>
              <a:t>: </a:t>
            </a:r>
            <a:r>
              <a:rPr lang="en-US" sz="2400" i="1" dirty="0" err="1"/>
              <a:t>Đồng</a:t>
            </a:r>
            <a:r>
              <a:rPr lang="en-US" sz="2400" i="1" dirty="0"/>
              <a:t>/</a:t>
            </a:r>
            <a:r>
              <a:rPr lang="en-US" sz="2400" i="1" dirty="0" err="1"/>
              <a:t>trái</a:t>
            </a:r>
            <a:r>
              <a:rPr lang="en-US" sz="2400" i="1" dirty="0"/>
              <a:t> </a:t>
            </a:r>
            <a:r>
              <a:rPr lang="en-US" sz="2400" i="1" dirty="0" err="1"/>
              <a:t>nghĩa</a:t>
            </a:r>
            <a:r>
              <a:rPr lang="en-US" sz="2400" i="1" dirty="0"/>
              <a:t> </a:t>
            </a:r>
            <a:r>
              <a:rPr lang="en-US" sz="2400" b="1" i="1" dirty="0" err="1"/>
              <a:t>Giải</a:t>
            </a:r>
            <a:r>
              <a:rPr lang="en-US" sz="2400" b="1" i="1" dirty="0"/>
              <a:t> </a:t>
            </a:r>
            <a:r>
              <a:rPr lang="en-US" sz="2400" b="1" i="1" dirty="0" err="1"/>
              <a:t>thích</a:t>
            </a:r>
            <a:r>
              <a:rPr lang="en-US" sz="2400" b="1" i="1" dirty="0"/>
              <a:t>:</a:t>
            </a:r>
            <a:endParaRPr lang="en-US" sz="2400" dirty="0"/>
          </a:p>
          <a:p>
            <a:r>
              <a:rPr lang="en-US" sz="2400" b="1" i="1" dirty="0"/>
              <a:t>deceptively: </a:t>
            </a:r>
            <a:r>
              <a:rPr lang="en-US" sz="2400" i="1" dirty="0" err="1"/>
              <a:t>một</a:t>
            </a:r>
            <a:r>
              <a:rPr lang="en-US" sz="2400" i="1" dirty="0"/>
              <a:t> </a:t>
            </a:r>
            <a:r>
              <a:rPr lang="en-US" sz="2400" i="1" dirty="0" err="1"/>
              <a:t>cách</a:t>
            </a:r>
            <a:r>
              <a:rPr lang="en-US" sz="2400" i="1" dirty="0"/>
              <a:t> </a:t>
            </a:r>
            <a:r>
              <a:rPr lang="en-US" sz="2400" i="1" dirty="0" err="1"/>
              <a:t>dối</a:t>
            </a:r>
            <a:r>
              <a:rPr lang="en-US" sz="2400" i="1" dirty="0"/>
              <a:t> </a:t>
            </a:r>
            <a:r>
              <a:rPr lang="en-US" sz="2400" i="1" dirty="0" err="1"/>
              <a:t>trá</a:t>
            </a:r>
            <a:r>
              <a:rPr lang="en-US" sz="2400" i="1" dirty="0"/>
              <a:t>, </a:t>
            </a:r>
            <a:r>
              <a:rPr lang="en-US" sz="2400" i="1" dirty="0" err="1"/>
              <a:t>dễ</a:t>
            </a:r>
            <a:r>
              <a:rPr lang="en-US" sz="2400" i="1" dirty="0"/>
              <a:t> </a:t>
            </a:r>
            <a:r>
              <a:rPr lang="en-US" sz="2400" i="1" dirty="0" err="1"/>
              <a:t>nhầm</a:t>
            </a:r>
            <a:r>
              <a:rPr lang="en-US" sz="2400" i="1" dirty="0"/>
              <a:t> </a:t>
            </a:r>
            <a:r>
              <a:rPr lang="en-US" sz="2400" i="1" dirty="0" err="1"/>
              <a:t>lần</a:t>
            </a:r>
            <a:r>
              <a:rPr lang="en-US" sz="2400" i="1" dirty="0"/>
              <a:t>&gt;&lt; </a:t>
            </a:r>
            <a:r>
              <a:rPr lang="en-US" sz="2400" b="1" i="1" dirty="0"/>
              <a:t>in an honest way: </a:t>
            </a:r>
            <a:r>
              <a:rPr lang="en-US" sz="2400" i="1" dirty="0" err="1"/>
              <a:t>một</a:t>
            </a:r>
            <a:r>
              <a:rPr lang="en-US" sz="2400" i="1" dirty="0"/>
              <a:t> </a:t>
            </a:r>
            <a:r>
              <a:rPr lang="en-US" sz="2400" i="1" dirty="0" err="1"/>
              <a:t>cách</a:t>
            </a:r>
            <a:r>
              <a:rPr lang="en-US" sz="2400" i="1" dirty="0"/>
              <a:t> </a:t>
            </a:r>
            <a:r>
              <a:rPr lang="en-US" sz="2400" i="1" dirty="0" err="1"/>
              <a:t>thật</a:t>
            </a:r>
            <a:r>
              <a:rPr lang="en-US" sz="2400" i="1" dirty="0"/>
              <a:t> </a:t>
            </a:r>
            <a:r>
              <a:rPr lang="en-US" sz="2400" i="1" dirty="0" err="1"/>
              <a:t>thà</a:t>
            </a:r>
            <a:endParaRPr lang="en-US" sz="2400" dirty="0"/>
          </a:p>
          <a:p>
            <a:r>
              <a:rPr lang="en-US" sz="2400" b="1" dirty="0"/>
              <a:t>Question 25. </a:t>
            </a:r>
            <a:r>
              <a:rPr lang="en-US" sz="2400" dirty="0"/>
              <a:t>Tired of being </a:t>
            </a:r>
            <a:r>
              <a:rPr lang="en-US" sz="2400" b="1" u="heavy" dirty="0"/>
              <a:t>a tiny cog in a vast machine</a:t>
            </a:r>
            <a:r>
              <a:rPr lang="en-US" sz="2400" dirty="0"/>
              <a:t>, he handed in his resignation.</a:t>
            </a:r>
          </a:p>
          <a:p>
            <a:r>
              <a:rPr lang="en-US" sz="2400" b="1" dirty="0"/>
              <a:t>A. </a:t>
            </a:r>
            <a:r>
              <a:rPr lang="en-US" sz="2400" dirty="0"/>
              <a:t>an important person	</a:t>
            </a:r>
            <a:r>
              <a:rPr lang="en-US" sz="2400" b="1" dirty="0"/>
              <a:t>B. </a:t>
            </a:r>
            <a:r>
              <a:rPr lang="en-US" sz="2400" dirty="0"/>
              <a:t>a large piece of equipment</a:t>
            </a:r>
          </a:p>
          <a:p>
            <a:r>
              <a:rPr lang="en-US" sz="2400" b="1" dirty="0"/>
              <a:t>C. </a:t>
            </a:r>
            <a:r>
              <a:rPr lang="en-US" sz="2400" dirty="0"/>
              <a:t>a small group of people	</a:t>
            </a:r>
            <a:r>
              <a:rPr lang="en-US" sz="2400" b="1" dirty="0"/>
              <a:t>D. </a:t>
            </a:r>
            <a:r>
              <a:rPr lang="en-US" sz="2400" dirty="0"/>
              <a:t>a significant instrument </a:t>
            </a:r>
          </a:p>
          <a:p>
            <a:r>
              <a:rPr lang="en-US" sz="2400" b="1" i="1" dirty="0" err="1" smtClean="0"/>
              <a:t>Kỹ</a:t>
            </a:r>
            <a:r>
              <a:rPr lang="en-US" sz="2400" b="1" i="1" dirty="0" smtClean="0"/>
              <a:t> </a:t>
            </a:r>
            <a:r>
              <a:rPr lang="en-US" sz="2400" b="1" i="1" dirty="0" err="1"/>
              <a:t>năng</a:t>
            </a:r>
            <a:r>
              <a:rPr lang="en-US" sz="2400" b="1" i="1" dirty="0"/>
              <a:t>: </a:t>
            </a:r>
            <a:r>
              <a:rPr lang="en-US" sz="2400" i="1" dirty="0" err="1"/>
              <a:t>Đồng</a:t>
            </a:r>
            <a:r>
              <a:rPr lang="en-US" sz="2400" i="1" dirty="0"/>
              <a:t>/</a:t>
            </a:r>
            <a:r>
              <a:rPr lang="en-US" sz="2400" i="1" dirty="0" err="1"/>
              <a:t>trái</a:t>
            </a:r>
            <a:r>
              <a:rPr lang="en-US" sz="2400" i="1" dirty="0"/>
              <a:t> </a:t>
            </a:r>
            <a:r>
              <a:rPr lang="en-US" sz="2400" i="1" dirty="0" err="1"/>
              <a:t>nghĩa</a:t>
            </a:r>
            <a:r>
              <a:rPr lang="en-US" sz="2400" i="1" dirty="0"/>
              <a:t> </a:t>
            </a:r>
            <a:r>
              <a:rPr lang="en-US" sz="2400" b="1" i="1" dirty="0" err="1"/>
              <a:t>Giải</a:t>
            </a:r>
            <a:r>
              <a:rPr lang="en-US" sz="2400" b="1" i="1" dirty="0"/>
              <a:t> </a:t>
            </a:r>
            <a:r>
              <a:rPr lang="en-US" sz="2400" b="1" i="1" dirty="0" err="1"/>
              <a:t>thích</a:t>
            </a:r>
            <a:r>
              <a:rPr lang="en-US" sz="2400" b="1" i="1" dirty="0"/>
              <a:t>:</a:t>
            </a:r>
            <a:endParaRPr lang="en-US" sz="2400" dirty="0"/>
          </a:p>
          <a:p>
            <a:r>
              <a:rPr lang="en-US" sz="2400" b="1" i="1" dirty="0"/>
              <a:t>a tiny cog in a vast machine: </a:t>
            </a:r>
            <a:r>
              <a:rPr lang="en-US" sz="2400" i="1" dirty="0" err="1"/>
              <a:t>một</a:t>
            </a:r>
            <a:r>
              <a:rPr lang="en-US" sz="2400" i="1" dirty="0"/>
              <a:t> </a:t>
            </a:r>
            <a:r>
              <a:rPr lang="en-US" sz="2400" i="1" dirty="0" err="1"/>
              <a:t>phần</a:t>
            </a:r>
            <a:r>
              <a:rPr lang="en-US" sz="2400" i="1" dirty="0"/>
              <a:t> </a:t>
            </a:r>
            <a:r>
              <a:rPr lang="en-US" sz="2400" i="1" dirty="0" err="1"/>
              <a:t>nhỏ</a:t>
            </a:r>
            <a:r>
              <a:rPr lang="en-US" sz="2400" i="1" dirty="0"/>
              <a:t>, </a:t>
            </a:r>
            <a:r>
              <a:rPr lang="en-US" sz="2400" i="1" dirty="0" err="1"/>
              <a:t>kém</a:t>
            </a:r>
            <a:r>
              <a:rPr lang="en-US" sz="2400" i="1" dirty="0"/>
              <a:t> </a:t>
            </a:r>
            <a:r>
              <a:rPr lang="en-US" sz="2400" i="1" dirty="0" err="1"/>
              <a:t>quan</a:t>
            </a:r>
            <a:r>
              <a:rPr lang="en-US" sz="2400" i="1" dirty="0"/>
              <a:t> </a:t>
            </a:r>
            <a:r>
              <a:rPr lang="en-US" sz="2400" i="1" dirty="0" err="1"/>
              <a:t>trọng</a:t>
            </a:r>
            <a:r>
              <a:rPr lang="en-US" sz="2400" i="1" dirty="0"/>
              <a:t>&gt;&lt; </a:t>
            </a:r>
            <a:r>
              <a:rPr lang="en-US" sz="2400" b="1" i="1" dirty="0"/>
              <a:t>an important person: </a:t>
            </a:r>
            <a:r>
              <a:rPr lang="en-US" sz="2400" i="1" dirty="0" err="1"/>
              <a:t>một</a:t>
            </a:r>
            <a:r>
              <a:rPr lang="en-US" sz="2400" i="1" dirty="0"/>
              <a:t> </a:t>
            </a:r>
            <a:r>
              <a:rPr lang="en-US" sz="2400" i="1" dirty="0" err="1"/>
              <a:t>người</a:t>
            </a:r>
            <a:r>
              <a:rPr lang="en-US" sz="2400" i="1" dirty="0"/>
              <a:t> </a:t>
            </a:r>
            <a:r>
              <a:rPr lang="en-US" sz="2400" i="1" dirty="0" err="1"/>
              <a:t>quan</a:t>
            </a:r>
            <a:endParaRPr lang="en-US" sz="2400" dirty="0"/>
          </a:p>
          <a:p>
            <a:r>
              <a:rPr lang="en-US" sz="2400" i="1" dirty="0" err="1"/>
              <a:t>trọng</a:t>
            </a:r>
            <a:endParaRPr lang="en-US" sz="2400" dirty="0"/>
          </a:p>
          <a:p>
            <a:endParaRPr lang="en-US" sz="2400" dirty="0"/>
          </a:p>
        </p:txBody>
      </p:sp>
      <p:sp>
        <p:nvSpPr>
          <p:cNvPr id="3" name="Oval 2"/>
          <p:cNvSpPr/>
          <p:nvPr/>
        </p:nvSpPr>
        <p:spPr>
          <a:xfrm>
            <a:off x="3810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381000" y="3886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464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Effect transition="in" filter="fade">
                                      <p:cBhvr>
                                        <p:cTn id="23" dur="1000"/>
                                        <p:tgtEl>
                                          <p:spTgt spid="2">
                                            <p:txEl>
                                              <p:pRg st="7" end="7"/>
                                            </p:txEl>
                                          </p:spTgt>
                                        </p:tgtEl>
                                      </p:cBhvr>
                                    </p:animEffect>
                                    <p:anim calcmode="lin" valueType="num">
                                      <p:cBhvr>
                                        <p:cTn id="24"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1000"/>
                                        <p:tgtEl>
                                          <p:spTgt spid="2">
                                            <p:txEl>
                                              <p:pRg st="8" end="8"/>
                                            </p:txEl>
                                          </p:spTgt>
                                        </p:tgtEl>
                                      </p:cBhvr>
                                    </p:animEffect>
                                    <p:anim calcmode="lin" valueType="num">
                                      <p:cBhvr>
                                        <p:cTn id="2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fade">
                                      <p:cBhvr>
                                        <p:cTn id="33" dur="1000"/>
                                        <p:tgtEl>
                                          <p:spTgt spid="2">
                                            <p:txEl>
                                              <p:pRg st="9" end="9"/>
                                            </p:txEl>
                                          </p:spTgt>
                                        </p:tgtEl>
                                      </p:cBhvr>
                                    </p:animEffect>
                                    <p:anim calcmode="lin" valueType="num">
                                      <p:cBhvr>
                                        <p:cTn id="34"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7109639"/>
          </a:xfrm>
          <a:prstGeom prst="rect">
            <a:avLst/>
          </a:prstGeom>
          <a:noFill/>
        </p:spPr>
        <p:txBody>
          <a:bodyPr wrap="square" rtlCol="0">
            <a:spAutoFit/>
          </a:bodyPr>
          <a:lstStyle/>
          <a:p>
            <a:r>
              <a:rPr lang="en-US" sz="2400" b="1" dirty="0"/>
              <a:t>Question 26:</a:t>
            </a:r>
            <a:r>
              <a:rPr lang="en-US" sz="2400" dirty="0"/>
              <a:t> The only way to eliminate world terrorism is by united </a:t>
            </a:r>
            <a:r>
              <a:rPr lang="en-US" sz="2400" dirty="0" smtClean="0"/>
              <a:t>opposition.</a:t>
            </a:r>
            <a:endParaRPr lang="vi-VN" sz="2400" dirty="0" smtClean="0"/>
          </a:p>
          <a:p>
            <a:r>
              <a:rPr lang="en-US" sz="2400" b="1" dirty="0" smtClean="0"/>
              <a:t>A</a:t>
            </a:r>
            <a:r>
              <a:rPr lang="en-US" sz="2400" b="1" dirty="0"/>
              <a:t>.</a:t>
            </a:r>
            <a:r>
              <a:rPr lang="en-US" sz="2400" dirty="0"/>
              <a:t> Only with united opposition could we eliminate terrorism.</a:t>
            </a:r>
          </a:p>
          <a:p>
            <a:r>
              <a:rPr lang="en-US" sz="2400" b="1" dirty="0" smtClean="0"/>
              <a:t>B</a:t>
            </a:r>
            <a:r>
              <a:rPr lang="en-US" sz="2400" b="1" dirty="0"/>
              <a:t>.</a:t>
            </a:r>
            <a:r>
              <a:rPr lang="en-US" sz="2400" dirty="0"/>
              <a:t> Only by united opposition can we eliminate terrorism.</a:t>
            </a:r>
          </a:p>
          <a:p>
            <a:r>
              <a:rPr lang="en-US" sz="2400" b="1" dirty="0" smtClean="0"/>
              <a:t>C</a:t>
            </a:r>
            <a:r>
              <a:rPr lang="en-US" sz="2400" b="1" dirty="0"/>
              <a:t>.</a:t>
            </a:r>
            <a:r>
              <a:rPr lang="en-US" sz="2400" dirty="0"/>
              <a:t> Only in this way can world terrorism be eliminated.</a:t>
            </a:r>
          </a:p>
          <a:p>
            <a:r>
              <a:rPr lang="en-US" sz="2400" b="1" dirty="0" smtClean="0"/>
              <a:t>D</a:t>
            </a:r>
            <a:r>
              <a:rPr lang="en-US" sz="2400" b="1" dirty="0"/>
              <a:t>.</a:t>
            </a:r>
            <a:r>
              <a:rPr lang="en-US" sz="2400" dirty="0"/>
              <a:t> Only then can we eliminate terrorism.</a:t>
            </a:r>
          </a:p>
          <a:p>
            <a:endParaRPr lang="vi-VN"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Cách</a:t>
            </a:r>
            <a:r>
              <a:rPr lang="en-US" sz="2400" dirty="0"/>
              <a:t> </a:t>
            </a:r>
            <a:r>
              <a:rPr lang="en-US" sz="2400" dirty="0" err="1"/>
              <a:t>duy</a:t>
            </a:r>
            <a:r>
              <a:rPr lang="en-US" sz="2400" dirty="0"/>
              <a:t> </a:t>
            </a:r>
            <a:r>
              <a:rPr lang="en-US" sz="2400" dirty="0" err="1"/>
              <a:t>nhất</a:t>
            </a:r>
            <a:r>
              <a:rPr lang="en-US" sz="2400" dirty="0"/>
              <a:t> </a:t>
            </a:r>
            <a:r>
              <a:rPr lang="en-US" sz="2400" dirty="0" err="1"/>
              <a:t>để</a:t>
            </a:r>
            <a:r>
              <a:rPr lang="en-US" sz="2400" dirty="0"/>
              <a:t> </a:t>
            </a:r>
            <a:r>
              <a:rPr lang="en-US" sz="2400" dirty="0" err="1"/>
              <a:t>loại</a:t>
            </a:r>
            <a:r>
              <a:rPr lang="en-US" sz="2400" dirty="0"/>
              <a:t> </a:t>
            </a:r>
            <a:r>
              <a:rPr lang="en-US" sz="2400" dirty="0" err="1"/>
              <a:t>bỏ</a:t>
            </a:r>
            <a:r>
              <a:rPr lang="en-US" sz="2400" dirty="0"/>
              <a:t> </a:t>
            </a:r>
            <a:r>
              <a:rPr lang="en-US" sz="2400" dirty="0" err="1"/>
              <a:t>khủng</a:t>
            </a:r>
            <a:r>
              <a:rPr lang="en-US" sz="2400" dirty="0"/>
              <a:t> </a:t>
            </a:r>
            <a:r>
              <a:rPr lang="en-US" sz="2400" dirty="0" err="1"/>
              <a:t>bố</a:t>
            </a:r>
            <a:r>
              <a:rPr lang="en-US" sz="2400" dirty="0"/>
              <a:t> </a:t>
            </a:r>
            <a:r>
              <a:rPr lang="en-US" sz="2400" dirty="0" err="1"/>
              <a:t>thế</a:t>
            </a:r>
            <a:r>
              <a:rPr lang="en-US" sz="2400" dirty="0"/>
              <a:t> </a:t>
            </a:r>
            <a:r>
              <a:rPr lang="en-US" sz="2400" dirty="0" err="1"/>
              <a:t>giới</a:t>
            </a:r>
            <a:r>
              <a:rPr lang="en-US" sz="2400" dirty="0"/>
              <a:t> </a:t>
            </a:r>
            <a:r>
              <a:rPr lang="en-US" sz="2400" dirty="0" err="1"/>
              <a:t>là</a:t>
            </a:r>
            <a:r>
              <a:rPr lang="en-US" sz="2400" dirty="0"/>
              <a:t> </a:t>
            </a:r>
            <a:r>
              <a:rPr lang="en-US" sz="2400" dirty="0" err="1"/>
              <a:t>thành</a:t>
            </a:r>
            <a:r>
              <a:rPr lang="en-US" sz="2400" dirty="0"/>
              <a:t> </a:t>
            </a:r>
            <a:r>
              <a:rPr lang="en-US" sz="2400" dirty="0" err="1"/>
              <a:t>lập</a:t>
            </a:r>
            <a:r>
              <a:rPr lang="en-US" sz="2400" dirty="0"/>
              <a:t> </a:t>
            </a:r>
            <a:r>
              <a:rPr lang="en-US" sz="2400" dirty="0" err="1"/>
              <a:t>một</a:t>
            </a:r>
            <a:r>
              <a:rPr lang="en-US" sz="2400" dirty="0"/>
              <a:t> </a:t>
            </a:r>
            <a:r>
              <a:rPr lang="en-US" sz="2400" dirty="0" err="1"/>
              <a:t>phe</a:t>
            </a:r>
            <a:r>
              <a:rPr lang="en-US" sz="2400" dirty="0"/>
              <a:t> </a:t>
            </a:r>
            <a:r>
              <a:rPr lang="en-US" sz="2400" dirty="0" err="1"/>
              <a:t>liên</a:t>
            </a:r>
            <a:r>
              <a:rPr lang="en-US" sz="2400" dirty="0"/>
              <a:t> minh </a:t>
            </a:r>
            <a:r>
              <a:rPr lang="en-US" sz="2400" dirty="0" err="1"/>
              <a:t>chống</a:t>
            </a:r>
            <a:r>
              <a:rPr lang="en-US" sz="2400" dirty="0"/>
              <a:t> </a:t>
            </a:r>
            <a:r>
              <a:rPr lang="en-US" sz="2400" dirty="0" err="1"/>
              <a:t>lại</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b="1" dirty="0"/>
              <a:t>A.</a:t>
            </a:r>
            <a:r>
              <a:rPr lang="en-US" sz="2400" dirty="0"/>
              <a:t> Only with united opposition could we eliminate terrorism. → </a:t>
            </a:r>
            <a:r>
              <a:rPr lang="en-US" sz="2400" dirty="0" err="1"/>
              <a:t>Trợ</a:t>
            </a:r>
            <a:r>
              <a:rPr lang="en-US" sz="2400" dirty="0"/>
              <a:t> </a:t>
            </a:r>
            <a:r>
              <a:rPr lang="en-US" sz="2400" dirty="0" err="1"/>
              <a:t>động</a:t>
            </a:r>
            <a:r>
              <a:rPr lang="en-US" sz="2400" dirty="0"/>
              <a:t> </a:t>
            </a:r>
            <a:r>
              <a:rPr lang="en-US" sz="2400" dirty="0" err="1"/>
              <a:t>từ</a:t>
            </a:r>
            <a:r>
              <a:rPr lang="en-US" sz="2400" dirty="0"/>
              <a:t> </a:t>
            </a:r>
            <a:r>
              <a:rPr lang="en-US" sz="2400" dirty="0" err="1"/>
              <a:t>là</a:t>
            </a:r>
            <a:r>
              <a:rPr lang="en-US" sz="2400" dirty="0"/>
              <a:t> “</a:t>
            </a:r>
            <a:r>
              <a:rPr lang="en-US" sz="2400" b="1" dirty="0"/>
              <a:t>can</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b="1" dirty="0"/>
              <a:t>could</a:t>
            </a:r>
            <a:r>
              <a:rPr lang="en-US" sz="2400" dirty="0"/>
              <a:t>”.</a:t>
            </a:r>
            <a:br>
              <a:rPr lang="en-US" sz="2400" dirty="0"/>
            </a:br>
            <a:r>
              <a:rPr lang="en-US" sz="2400" b="1" dirty="0"/>
              <a:t>B</a:t>
            </a:r>
            <a:r>
              <a:rPr lang="en-US" sz="2400" dirty="0"/>
              <a:t>. Only by united opposition can we eliminate terrorism. → </a:t>
            </a:r>
            <a:r>
              <a:rPr lang="en-US" sz="2400" dirty="0" err="1"/>
              <a:t>Cấu</a:t>
            </a:r>
            <a:r>
              <a:rPr lang="en-US" sz="2400" dirty="0"/>
              <a:t> </a:t>
            </a:r>
            <a:r>
              <a:rPr lang="en-US" sz="2400" dirty="0" err="1"/>
              <a:t>trúc</a:t>
            </a:r>
            <a:r>
              <a:rPr lang="en-US" sz="2400" dirty="0"/>
              <a:t> </a:t>
            </a:r>
            <a:r>
              <a:rPr lang="en-US" sz="2400" dirty="0" err="1"/>
              <a:t>đảo</a:t>
            </a:r>
            <a:r>
              <a:rPr lang="en-US" sz="2400" dirty="0"/>
              <a:t> </a:t>
            </a:r>
            <a:r>
              <a:rPr lang="en-US" sz="2400" dirty="0" err="1"/>
              <a:t>ngữ</a:t>
            </a:r>
            <a:r>
              <a:rPr lang="en-US" sz="2400" dirty="0"/>
              <a:t>: Only by V-</a:t>
            </a:r>
            <a:r>
              <a:rPr lang="en-US" sz="2400" dirty="0" err="1"/>
              <a:t>ing</a:t>
            </a:r>
            <a:r>
              <a:rPr lang="en-US" sz="2400" dirty="0"/>
              <a:t>/N + Auxiliary + S + V.</a:t>
            </a:r>
            <a:br>
              <a:rPr lang="en-US" sz="2400" dirty="0"/>
            </a:br>
            <a:r>
              <a:rPr lang="en-US" sz="2400" b="1" dirty="0"/>
              <a:t>C.</a:t>
            </a:r>
            <a:r>
              <a:rPr lang="en-US" sz="2400" dirty="0"/>
              <a:t> Only in this way can world terrorism be eliminated. → </a:t>
            </a:r>
            <a:r>
              <a:rPr lang="en-US" sz="2400" dirty="0" err="1"/>
              <a:t>Thiếu</a:t>
            </a:r>
            <a:r>
              <a:rPr lang="en-US" sz="2400" dirty="0"/>
              <a:t> “by united opposition”.</a:t>
            </a:r>
            <a:br>
              <a:rPr lang="en-US" sz="2400" dirty="0"/>
            </a:br>
            <a:r>
              <a:rPr lang="en-US" sz="2400" b="1" dirty="0"/>
              <a:t>D.</a:t>
            </a:r>
            <a:r>
              <a:rPr lang="en-US" sz="2400" dirty="0"/>
              <a:t> Only then can we eliminate terrorism. → </a:t>
            </a:r>
            <a:r>
              <a:rPr lang="en-US" sz="2400" dirty="0" err="1"/>
              <a:t>Thiếu</a:t>
            </a:r>
            <a:r>
              <a:rPr lang="en-US" sz="2400" dirty="0"/>
              <a:t> “by united opposition”.</a:t>
            </a:r>
          </a:p>
          <a:p>
            <a:endParaRPr lang="en-US" sz="2400" dirty="0"/>
          </a:p>
        </p:txBody>
      </p:sp>
      <p:sp>
        <p:nvSpPr>
          <p:cNvPr id="3" name="Oval 2"/>
          <p:cNvSpPr/>
          <p:nvPr/>
        </p:nvSpPr>
        <p:spPr>
          <a:xfrm>
            <a:off x="1524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073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839200" cy="6524863"/>
          </a:xfrm>
          <a:prstGeom prst="rect">
            <a:avLst/>
          </a:prstGeom>
          <a:noFill/>
        </p:spPr>
        <p:txBody>
          <a:bodyPr wrap="square" rtlCol="0">
            <a:spAutoFit/>
          </a:bodyPr>
          <a:lstStyle/>
          <a:p>
            <a:r>
              <a:rPr lang="en-US" sz="2200" b="1" dirty="0"/>
              <a:t>Question 27:</a:t>
            </a:r>
            <a:r>
              <a:rPr lang="en-US" sz="2200" dirty="0"/>
              <a:t> Collin is not very good at English. He failed the English exam last week.</a:t>
            </a:r>
          </a:p>
          <a:p>
            <a:r>
              <a:rPr lang="en-US" sz="2200" b="1" dirty="0" smtClean="0"/>
              <a:t>A</a:t>
            </a:r>
            <a:r>
              <a:rPr lang="en-US" sz="2200" b="1" dirty="0"/>
              <a:t>.</a:t>
            </a:r>
            <a:r>
              <a:rPr lang="en-US" sz="2200" dirty="0"/>
              <a:t> If  Collin were good at English, he wouldn’t have failed the English exam last week.</a:t>
            </a:r>
          </a:p>
          <a:p>
            <a:r>
              <a:rPr lang="en-US" sz="2200" b="1" dirty="0" smtClean="0"/>
              <a:t>B</a:t>
            </a:r>
            <a:r>
              <a:rPr lang="en-US" sz="2200" b="1" dirty="0"/>
              <a:t>.</a:t>
            </a:r>
            <a:r>
              <a:rPr lang="en-US" sz="2200" dirty="0"/>
              <a:t> If Collin were better at English, he would pass the English exam last week.</a:t>
            </a:r>
          </a:p>
          <a:p>
            <a:r>
              <a:rPr lang="en-US" sz="2200" b="1" dirty="0" smtClean="0"/>
              <a:t>C</a:t>
            </a:r>
            <a:r>
              <a:rPr lang="en-US" sz="2200" b="1" dirty="0"/>
              <a:t>.</a:t>
            </a:r>
            <a:r>
              <a:rPr lang="en-US" sz="2200" dirty="0"/>
              <a:t> Should Collin be good at English, he would not fail the English exam last week.</a:t>
            </a:r>
          </a:p>
          <a:p>
            <a:r>
              <a:rPr lang="en-US" sz="2200" b="1" dirty="0" smtClean="0"/>
              <a:t>D</a:t>
            </a:r>
            <a:r>
              <a:rPr lang="en-US" sz="2200" b="1" dirty="0"/>
              <a:t>.</a:t>
            </a:r>
            <a:r>
              <a:rPr lang="en-US" sz="2200" dirty="0"/>
              <a:t> Had Collin been better at English, he would’ve passed the English exam last week.</a:t>
            </a:r>
          </a:p>
          <a:p>
            <a:r>
              <a:rPr lang="en-US" sz="2200" b="1" dirty="0" err="1"/>
              <a:t>Đáp</a:t>
            </a:r>
            <a:r>
              <a:rPr lang="en-US" sz="2200" b="1" dirty="0"/>
              <a:t> </a:t>
            </a:r>
            <a:r>
              <a:rPr lang="en-US" sz="2200" b="1" dirty="0" err="1"/>
              <a:t>án</a:t>
            </a:r>
            <a:r>
              <a:rPr lang="en-US" sz="2200" b="1" dirty="0"/>
              <a:t> A </a:t>
            </a:r>
            <a:r>
              <a:rPr lang="en-US" sz="2200" dirty="0"/>
              <a:t/>
            </a:r>
            <a:br>
              <a:rPr lang="en-US" sz="2200" dirty="0"/>
            </a:br>
            <a:r>
              <a:rPr lang="en-US" sz="2200" dirty="0"/>
              <a:t>Ta </a:t>
            </a:r>
            <a:r>
              <a:rPr lang="en-US" sz="2200" dirty="0" err="1"/>
              <a:t>thấy</a:t>
            </a:r>
            <a:r>
              <a:rPr lang="en-US" sz="2200" dirty="0"/>
              <a:t> ở </a:t>
            </a:r>
            <a:r>
              <a:rPr lang="en-US" sz="2200" dirty="0" err="1"/>
              <a:t>câu</a:t>
            </a:r>
            <a:r>
              <a:rPr lang="en-US" sz="2200" dirty="0"/>
              <a:t> </a:t>
            </a:r>
            <a:r>
              <a:rPr lang="en-US" sz="2200" dirty="0" err="1"/>
              <a:t>đề</a:t>
            </a:r>
            <a:r>
              <a:rPr lang="en-US" sz="2200" dirty="0"/>
              <a:t> </a:t>
            </a:r>
            <a:r>
              <a:rPr lang="en-US" sz="2200" dirty="0" err="1"/>
              <a:t>bài</a:t>
            </a:r>
            <a:r>
              <a:rPr lang="en-US" sz="2200" dirty="0"/>
              <a:t> </a:t>
            </a:r>
            <a:r>
              <a:rPr lang="en-US" sz="2200" dirty="0" err="1"/>
              <a:t>cho</a:t>
            </a:r>
            <a:r>
              <a:rPr lang="en-US" sz="2200" dirty="0"/>
              <a:t> </a:t>
            </a:r>
            <a:r>
              <a:rPr lang="en-US" sz="2200" dirty="0" err="1"/>
              <a:t>một</a:t>
            </a:r>
            <a:r>
              <a:rPr lang="en-US" sz="2200" dirty="0"/>
              <a:t> </a:t>
            </a:r>
            <a:r>
              <a:rPr lang="en-US" sz="2200" dirty="0" err="1"/>
              <a:t>động</a:t>
            </a:r>
            <a:r>
              <a:rPr lang="en-US" sz="2200" dirty="0"/>
              <a:t> </a:t>
            </a:r>
            <a:r>
              <a:rPr lang="en-US" sz="2200" dirty="0" err="1"/>
              <a:t>từ</a:t>
            </a:r>
            <a:r>
              <a:rPr lang="en-US" sz="2200" dirty="0"/>
              <a:t> ở </a:t>
            </a:r>
            <a:r>
              <a:rPr lang="en-US" sz="2200" dirty="0" err="1"/>
              <a:t>thì</a:t>
            </a:r>
            <a:r>
              <a:rPr lang="en-US" sz="2200" dirty="0"/>
              <a:t> </a:t>
            </a:r>
            <a:r>
              <a:rPr lang="en-US" sz="2200" dirty="0" err="1"/>
              <a:t>hiện</a:t>
            </a:r>
            <a:r>
              <a:rPr lang="en-US" sz="2200" dirty="0"/>
              <a:t> </a:t>
            </a:r>
            <a:r>
              <a:rPr lang="en-US" sz="2200" dirty="0" err="1"/>
              <a:t>tại</a:t>
            </a:r>
            <a:r>
              <a:rPr lang="en-US" sz="2200" dirty="0"/>
              <a:t>, </a:t>
            </a:r>
            <a:r>
              <a:rPr lang="en-US" sz="2200" dirty="0" err="1"/>
              <a:t>một</a:t>
            </a:r>
            <a:r>
              <a:rPr lang="en-US" sz="2200" dirty="0"/>
              <a:t> </a:t>
            </a:r>
            <a:r>
              <a:rPr lang="en-US" sz="2200" dirty="0" err="1"/>
              <a:t>động</a:t>
            </a:r>
            <a:r>
              <a:rPr lang="en-US" sz="2200" dirty="0"/>
              <a:t> </a:t>
            </a:r>
            <a:r>
              <a:rPr lang="en-US" sz="2200" dirty="0" err="1"/>
              <a:t>từ</a:t>
            </a:r>
            <a:r>
              <a:rPr lang="en-US" sz="2200" dirty="0"/>
              <a:t> ở </a:t>
            </a:r>
            <a:r>
              <a:rPr lang="en-US" sz="2200" dirty="0" err="1"/>
              <a:t>thì</a:t>
            </a:r>
            <a:r>
              <a:rPr lang="en-US" sz="2200" dirty="0"/>
              <a:t> </a:t>
            </a:r>
            <a:r>
              <a:rPr lang="en-US" sz="2200" dirty="0" err="1"/>
              <a:t>quá</a:t>
            </a:r>
            <a:r>
              <a:rPr lang="en-US" sz="2200" dirty="0"/>
              <a:t> </a:t>
            </a:r>
            <a:r>
              <a:rPr lang="en-US" sz="2200" dirty="0" err="1"/>
              <a:t>khứ</a:t>
            </a:r>
            <a:r>
              <a:rPr lang="en-US" sz="2200" dirty="0"/>
              <a:t>. </a:t>
            </a:r>
            <a:br>
              <a:rPr lang="en-US" sz="2200" dirty="0"/>
            </a:br>
            <a:r>
              <a:rPr lang="en-US" sz="2200" dirty="0"/>
              <a:t>=&gt; </a:t>
            </a:r>
            <a:r>
              <a:rPr lang="en-US" sz="2200" dirty="0" err="1"/>
              <a:t>Nên</a:t>
            </a:r>
            <a:r>
              <a:rPr lang="en-US" sz="2200" dirty="0"/>
              <a:t> </a:t>
            </a:r>
            <a:r>
              <a:rPr lang="en-US" sz="2200" dirty="0" err="1"/>
              <a:t>suy</a:t>
            </a:r>
            <a:r>
              <a:rPr lang="en-US" sz="2200" dirty="0"/>
              <a:t> </a:t>
            </a:r>
            <a:r>
              <a:rPr lang="en-US" sz="2200" dirty="0" err="1"/>
              <a:t>ra</a:t>
            </a:r>
            <a:r>
              <a:rPr lang="en-US" sz="2200" dirty="0"/>
              <a:t> ở </a:t>
            </a:r>
            <a:r>
              <a:rPr lang="en-US" sz="2200" dirty="0" err="1"/>
              <a:t>đây</a:t>
            </a:r>
            <a:r>
              <a:rPr lang="en-US" sz="2200" dirty="0"/>
              <a:t> ta </a:t>
            </a:r>
            <a:r>
              <a:rPr lang="en-US" sz="2200" dirty="0" err="1"/>
              <a:t>sẽ</a:t>
            </a:r>
            <a:r>
              <a:rPr lang="en-US" sz="2200" dirty="0"/>
              <a:t> </a:t>
            </a:r>
            <a:r>
              <a:rPr lang="en-US" sz="2200" dirty="0" err="1"/>
              <a:t>dùng</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trộn</a:t>
            </a:r>
            <a:r>
              <a:rPr lang="en-US" sz="2200" dirty="0"/>
              <a:t> </a:t>
            </a:r>
            <a:r>
              <a:rPr lang="en-US" sz="2200" dirty="0" err="1"/>
              <a:t>giữa</a:t>
            </a:r>
            <a:r>
              <a:rPr lang="en-US" sz="2200" dirty="0"/>
              <a:t> </a:t>
            </a:r>
            <a:r>
              <a:rPr lang="en-US" sz="2200" dirty="0" err="1"/>
              <a:t>loại</a:t>
            </a:r>
            <a:r>
              <a:rPr lang="en-US" sz="2200" dirty="0"/>
              <a:t> 2 </a:t>
            </a:r>
            <a:r>
              <a:rPr lang="en-US" sz="2200" dirty="0" err="1"/>
              <a:t>và</a:t>
            </a:r>
            <a:r>
              <a:rPr lang="en-US" sz="2200" dirty="0"/>
              <a:t> </a:t>
            </a:r>
            <a:r>
              <a:rPr lang="en-US" sz="2200" dirty="0" err="1"/>
              <a:t>loại</a:t>
            </a:r>
            <a:r>
              <a:rPr lang="en-US" sz="2200" dirty="0"/>
              <a:t> 3. </a:t>
            </a:r>
            <a:br>
              <a:rPr lang="en-US" sz="2200" dirty="0"/>
            </a:br>
            <a:r>
              <a:rPr lang="en-US" sz="2200" b="1" dirty="0"/>
              <a:t>- If S + V - </a:t>
            </a:r>
            <a:r>
              <a:rPr lang="en-US" sz="2200" b="1" dirty="0" err="1"/>
              <a:t>qkđ</a:t>
            </a:r>
            <a:r>
              <a:rPr lang="en-US" sz="2200" b="1" dirty="0"/>
              <a:t>, S + would + have + V-</a:t>
            </a:r>
            <a:r>
              <a:rPr lang="en-US" sz="2200" b="1" dirty="0" err="1"/>
              <a:t>pp</a:t>
            </a:r>
            <a:r>
              <a:rPr lang="en-US" sz="2200" dirty="0"/>
              <a:t/>
            </a:r>
            <a:br>
              <a:rPr lang="en-US" sz="2200" dirty="0"/>
            </a:br>
            <a:r>
              <a:rPr lang="en-US" sz="2200" b="1" i="1" dirty="0" err="1"/>
              <a:t>Tạm</a:t>
            </a:r>
            <a:r>
              <a:rPr lang="en-US" sz="2200" b="1" i="1" dirty="0"/>
              <a:t> </a:t>
            </a:r>
            <a:r>
              <a:rPr lang="en-US" sz="2200" b="1" i="1" dirty="0" err="1"/>
              <a:t>dịch</a:t>
            </a:r>
            <a:r>
              <a:rPr lang="en-US" sz="2200" b="1" i="1" dirty="0"/>
              <a:t>: </a:t>
            </a:r>
            <a:r>
              <a:rPr lang="en-US" sz="2200" i="1" dirty="0"/>
              <a:t>Collin </a:t>
            </a:r>
            <a:r>
              <a:rPr lang="en-US" sz="2200" i="1" dirty="0" err="1"/>
              <a:t>không</a:t>
            </a:r>
            <a:r>
              <a:rPr lang="en-US" sz="2200" i="1" dirty="0"/>
              <a:t> </a:t>
            </a:r>
            <a:r>
              <a:rPr lang="en-US" sz="2200" i="1" dirty="0" err="1"/>
              <a:t>giỏi</a:t>
            </a:r>
            <a:r>
              <a:rPr lang="en-US" sz="2200" i="1" dirty="0"/>
              <a:t> </a:t>
            </a:r>
            <a:r>
              <a:rPr lang="en-US" sz="2200" i="1" dirty="0" err="1"/>
              <a:t>tiếng</a:t>
            </a:r>
            <a:r>
              <a:rPr lang="en-US" sz="2200" i="1" dirty="0"/>
              <a:t> </a:t>
            </a:r>
            <a:r>
              <a:rPr lang="en-US" sz="2200" i="1" dirty="0" err="1"/>
              <a:t>Anh</a:t>
            </a:r>
            <a:r>
              <a:rPr lang="en-US" sz="2200" i="1" dirty="0"/>
              <a:t> </a:t>
            </a:r>
            <a:r>
              <a:rPr lang="en-US" sz="2200" i="1" dirty="0" err="1"/>
              <a:t>lắm</a:t>
            </a:r>
            <a:r>
              <a:rPr lang="en-US" sz="2200" i="1" dirty="0"/>
              <a:t>. </a:t>
            </a:r>
            <a:r>
              <a:rPr lang="en-US" sz="2200" i="1" dirty="0" err="1"/>
              <a:t>Anh</a:t>
            </a:r>
            <a:r>
              <a:rPr lang="en-US" sz="2200" i="1" dirty="0"/>
              <a:t> </a:t>
            </a:r>
            <a:r>
              <a:rPr lang="en-US" sz="2200" i="1" dirty="0" err="1"/>
              <a:t>ấy</a:t>
            </a:r>
            <a:r>
              <a:rPr lang="en-US" sz="2200" i="1" dirty="0"/>
              <a:t> </a:t>
            </a:r>
            <a:r>
              <a:rPr lang="en-US" sz="2200" i="1" dirty="0" err="1"/>
              <a:t>đã</a:t>
            </a:r>
            <a:r>
              <a:rPr lang="en-US" sz="2200" i="1" dirty="0"/>
              <a:t> </a:t>
            </a:r>
            <a:r>
              <a:rPr lang="en-US" sz="2200" i="1" dirty="0" err="1"/>
              <a:t>trượt</a:t>
            </a:r>
            <a:r>
              <a:rPr lang="en-US" sz="2200" i="1" dirty="0"/>
              <a:t> </a:t>
            </a:r>
            <a:r>
              <a:rPr lang="en-US" sz="2200" i="1" dirty="0" err="1"/>
              <a:t>kỳ</a:t>
            </a:r>
            <a:r>
              <a:rPr lang="en-US" sz="2200" i="1" dirty="0"/>
              <a:t> </a:t>
            </a:r>
            <a:r>
              <a:rPr lang="en-US" sz="2200" i="1" dirty="0" err="1"/>
              <a:t>thi</a:t>
            </a:r>
            <a:r>
              <a:rPr lang="en-US" sz="2200" i="1" dirty="0"/>
              <a:t> </a:t>
            </a:r>
            <a:r>
              <a:rPr lang="en-US" sz="2200" i="1" dirty="0" err="1"/>
              <a:t>tiếng</a:t>
            </a:r>
            <a:r>
              <a:rPr lang="en-US" sz="2200" i="1" dirty="0"/>
              <a:t> </a:t>
            </a:r>
            <a:r>
              <a:rPr lang="en-US" sz="2200" i="1" dirty="0" err="1"/>
              <a:t>Anh</a:t>
            </a:r>
            <a:r>
              <a:rPr lang="en-US" sz="2200" i="1" dirty="0"/>
              <a:t> </a:t>
            </a:r>
            <a:r>
              <a:rPr lang="en-US" sz="2200" i="1" dirty="0" err="1"/>
              <a:t>tuần</a:t>
            </a:r>
            <a:r>
              <a:rPr lang="en-US" sz="2200" i="1" dirty="0"/>
              <a:t> </a:t>
            </a:r>
            <a:r>
              <a:rPr lang="en-US" sz="2200" i="1" dirty="0" err="1"/>
              <a:t>trước</a:t>
            </a:r>
            <a:r>
              <a:rPr lang="en-US" sz="2200" i="1" dirty="0"/>
              <a:t>. </a:t>
            </a:r>
            <a:r>
              <a:rPr lang="en-US" sz="2200" dirty="0"/>
              <a:t/>
            </a:r>
            <a:br>
              <a:rPr lang="en-US" sz="2200" dirty="0"/>
            </a:br>
            <a:r>
              <a:rPr lang="en-US" sz="2200" b="1" dirty="0"/>
              <a:t>= A. </a:t>
            </a:r>
            <a:r>
              <a:rPr lang="en-US" sz="2200" dirty="0" err="1"/>
              <a:t>Nếu</a:t>
            </a:r>
            <a:r>
              <a:rPr lang="en-US" sz="2200" dirty="0"/>
              <a:t> Collin </a:t>
            </a:r>
            <a:r>
              <a:rPr lang="en-US" sz="2200" dirty="0" err="1"/>
              <a:t>giỏi</a:t>
            </a:r>
            <a:r>
              <a:rPr lang="en-US" sz="2200" dirty="0"/>
              <a:t> </a:t>
            </a:r>
            <a:r>
              <a:rPr lang="en-US" sz="2200" dirty="0" err="1"/>
              <a:t>tiếng</a:t>
            </a:r>
            <a:r>
              <a:rPr lang="en-US" sz="2200" dirty="0"/>
              <a:t> </a:t>
            </a:r>
            <a:r>
              <a:rPr lang="en-US" sz="2200" dirty="0" err="1"/>
              <a:t>Anh</a:t>
            </a:r>
            <a:r>
              <a:rPr lang="en-US" sz="2200" dirty="0"/>
              <a:t>, </a:t>
            </a:r>
            <a:r>
              <a:rPr lang="en-US" sz="2200" dirty="0" err="1"/>
              <a:t>anh</a:t>
            </a:r>
            <a:r>
              <a:rPr lang="en-US" sz="2200" dirty="0"/>
              <a:t> </a:t>
            </a:r>
            <a:r>
              <a:rPr lang="en-US" sz="2200" dirty="0" err="1"/>
              <a:t>ấy</a:t>
            </a:r>
            <a:r>
              <a:rPr lang="en-US" sz="2200" dirty="0"/>
              <a:t> </a:t>
            </a:r>
            <a:r>
              <a:rPr lang="en-US" sz="2200" dirty="0" err="1"/>
              <a:t>đã</a:t>
            </a:r>
            <a:r>
              <a:rPr lang="en-US" sz="2200" dirty="0"/>
              <a:t> </a:t>
            </a:r>
            <a:r>
              <a:rPr lang="en-US" sz="2200" dirty="0" err="1"/>
              <a:t>không</a:t>
            </a:r>
            <a:r>
              <a:rPr lang="en-US" sz="2200" dirty="0"/>
              <a:t> </a:t>
            </a:r>
            <a:r>
              <a:rPr lang="en-US" sz="2200" dirty="0" err="1"/>
              <a:t>trượt</a:t>
            </a:r>
            <a:r>
              <a:rPr lang="en-US" sz="2200" dirty="0"/>
              <a:t> </a:t>
            </a:r>
            <a:r>
              <a:rPr lang="en-US" sz="2200" dirty="0" err="1"/>
              <a:t>kỳ</a:t>
            </a:r>
            <a:r>
              <a:rPr lang="en-US" sz="2200" dirty="0"/>
              <a:t> </a:t>
            </a:r>
            <a:r>
              <a:rPr lang="en-US" sz="2200" dirty="0" err="1"/>
              <a:t>thi</a:t>
            </a:r>
            <a:r>
              <a:rPr lang="en-US" sz="2200" dirty="0"/>
              <a:t> </a:t>
            </a:r>
            <a:r>
              <a:rPr lang="en-US" sz="2200" dirty="0" err="1"/>
              <a:t>tiếng</a:t>
            </a:r>
            <a:r>
              <a:rPr lang="en-US" sz="2200" dirty="0"/>
              <a:t> </a:t>
            </a:r>
            <a:r>
              <a:rPr lang="en-US" sz="2200" dirty="0" err="1"/>
              <a:t>Anh</a:t>
            </a:r>
            <a:r>
              <a:rPr lang="en-US" sz="2200" dirty="0"/>
              <a:t> </a:t>
            </a:r>
            <a:r>
              <a:rPr lang="en-US" sz="2200" dirty="0" err="1"/>
              <a:t>tuần</a:t>
            </a:r>
            <a:r>
              <a:rPr lang="en-US" sz="2200" dirty="0"/>
              <a:t> </a:t>
            </a:r>
            <a:r>
              <a:rPr lang="en-US" sz="2200" dirty="0" err="1"/>
              <a:t>trước</a:t>
            </a:r>
            <a:r>
              <a:rPr lang="en-US" sz="2200" dirty="0"/>
              <a:t>. </a:t>
            </a:r>
          </a:p>
          <a:p>
            <a:endParaRPr lang="en-US" sz="2200" dirty="0"/>
          </a:p>
        </p:txBody>
      </p:sp>
      <p:sp>
        <p:nvSpPr>
          <p:cNvPr id="3" name="Oval 2"/>
          <p:cNvSpPr/>
          <p:nvPr/>
        </p:nvSpPr>
        <p:spPr>
          <a:xfrm>
            <a:off x="199623"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573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8610600" cy="5632311"/>
          </a:xfrm>
          <a:prstGeom prst="rect">
            <a:avLst/>
          </a:prstGeom>
          <a:noFill/>
        </p:spPr>
        <p:txBody>
          <a:bodyPr wrap="square" rtlCol="0">
            <a:spAutoFit/>
          </a:bodyPr>
          <a:lstStyle/>
          <a:p>
            <a:r>
              <a:rPr lang="en-US" sz="2400" b="1" dirty="0"/>
              <a:t>Question 28: </a:t>
            </a:r>
            <a:r>
              <a:rPr lang="en-US" sz="2400" dirty="0"/>
              <a:t>Papyrus </a:t>
            </a:r>
            <a:r>
              <a:rPr lang="en-US" sz="2400" b="1" dirty="0"/>
              <a:t>(A) </a:t>
            </a:r>
            <a:r>
              <a:rPr lang="en-US" sz="2400" u="sng" dirty="0"/>
              <a:t>was(</a:t>
            </a:r>
            <a:r>
              <a:rPr lang="en-US" sz="2400" b="1" dirty="0"/>
              <a:t>B</a:t>
            </a:r>
            <a:r>
              <a:rPr lang="en-US" sz="2400" dirty="0"/>
              <a:t>)</a:t>
            </a:r>
            <a:r>
              <a:rPr lang="en-US" sz="2400" u="sng" dirty="0" err="1"/>
              <a:t>usedful</a:t>
            </a:r>
            <a:r>
              <a:rPr lang="en-US" sz="2400" u="sng" dirty="0"/>
              <a:t> </a:t>
            </a:r>
            <a:r>
              <a:rPr lang="en-US" sz="2400" dirty="0"/>
              <a:t>for making</a:t>
            </a:r>
            <a:r>
              <a:rPr lang="en-US" sz="2400" u="sng" dirty="0"/>
              <a:t> </a:t>
            </a:r>
            <a:r>
              <a:rPr lang="en-US" sz="2400" dirty="0"/>
              <a:t>not only paper </a:t>
            </a:r>
            <a:r>
              <a:rPr lang="en-US" sz="2400" b="1" dirty="0"/>
              <a:t>(C) </a:t>
            </a:r>
            <a:r>
              <a:rPr lang="en-US" sz="2400" u="sng" dirty="0"/>
              <a:t>but also </a:t>
            </a:r>
            <a:r>
              <a:rPr lang="en-US" sz="2400" dirty="0"/>
              <a:t>sails, baskets, </a:t>
            </a:r>
            <a:r>
              <a:rPr lang="en-US" sz="2400" b="1" dirty="0"/>
              <a:t>(D) </a:t>
            </a:r>
            <a:r>
              <a:rPr lang="en-US" sz="2400" u="sng" dirty="0"/>
              <a:t>and </a:t>
            </a:r>
            <a:r>
              <a:rPr lang="en-US" sz="2400" dirty="0"/>
              <a:t>clothing.</a:t>
            </a:r>
          </a:p>
          <a:p>
            <a:r>
              <a:rPr lang="en-US" sz="2400" dirty="0" smtClean="0"/>
              <a:t>(</a:t>
            </a:r>
            <a:r>
              <a:rPr lang="en-US" sz="2400" dirty="0"/>
              <a:t>useful=&gt; used)</a:t>
            </a:r>
          </a:p>
          <a:p>
            <a:r>
              <a:rPr lang="en-US" sz="2400" dirty="0" err="1"/>
              <a:t>Cấu</a:t>
            </a:r>
            <a:r>
              <a:rPr lang="en-US" sz="2400" dirty="0"/>
              <a:t> </a:t>
            </a:r>
            <a:r>
              <a:rPr lang="en-US" sz="2400" dirty="0" err="1"/>
              <a:t>trúc</a:t>
            </a:r>
            <a:r>
              <a:rPr lang="en-US" sz="2400" dirty="0"/>
              <a:t>: be used for + V-</a:t>
            </a:r>
            <a:r>
              <a:rPr lang="en-US" sz="2400" dirty="0" err="1"/>
              <a:t>ing</a:t>
            </a:r>
            <a:r>
              <a:rPr lang="en-US" sz="2400" dirty="0"/>
              <a:t>: </a:t>
            </a:r>
            <a:r>
              <a:rPr lang="en-US" sz="2400" dirty="0" err="1"/>
              <a:t>được</a:t>
            </a:r>
            <a:r>
              <a:rPr lang="en-US" sz="2400" dirty="0"/>
              <a:t> </a:t>
            </a:r>
            <a:r>
              <a:rPr lang="en-US" sz="2400" dirty="0" err="1"/>
              <a:t>sử</a:t>
            </a:r>
            <a:r>
              <a:rPr lang="en-US" sz="2400" dirty="0"/>
              <a:t> </a:t>
            </a:r>
            <a:r>
              <a:rPr lang="en-US" sz="2400" dirty="0" err="1"/>
              <a:t>dụng</a:t>
            </a:r>
            <a:r>
              <a:rPr lang="en-US" sz="2400" dirty="0"/>
              <a:t> </a:t>
            </a:r>
            <a:r>
              <a:rPr lang="en-US" sz="2400" dirty="0" err="1"/>
              <a:t>làm</a:t>
            </a:r>
            <a:r>
              <a:rPr lang="en-US" sz="2400" dirty="0"/>
              <a:t> </a:t>
            </a:r>
            <a:r>
              <a:rPr lang="en-US" sz="2400" dirty="0" err="1"/>
              <a:t>gì</a:t>
            </a:r>
            <a:endParaRPr lang="en-US" sz="2400" dirty="0"/>
          </a:p>
          <a:p>
            <a:r>
              <a:rPr lang="en-US" sz="2400" b="1" dirty="0" smtClean="0"/>
              <a:t>Question </a:t>
            </a:r>
            <a:r>
              <a:rPr lang="en-US" sz="2400" b="1" dirty="0"/>
              <a:t>29: (A) </a:t>
            </a:r>
            <a:r>
              <a:rPr lang="en-US" sz="2400" u="sng" dirty="0"/>
              <a:t>Because </a:t>
            </a:r>
            <a:r>
              <a:rPr lang="en-US" sz="2400" dirty="0"/>
              <a:t>the boy spent </a:t>
            </a:r>
            <a:r>
              <a:rPr lang="en-US" sz="2400" b="1" dirty="0"/>
              <a:t>(B) </a:t>
            </a:r>
            <a:r>
              <a:rPr lang="en-US" sz="2400" u="sng" dirty="0"/>
              <a:t>too much </a:t>
            </a:r>
            <a:r>
              <a:rPr lang="en-US" sz="2400" dirty="0"/>
              <a:t>time </a:t>
            </a:r>
            <a:r>
              <a:rPr lang="en-US" sz="2400" b="1" dirty="0"/>
              <a:t>(C) </a:t>
            </a:r>
            <a:r>
              <a:rPr lang="en-US" sz="2400" u="sng" dirty="0"/>
              <a:t>surfing </a:t>
            </a:r>
            <a:r>
              <a:rPr lang="en-US" sz="2400" dirty="0"/>
              <a:t>the Internet and playing computer games, </a:t>
            </a:r>
            <a:r>
              <a:rPr lang="en-US" sz="2400" b="1" dirty="0"/>
              <a:t>(D) </a:t>
            </a:r>
            <a:r>
              <a:rPr lang="en-US" sz="2400" u="sng" dirty="0"/>
              <a:t>she</a:t>
            </a:r>
            <a:r>
              <a:rPr lang="en-US" sz="2400" dirty="0"/>
              <a:t> didn’t pass the final exam.</a:t>
            </a:r>
          </a:p>
          <a:p>
            <a:endParaRPr lang="vi-VN" sz="2400" b="1" dirty="0" smtClean="0"/>
          </a:p>
          <a:p>
            <a:r>
              <a:rPr lang="en-US" sz="2400" dirty="0" err="1" smtClean="0"/>
              <a:t>Cấu</a:t>
            </a:r>
            <a:r>
              <a:rPr lang="en-US" sz="2400" dirty="0" smtClean="0"/>
              <a:t> </a:t>
            </a:r>
            <a:r>
              <a:rPr lang="en-US" sz="2400" dirty="0" err="1"/>
              <a:t>trúc</a:t>
            </a:r>
            <a:r>
              <a:rPr lang="en-US" sz="2400" dirty="0"/>
              <a:t>: many + N- </a:t>
            </a:r>
            <a:r>
              <a:rPr lang="en-US" sz="2400" dirty="0" err="1"/>
              <a:t>đếm</a:t>
            </a:r>
            <a:r>
              <a:rPr lang="en-US" sz="2400" dirty="0"/>
              <a:t> </a:t>
            </a:r>
            <a:r>
              <a:rPr lang="en-US" sz="2400" dirty="0" err="1"/>
              <a:t>được</a:t>
            </a:r>
            <a:r>
              <a:rPr lang="en-US" sz="2400" dirty="0"/>
              <a:t> </a:t>
            </a:r>
            <a:r>
              <a:rPr lang="en-US" sz="2400" dirty="0" err="1"/>
              <a:t>sốnhiều</a:t>
            </a:r>
            <a:r>
              <a:rPr lang="en-US" sz="2400" dirty="0"/>
              <a:t>: </a:t>
            </a:r>
            <a:r>
              <a:rPr lang="en-US" sz="2400" dirty="0" err="1"/>
              <a:t>nhiều</a:t>
            </a:r>
            <a:r>
              <a:rPr lang="en-US" sz="2400" dirty="0"/>
              <a:t>; much + N - </a:t>
            </a:r>
            <a:r>
              <a:rPr lang="en-US" sz="2400" dirty="0" err="1"/>
              <a:t>không</a:t>
            </a:r>
            <a:r>
              <a:rPr lang="en-US" sz="2400" dirty="0"/>
              <a:t> </a:t>
            </a:r>
            <a:r>
              <a:rPr lang="en-US" sz="2400" dirty="0" err="1"/>
              <a:t>đếm</a:t>
            </a:r>
            <a:r>
              <a:rPr lang="en-US" sz="2400" dirty="0"/>
              <a:t> </a:t>
            </a:r>
            <a:r>
              <a:rPr lang="en-US" sz="2400" dirty="0" err="1"/>
              <a:t>được</a:t>
            </a:r>
            <a:endParaRPr lang="en-US" sz="2400" dirty="0"/>
          </a:p>
          <a:p>
            <a:r>
              <a:rPr lang="en-US" sz="2400" dirty="0"/>
              <a:t>+ “time - </a:t>
            </a:r>
            <a:r>
              <a:rPr lang="en-US" sz="2400" dirty="0" err="1"/>
              <a:t>thời</a:t>
            </a:r>
            <a:r>
              <a:rPr lang="en-US" sz="2400" dirty="0"/>
              <a:t> </a:t>
            </a:r>
            <a:r>
              <a:rPr lang="en-US" sz="2400" dirty="0" err="1"/>
              <a:t>gian</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 </a:t>
            </a:r>
            <a:r>
              <a:rPr lang="en-US" sz="2400" dirty="0" err="1"/>
              <a:t>nên</a:t>
            </a:r>
            <a:r>
              <a:rPr lang="en-US" sz="2400" dirty="0"/>
              <a:t> ta </a:t>
            </a:r>
            <a:r>
              <a:rPr lang="en-US" sz="2400" dirty="0" err="1"/>
              <a:t>dùng</a:t>
            </a:r>
            <a:r>
              <a:rPr lang="en-US" sz="2400" dirty="0"/>
              <a:t> “much”</a:t>
            </a:r>
          </a:p>
          <a:p>
            <a:r>
              <a:rPr lang="en-US" sz="2400" dirty="0"/>
              <a:t>The boy </a:t>
            </a:r>
            <a:r>
              <a:rPr lang="en-US" sz="2400" dirty="0" err="1"/>
              <a:t>là</a:t>
            </a:r>
            <a:r>
              <a:rPr lang="en-US" sz="2400" dirty="0"/>
              <a:t> </a:t>
            </a:r>
            <a:r>
              <a:rPr lang="en-US" sz="2400" dirty="0" err="1"/>
              <a:t>chủ</a:t>
            </a:r>
            <a:r>
              <a:rPr lang="en-US" sz="2400" dirty="0"/>
              <a:t> </a:t>
            </a:r>
            <a:r>
              <a:rPr lang="en-US" sz="2400" dirty="0" err="1"/>
              <a:t>ngữ</a:t>
            </a:r>
            <a:r>
              <a:rPr lang="en-US" sz="2400" dirty="0"/>
              <a:t> </a:t>
            </a:r>
            <a:r>
              <a:rPr lang="en-US" sz="2400" dirty="0" err="1"/>
              <a:t>đại</a:t>
            </a:r>
            <a:r>
              <a:rPr lang="en-US" sz="2400" dirty="0"/>
              <a:t> </a:t>
            </a:r>
            <a:r>
              <a:rPr lang="en-US" sz="2400" dirty="0" err="1"/>
              <a:t>từ</a:t>
            </a:r>
            <a:r>
              <a:rPr lang="en-US" sz="2400" dirty="0"/>
              <a:t> </a:t>
            </a:r>
            <a:r>
              <a:rPr lang="en-US" sz="2400" dirty="0" err="1"/>
              <a:t>thay</a:t>
            </a:r>
            <a:r>
              <a:rPr lang="en-US" sz="2400" dirty="0"/>
              <a:t> </a:t>
            </a:r>
            <a:r>
              <a:rPr lang="en-US" sz="2400" dirty="0" err="1"/>
              <a:t>thế</a:t>
            </a:r>
            <a:r>
              <a:rPr lang="en-US" sz="2400" dirty="0"/>
              <a:t> “he”</a:t>
            </a:r>
          </a:p>
          <a:p>
            <a:endParaRPr lang="vi-VN" sz="2400" dirty="0" smtClean="0"/>
          </a:p>
          <a:p>
            <a:endParaRPr lang="en-US" sz="2400" dirty="0"/>
          </a:p>
        </p:txBody>
      </p:sp>
      <p:sp>
        <p:nvSpPr>
          <p:cNvPr id="3" name="Oval 2"/>
          <p:cNvSpPr/>
          <p:nvPr/>
        </p:nvSpPr>
        <p:spPr>
          <a:xfrm>
            <a:off x="4114800" y="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6629400" y="1905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153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 calcmode="lin" valueType="num">
                                      <p:cBhvr additive="base">
                                        <p:cTn id="2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additive="base">
                                        <p:cTn id="2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 calcmode="lin" valueType="num">
                                      <p:cBhvr additive="base">
                                        <p:cTn id="3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4524315"/>
          </a:xfrm>
          <a:prstGeom prst="rect">
            <a:avLst/>
          </a:prstGeom>
          <a:noFill/>
        </p:spPr>
        <p:txBody>
          <a:bodyPr wrap="square" rtlCol="0">
            <a:spAutoFit/>
          </a:bodyPr>
          <a:lstStyle/>
          <a:p>
            <a:r>
              <a:rPr lang="en-US" sz="2400" b="1" dirty="0"/>
              <a:t>Question 30: </a:t>
            </a:r>
            <a:r>
              <a:rPr lang="en-US" sz="2400" dirty="0"/>
              <a:t>According to </a:t>
            </a:r>
            <a:r>
              <a:rPr lang="en-US" sz="2400" b="1" dirty="0"/>
              <a:t>(A) </a:t>
            </a:r>
            <a:r>
              <a:rPr lang="en-US" sz="2400" u="sng" dirty="0"/>
              <a:t>most medical experts</a:t>
            </a:r>
            <a:r>
              <a:rPr lang="en-US" sz="2400" dirty="0"/>
              <a:t>, massage </a:t>
            </a:r>
            <a:r>
              <a:rPr lang="en-US" sz="2400" b="1" dirty="0"/>
              <a:t>(B) </a:t>
            </a:r>
            <a:r>
              <a:rPr lang="en-US" sz="2400" u="sng" dirty="0"/>
              <a:t>relieves </a:t>
            </a:r>
            <a:r>
              <a:rPr lang="en-US" sz="2400" dirty="0"/>
              <a:t>pain and anxiety, eases depression and </a:t>
            </a:r>
            <a:r>
              <a:rPr lang="en-US" sz="2400" b="1" dirty="0"/>
              <a:t>(C) </a:t>
            </a:r>
            <a:r>
              <a:rPr lang="en-US" sz="2400" dirty="0"/>
              <a:t>s</a:t>
            </a:r>
            <a:r>
              <a:rPr lang="en-US" sz="2400" u="sng" dirty="0"/>
              <a:t>peeding up </a:t>
            </a:r>
            <a:r>
              <a:rPr lang="en-US" sz="2400" dirty="0"/>
              <a:t>recovery from </a:t>
            </a:r>
            <a:r>
              <a:rPr lang="en-US" sz="2400" b="1" dirty="0"/>
              <a:t>(D) </a:t>
            </a:r>
            <a:r>
              <a:rPr lang="en-US" sz="2400" u="sng" dirty="0"/>
              <a:t>illnesses</a:t>
            </a:r>
            <a:r>
              <a:rPr lang="en-US" sz="2400" dirty="0"/>
              <a:t>.</a:t>
            </a:r>
          </a:p>
          <a:p>
            <a:endParaRPr lang="vi-VN" sz="2400" b="1" dirty="0" smtClean="0"/>
          </a:p>
          <a:p>
            <a:endParaRPr lang="vi-VN" sz="2400" b="1" dirty="0"/>
          </a:p>
          <a:p>
            <a:r>
              <a:rPr lang="en-US" sz="2400" dirty="0" err="1" smtClean="0"/>
              <a:t>Đây</a:t>
            </a:r>
            <a:r>
              <a:rPr lang="en-US" sz="2400" dirty="0" smtClean="0"/>
              <a:t> </a:t>
            </a:r>
            <a:r>
              <a:rPr lang="en-US" sz="2400" dirty="0" err="1"/>
              <a:t>là</a:t>
            </a:r>
            <a:r>
              <a:rPr lang="en-US" sz="2400" dirty="0"/>
              <a:t> </a:t>
            </a:r>
            <a:r>
              <a:rPr lang="en-US" sz="2400" dirty="0" err="1"/>
              <a:t>câu</a:t>
            </a:r>
            <a:r>
              <a:rPr lang="en-US" sz="2400" dirty="0"/>
              <a:t> </a:t>
            </a:r>
            <a:r>
              <a:rPr lang="en-US" sz="2400" dirty="0" err="1"/>
              <a:t>trúc</a:t>
            </a:r>
            <a:r>
              <a:rPr lang="en-US" sz="2400" dirty="0"/>
              <a:t> song </a:t>
            </a:r>
            <a:r>
              <a:rPr lang="en-US" sz="2400" dirty="0" err="1"/>
              <a:t>song</a:t>
            </a:r>
            <a:r>
              <a:rPr lang="en-US" sz="2400" dirty="0"/>
              <a:t> </a:t>
            </a:r>
            <a:r>
              <a:rPr lang="en-US" sz="2400" dirty="0" err="1"/>
              <a:t>nên</a:t>
            </a:r>
            <a:r>
              <a:rPr lang="en-US" sz="2400" dirty="0"/>
              <a:t> </a:t>
            </a:r>
            <a:r>
              <a:rPr lang="en-US" sz="2400" dirty="0" err="1"/>
              <a:t>các</a:t>
            </a:r>
            <a:r>
              <a:rPr lang="en-US" sz="2400" dirty="0"/>
              <a:t> </a:t>
            </a:r>
            <a:r>
              <a:rPr lang="en-US" sz="2400" dirty="0" err="1"/>
              <a:t>động</a:t>
            </a:r>
            <a:r>
              <a:rPr lang="en-US" sz="2400" dirty="0"/>
              <a:t> </a:t>
            </a:r>
            <a:r>
              <a:rPr lang="en-US" sz="2400" dirty="0" err="1"/>
              <a:t>từ</a:t>
            </a:r>
            <a:r>
              <a:rPr lang="en-US" sz="2400" dirty="0"/>
              <a:t> “relieve, ease </a:t>
            </a:r>
            <a:r>
              <a:rPr lang="en-US" sz="2400" dirty="0" err="1"/>
              <a:t>và</a:t>
            </a:r>
            <a:r>
              <a:rPr lang="en-US" sz="2400" dirty="0"/>
              <a:t> speed up” </a:t>
            </a:r>
            <a:r>
              <a:rPr lang="en-US" sz="2400" dirty="0" err="1"/>
              <a:t>trong</a:t>
            </a:r>
            <a:r>
              <a:rPr lang="en-US" sz="2400" dirty="0"/>
              <a:t> </a:t>
            </a:r>
            <a:r>
              <a:rPr lang="en-US" sz="2400" dirty="0" err="1"/>
              <a:t>câu</a:t>
            </a:r>
            <a:r>
              <a:rPr lang="en-US" sz="2400" dirty="0"/>
              <a:t> </a:t>
            </a:r>
            <a:r>
              <a:rPr lang="en-US" sz="2400" dirty="0" err="1"/>
              <a:t>này</a:t>
            </a:r>
            <a:r>
              <a:rPr lang="en-US" sz="2400" dirty="0"/>
              <a:t> </a:t>
            </a:r>
            <a:r>
              <a:rPr lang="en-US" sz="2400" dirty="0" err="1"/>
              <a:t>đều</a:t>
            </a:r>
            <a:r>
              <a:rPr lang="en-US" sz="2400" dirty="0"/>
              <a:t> </a:t>
            </a:r>
            <a:r>
              <a:rPr lang="en-US" sz="2400" dirty="0" err="1"/>
              <a:t>được</a:t>
            </a:r>
            <a:r>
              <a:rPr lang="en-US" sz="2400" dirty="0"/>
              <a:t> chia </a:t>
            </a:r>
            <a:r>
              <a:rPr lang="en-US" sz="2400" dirty="0" err="1"/>
              <a:t>theo</a:t>
            </a:r>
            <a:r>
              <a:rPr lang="en-US" sz="2400" dirty="0"/>
              <a:t> </a:t>
            </a:r>
            <a:r>
              <a:rPr lang="en-US" sz="2400" dirty="0" err="1"/>
              <a:t>danh</a:t>
            </a:r>
            <a:r>
              <a:rPr lang="en-US" sz="2400" dirty="0"/>
              <a:t> </a:t>
            </a:r>
            <a:r>
              <a:rPr lang="en-US" sz="2400" dirty="0" err="1"/>
              <a:t>từ</a:t>
            </a:r>
            <a:r>
              <a:rPr lang="en-US" sz="2400" dirty="0"/>
              <a:t> “massage”</a:t>
            </a:r>
          </a:p>
          <a:p>
            <a:r>
              <a:rPr lang="en-US" sz="2400" dirty="0" err="1"/>
              <a:t>Dịch</a:t>
            </a:r>
            <a:r>
              <a:rPr lang="en-US" sz="2400" dirty="0"/>
              <a:t>: Theo </a:t>
            </a:r>
            <a:r>
              <a:rPr lang="en-US" sz="2400" dirty="0" err="1"/>
              <a:t>nhiều</a:t>
            </a:r>
            <a:r>
              <a:rPr lang="en-US" sz="2400" dirty="0"/>
              <a:t> </a:t>
            </a:r>
            <a:r>
              <a:rPr lang="en-US" sz="2400" dirty="0" err="1"/>
              <a:t>chuyên</a:t>
            </a:r>
            <a:r>
              <a:rPr lang="en-US" sz="2400" dirty="0"/>
              <a:t> </a:t>
            </a:r>
            <a:r>
              <a:rPr lang="en-US" sz="2400" dirty="0" err="1"/>
              <a:t>gia</a:t>
            </a:r>
            <a:r>
              <a:rPr lang="en-US" sz="2400" dirty="0"/>
              <a:t> y </a:t>
            </a:r>
            <a:r>
              <a:rPr lang="en-US" sz="2400" dirty="0" err="1"/>
              <a:t>học</a:t>
            </a:r>
            <a:r>
              <a:rPr lang="en-US" sz="2400" dirty="0"/>
              <a:t>, </a:t>
            </a:r>
            <a:r>
              <a:rPr lang="en-US" sz="2400" dirty="0" err="1"/>
              <a:t>việc</a:t>
            </a:r>
            <a:r>
              <a:rPr lang="en-US" sz="2400" dirty="0"/>
              <a:t> </a:t>
            </a:r>
            <a:r>
              <a:rPr lang="en-US" sz="2400" dirty="0" err="1"/>
              <a:t>mát-xa</a:t>
            </a:r>
            <a:r>
              <a:rPr lang="en-US" sz="2400" dirty="0"/>
              <a:t> </a:t>
            </a:r>
            <a:r>
              <a:rPr lang="en-US" sz="2400" dirty="0" err="1"/>
              <a:t>làm</a:t>
            </a:r>
            <a:r>
              <a:rPr lang="en-US" sz="2400" dirty="0"/>
              <a:t> </a:t>
            </a:r>
            <a:r>
              <a:rPr lang="en-US" sz="2400" dirty="0" err="1"/>
              <a:t>giảm</a:t>
            </a:r>
            <a:r>
              <a:rPr lang="en-US" sz="2400" dirty="0"/>
              <a:t> </a:t>
            </a:r>
            <a:r>
              <a:rPr lang="en-US" sz="2400" dirty="0" err="1"/>
              <a:t>cơn</a:t>
            </a:r>
            <a:r>
              <a:rPr lang="en-US" sz="2400" dirty="0"/>
              <a:t> </a:t>
            </a:r>
            <a:r>
              <a:rPr lang="en-US" sz="2400" dirty="0" err="1"/>
              <a:t>đau</a:t>
            </a:r>
            <a:r>
              <a:rPr lang="en-US" sz="2400" dirty="0"/>
              <a:t> </a:t>
            </a:r>
            <a:r>
              <a:rPr lang="en-US" sz="2400" dirty="0" err="1"/>
              <a:t>và</a:t>
            </a:r>
            <a:r>
              <a:rPr lang="en-US" sz="2400" dirty="0"/>
              <a:t> lo </a:t>
            </a:r>
            <a:r>
              <a:rPr lang="en-US" sz="2400" dirty="0" err="1"/>
              <a:t>lắng</a:t>
            </a:r>
            <a:r>
              <a:rPr lang="en-US" sz="2400" dirty="0"/>
              <a:t>, </a:t>
            </a:r>
            <a:r>
              <a:rPr lang="en-US" sz="2400" dirty="0" err="1"/>
              <a:t>làm</a:t>
            </a:r>
            <a:r>
              <a:rPr lang="en-US" sz="2400" dirty="0"/>
              <a:t> </a:t>
            </a:r>
            <a:r>
              <a:rPr lang="en-US" sz="2400" dirty="0" err="1"/>
              <a:t>giảm</a:t>
            </a:r>
            <a:r>
              <a:rPr lang="en-US" sz="2400" dirty="0"/>
              <a:t> </a:t>
            </a:r>
            <a:r>
              <a:rPr lang="en-US" sz="2400" dirty="0" err="1"/>
              <a:t>chứng</a:t>
            </a:r>
            <a:r>
              <a:rPr lang="en-US" sz="2400" dirty="0"/>
              <a:t> </a:t>
            </a:r>
            <a:r>
              <a:rPr lang="en-US" sz="2400" dirty="0" err="1"/>
              <a:t>trầm</a:t>
            </a:r>
            <a:r>
              <a:rPr lang="en-US" sz="2400" dirty="0"/>
              <a:t>   </a:t>
            </a:r>
            <a:r>
              <a:rPr lang="en-US" sz="2400" dirty="0" err="1"/>
              <a:t>cảm</a:t>
            </a:r>
            <a:endParaRPr lang="en-US" sz="2400" dirty="0"/>
          </a:p>
          <a:p>
            <a:r>
              <a:rPr lang="en-US" sz="2400" dirty="0" err="1"/>
              <a:t>và</a:t>
            </a:r>
            <a:r>
              <a:rPr lang="en-US" sz="2400" dirty="0"/>
              <a:t> </a:t>
            </a:r>
            <a:r>
              <a:rPr lang="en-US" sz="2400" dirty="0" err="1"/>
              <a:t>đẩy</a:t>
            </a:r>
            <a:r>
              <a:rPr lang="en-US" sz="2400" dirty="0"/>
              <a:t> </a:t>
            </a:r>
            <a:r>
              <a:rPr lang="en-US" sz="2400" dirty="0" err="1"/>
              <a:t>nhanh</a:t>
            </a:r>
            <a:r>
              <a:rPr lang="en-US" sz="2400" dirty="0"/>
              <a:t> </a:t>
            </a:r>
            <a:r>
              <a:rPr lang="en-US" sz="2400" dirty="0" err="1"/>
              <a:t>việc</a:t>
            </a:r>
            <a:r>
              <a:rPr lang="en-US" sz="2400" dirty="0"/>
              <a:t> </a:t>
            </a:r>
            <a:r>
              <a:rPr lang="en-US" sz="2400" dirty="0" err="1"/>
              <a:t>phục</a:t>
            </a:r>
            <a:r>
              <a:rPr lang="en-US" sz="2400" dirty="0"/>
              <a:t> </a:t>
            </a:r>
            <a:r>
              <a:rPr lang="en-US" sz="2400" dirty="0" err="1"/>
              <a:t>hồi</a:t>
            </a:r>
            <a:r>
              <a:rPr lang="en-US" sz="2400" dirty="0"/>
              <a:t> </a:t>
            </a:r>
            <a:r>
              <a:rPr lang="en-US" sz="2400" dirty="0" err="1"/>
              <a:t>bệnh</a:t>
            </a:r>
            <a:r>
              <a:rPr lang="en-US" sz="2400" dirty="0"/>
              <a:t> </a:t>
            </a:r>
            <a:r>
              <a:rPr lang="en-US" sz="2400" dirty="0" err="1"/>
              <a:t>tật</a:t>
            </a:r>
            <a:r>
              <a:rPr lang="en-US" sz="2400" dirty="0"/>
              <a:t>.</a:t>
            </a:r>
          </a:p>
          <a:p>
            <a:r>
              <a:rPr lang="en-US" sz="2400" dirty="0"/>
              <a:t>(speeding up =&gt; speeds up)</a:t>
            </a:r>
          </a:p>
          <a:p>
            <a:endParaRPr lang="en-US" sz="2400" dirty="0"/>
          </a:p>
        </p:txBody>
      </p:sp>
      <p:sp>
        <p:nvSpPr>
          <p:cNvPr id="3" name="Oval 2"/>
          <p:cNvSpPr/>
          <p:nvPr/>
        </p:nvSpPr>
        <p:spPr>
          <a:xfrm>
            <a:off x="62484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601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15400" cy="5262979"/>
          </a:xfrm>
          <a:prstGeom prst="rect">
            <a:avLst/>
          </a:prstGeom>
          <a:noFill/>
        </p:spPr>
        <p:txBody>
          <a:bodyPr wrap="square" rtlCol="0">
            <a:spAutoFit/>
          </a:bodyPr>
          <a:lstStyle/>
          <a:p>
            <a:r>
              <a:rPr lang="en-US" sz="2400" b="1" dirty="0"/>
              <a:t>Question 31:</a:t>
            </a:r>
            <a:r>
              <a:rPr lang="en-US" sz="2400" dirty="0"/>
              <a:t> It was impossible that she forgot to wear the helmet.</a:t>
            </a:r>
          </a:p>
          <a:p>
            <a:r>
              <a:rPr lang="en-US" sz="2400" b="1" dirty="0" smtClean="0"/>
              <a:t>A</a:t>
            </a:r>
            <a:r>
              <a:rPr lang="en-US" sz="2400" b="1" dirty="0"/>
              <a:t>.</a:t>
            </a:r>
            <a:r>
              <a:rPr lang="en-US" sz="2400" dirty="0"/>
              <a:t> She should have worn the helmet</a:t>
            </a:r>
            <a:r>
              <a:rPr lang="en-US" sz="2400" b="1" dirty="0"/>
              <a:t>	</a:t>
            </a:r>
            <a:endParaRPr lang="vi-VN" sz="2400" b="1" dirty="0" smtClean="0"/>
          </a:p>
          <a:p>
            <a:r>
              <a:rPr lang="en-US" sz="2400" b="1" dirty="0" smtClean="0"/>
              <a:t>B</a:t>
            </a:r>
            <a:r>
              <a:rPr lang="en-US" sz="2400" b="1" dirty="0"/>
              <a:t>.</a:t>
            </a:r>
            <a:r>
              <a:rPr lang="en-US" sz="2400" dirty="0"/>
              <a:t> She must have worn the helmet</a:t>
            </a:r>
          </a:p>
          <a:p>
            <a:r>
              <a:rPr lang="en-US" sz="2400" b="1" dirty="0" smtClean="0"/>
              <a:t>C</a:t>
            </a:r>
            <a:r>
              <a:rPr lang="en-US" sz="2400" dirty="0" smtClean="0"/>
              <a:t> </a:t>
            </a:r>
            <a:r>
              <a:rPr lang="en-US" sz="2400" dirty="0"/>
              <a:t>She might have forgot to wear the helmet</a:t>
            </a:r>
            <a:r>
              <a:rPr lang="en-US" sz="2400" b="1" dirty="0"/>
              <a:t>	</a:t>
            </a:r>
            <a:endParaRPr lang="vi-VN" sz="2400" b="1" dirty="0" smtClean="0"/>
          </a:p>
          <a:p>
            <a:r>
              <a:rPr lang="en-US" sz="2400" b="1" dirty="0" smtClean="0"/>
              <a:t>D</a:t>
            </a:r>
            <a:r>
              <a:rPr lang="en-US" sz="2400" b="1" dirty="0"/>
              <a:t>.</a:t>
            </a:r>
            <a:r>
              <a:rPr lang="en-US" sz="2400" dirty="0"/>
              <a:t> She needn’t have forgot wearing the helmet</a:t>
            </a:r>
          </a:p>
          <a:p>
            <a:endParaRPr lang="vi-VN" sz="2400" b="1" dirty="0" smtClean="0"/>
          </a:p>
          <a:p>
            <a:r>
              <a:rPr lang="en-US" sz="2400" b="1" dirty="0" err="1" smtClean="0"/>
              <a:t>Dịch</a:t>
            </a:r>
            <a:r>
              <a:rPr lang="en-US" sz="2400" b="1" dirty="0" smtClean="0"/>
              <a:t> </a:t>
            </a:r>
            <a:r>
              <a:rPr lang="en-US" sz="2400" b="1" dirty="0" err="1"/>
              <a:t>nghĩa</a:t>
            </a:r>
            <a:r>
              <a:rPr lang="en-US" sz="2400" b="1" dirty="0"/>
              <a:t>:</a:t>
            </a:r>
            <a:r>
              <a:rPr lang="en-US" sz="2400" dirty="0"/>
              <a:t> </a:t>
            </a:r>
            <a:r>
              <a:rPr lang="en-US" sz="2400" dirty="0" err="1"/>
              <a:t>Anh</a:t>
            </a:r>
            <a:r>
              <a:rPr lang="en-US" sz="2400" dirty="0"/>
              <a:t> ta </a:t>
            </a:r>
            <a:r>
              <a:rPr lang="en-US" sz="2400" dirty="0" err="1"/>
              <a:t>không</a:t>
            </a:r>
            <a:r>
              <a:rPr lang="en-US" sz="2400" dirty="0"/>
              <a:t> </a:t>
            </a:r>
            <a:r>
              <a:rPr lang="en-US" sz="2400" dirty="0" err="1"/>
              <a:t>thể</a:t>
            </a:r>
            <a:r>
              <a:rPr lang="en-US" sz="2400" dirty="0"/>
              <a:t> </a:t>
            </a:r>
            <a:r>
              <a:rPr lang="en-US" sz="2400" dirty="0" err="1"/>
              <a:t>nào</a:t>
            </a:r>
            <a:r>
              <a:rPr lang="en-US" sz="2400" dirty="0"/>
              <a:t> </a:t>
            </a:r>
            <a:r>
              <a:rPr lang="en-US" sz="2400" dirty="0" err="1"/>
              <a:t>đa</a:t>
            </a:r>
            <a:r>
              <a:rPr lang="en-US" sz="2400" dirty="0"/>
              <a:t>̃ </a:t>
            </a:r>
            <a:r>
              <a:rPr lang="en-US" sz="2400" dirty="0" err="1"/>
              <a:t>quên</a:t>
            </a:r>
            <a:r>
              <a:rPr lang="en-US" sz="2400" dirty="0"/>
              <a:t> </a:t>
            </a:r>
            <a:r>
              <a:rPr lang="en-US" sz="2400" dirty="0" err="1"/>
              <a:t>đội</a:t>
            </a:r>
            <a:r>
              <a:rPr lang="en-US" sz="2400" dirty="0"/>
              <a:t> mũ </a:t>
            </a:r>
            <a:r>
              <a:rPr lang="en-US" sz="2400" dirty="0" err="1"/>
              <a:t>bảo</a:t>
            </a:r>
            <a:r>
              <a:rPr lang="en-US" sz="2400" dirty="0"/>
              <a:t> </a:t>
            </a:r>
            <a:r>
              <a:rPr lang="en-US" sz="2400" dirty="0" err="1"/>
              <a:t>hiểm</a:t>
            </a:r>
            <a:r>
              <a:rPr lang="en-US" sz="2400" dirty="0"/>
              <a:t> </a:t>
            </a:r>
            <a:r>
              <a:rPr lang="en-US" sz="2400" dirty="0" err="1"/>
              <a:t>được</a:t>
            </a:r>
            <a:r>
              <a:rPr lang="en-US" sz="2400" dirty="0"/>
              <a:t>. </a:t>
            </a:r>
            <a:br>
              <a:rPr lang="en-US" sz="2400" dirty="0"/>
            </a:br>
            <a:r>
              <a:rPr lang="en-US" sz="2400" dirty="0"/>
              <a:t>A. </a:t>
            </a:r>
            <a:r>
              <a:rPr lang="en-US" sz="2400" dirty="0" err="1"/>
              <a:t>Cô</a:t>
            </a:r>
            <a:r>
              <a:rPr lang="en-US" sz="2400" dirty="0"/>
              <a:t> ta lẽ </a:t>
            </a:r>
            <a:r>
              <a:rPr lang="en-US" sz="2400" dirty="0" err="1"/>
              <a:t>ra</a:t>
            </a:r>
            <a:r>
              <a:rPr lang="en-US" sz="2400" dirty="0"/>
              <a:t> </a:t>
            </a:r>
            <a:r>
              <a:rPr lang="en-US" sz="2400" dirty="0" err="1"/>
              <a:t>nên</a:t>
            </a:r>
            <a:r>
              <a:rPr lang="en-US" sz="2400" dirty="0"/>
              <a:t> </a:t>
            </a:r>
            <a:r>
              <a:rPr lang="en-US" sz="2400" dirty="0" err="1"/>
              <a:t>đội</a:t>
            </a:r>
            <a:r>
              <a:rPr lang="en-US" sz="2400" dirty="0"/>
              <a:t> mũ </a:t>
            </a:r>
            <a:r>
              <a:rPr lang="en-US" sz="2400" dirty="0" err="1"/>
              <a:t>bảo</a:t>
            </a:r>
            <a:r>
              <a:rPr lang="en-US" sz="2400" dirty="0"/>
              <a:t> </a:t>
            </a:r>
            <a:r>
              <a:rPr lang="en-US" sz="2400" dirty="0" err="1"/>
              <a:t>hiểm</a:t>
            </a:r>
            <a:r>
              <a:rPr lang="en-US" sz="2400" dirty="0"/>
              <a:t>. (</a:t>
            </a:r>
            <a:r>
              <a:rPr lang="en-US" sz="2400" dirty="0" err="1"/>
              <a:t>Loại</a:t>
            </a:r>
            <a:r>
              <a:rPr lang="en-US" sz="2400" dirty="0"/>
              <a:t> vì </a:t>
            </a:r>
            <a:r>
              <a:rPr lang="en-US" sz="2400" dirty="0" err="1"/>
              <a:t>câu</a:t>
            </a:r>
            <a:r>
              <a:rPr lang="en-US" sz="2400" dirty="0"/>
              <a:t> </a:t>
            </a:r>
            <a:r>
              <a:rPr lang="en-US" sz="2400" dirty="0" err="1"/>
              <a:t>không</a:t>
            </a:r>
            <a:r>
              <a:rPr lang="en-US" sz="2400" dirty="0"/>
              <a:t> </a:t>
            </a:r>
            <a:r>
              <a:rPr lang="en-US" sz="2400" dirty="0" err="1"/>
              <a:t>mang</a:t>
            </a:r>
            <a:r>
              <a:rPr lang="en-US" sz="2400" dirty="0"/>
              <a:t> </a:t>
            </a:r>
            <a:r>
              <a:rPr lang="en-US" sz="2400" dirty="0" err="1"/>
              <a:t>nghĩa</a:t>
            </a:r>
            <a:r>
              <a:rPr lang="en-US" sz="2400" dirty="0"/>
              <a:t> </a:t>
            </a:r>
            <a:r>
              <a:rPr lang="en-US" sz="2400" dirty="0" err="1"/>
              <a:t>khuyên</a:t>
            </a:r>
            <a:r>
              <a:rPr lang="en-US" sz="2400" dirty="0"/>
              <a:t> </a:t>
            </a:r>
            <a:r>
              <a:rPr lang="en-US" sz="2400" dirty="0" err="1"/>
              <a:t>bảo</a:t>
            </a:r>
            <a:r>
              <a:rPr lang="en-US" sz="2400" dirty="0"/>
              <a:t>)</a:t>
            </a:r>
            <a:br>
              <a:rPr lang="en-US" sz="2400" dirty="0"/>
            </a:br>
            <a:r>
              <a:rPr lang="en-US" sz="2400" dirty="0"/>
              <a:t>B. </a:t>
            </a:r>
            <a:r>
              <a:rPr lang="en-US" sz="2400" dirty="0" err="1"/>
              <a:t>Cô</a:t>
            </a:r>
            <a:r>
              <a:rPr lang="en-US" sz="2400" dirty="0"/>
              <a:t> ta </a:t>
            </a:r>
            <a:r>
              <a:rPr lang="en-US" sz="2400" dirty="0" err="1"/>
              <a:t>chắc</a:t>
            </a:r>
            <a:r>
              <a:rPr lang="en-US" sz="2400" dirty="0"/>
              <a:t> </a:t>
            </a:r>
            <a:r>
              <a:rPr lang="en-US" sz="2400" dirty="0" err="1"/>
              <a:t>hẳn</a:t>
            </a:r>
            <a:r>
              <a:rPr lang="en-US" sz="2400" dirty="0"/>
              <a:t> </a:t>
            </a:r>
            <a:r>
              <a:rPr lang="en-US" sz="2400" dirty="0" err="1"/>
              <a:t>đa</a:t>
            </a:r>
            <a:r>
              <a:rPr lang="en-US" sz="2400" dirty="0"/>
              <a:t>̃ </a:t>
            </a:r>
            <a:r>
              <a:rPr lang="en-US" sz="2400" dirty="0" err="1"/>
              <a:t>đội</a:t>
            </a:r>
            <a:r>
              <a:rPr lang="en-US" sz="2400" dirty="0"/>
              <a:t> mũ </a:t>
            </a:r>
            <a:r>
              <a:rPr lang="en-US" sz="2400" dirty="0" err="1"/>
              <a:t>bảo</a:t>
            </a:r>
            <a:r>
              <a:rPr lang="en-US" sz="2400" dirty="0"/>
              <a:t> </a:t>
            </a:r>
            <a:r>
              <a:rPr lang="en-US" sz="2400" dirty="0" err="1"/>
              <a:t>hiểm</a:t>
            </a:r>
            <a:r>
              <a:rPr lang="en-US" sz="2400" dirty="0"/>
              <a:t>. (</a:t>
            </a:r>
            <a:r>
              <a:rPr lang="en-US" sz="2400" dirty="0" err="1"/>
              <a:t>Đúng</a:t>
            </a:r>
            <a:r>
              <a:rPr lang="en-US" sz="2400" dirty="0"/>
              <a:t>)</a:t>
            </a:r>
            <a:br>
              <a:rPr lang="en-US" sz="2400" dirty="0"/>
            </a:br>
            <a:r>
              <a:rPr lang="en-US" sz="2400" dirty="0"/>
              <a:t>C. </a:t>
            </a:r>
            <a:r>
              <a:rPr lang="en-US" sz="2400" dirty="0" err="1"/>
              <a:t>Cô</a:t>
            </a:r>
            <a:r>
              <a:rPr lang="en-US" sz="2400" dirty="0"/>
              <a:t> ta  có lẽ </a:t>
            </a:r>
            <a:r>
              <a:rPr lang="en-US" sz="2400" dirty="0" err="1"/>
              <a:t>đa</a:t>
            </a:r>
            <a:r>
              <a:rPr lang="en-US" sz="2400" dirty="0"/>
              <a:t>̃ </a:t>
            </a:r>
            <a:r>
              <a:rPr lang="en-US" sz="2400" dirty="0" err="1"/>
              <a:t>quên</a:t>
            </a:r>
            <a:r>
              <a:rPr lang="en-US" sz="2400" dirty="0"/>
              <a:t> </a:t>
            </a:r>
            <a:r>
              <a:rPr lang="en-US" sz="2400" dirty="0" err="1"/>
              <a:t>đội</a:t>
            </a:r>
            <a:r>
              <a:rPr lang="en-US" sz="2400" dirty="0"/>
              <a:t> mũ </a:t>
            </a:r>
            <a:r>
              <a:rPr lang="en-US" sz="2400" dirty="0" err="1"/>
              <a:t>bảo</a:t>
            </a:r>
            <a:r>
              <a:rPr lang="en-US" sz="2400" dirty="0"/>
              <a:t> </a:t>
            </a:r>
            <a:r>
              <a:rPr lang="en-US" sz="2400" dirty="0" err="1"/>
              <a:t>hiểm</a:t>
            </a:r>
            <a:r>
              <a:rPr lang="en-US" sz="2400" dirty="0"/>
              <a:t>. (</a:t>
            </a:r>
            <a:r>
              <a:rPr lang="en-US" sz="2400" dirty="0" err="1"/>
              <a:t>Sai</a:t>
            </a:r>
            <a:r>
              <a:rPr lang="en-US" sz="2400" dirty="0"/>
              <a:t> vì </a:t>
            </a:r>
            <a:r>
              <a:rPr lang="en-US" sz="2400" dirty="0" err="1"/>
              <a:t>câu</a:t>
            </a:r>
            <a:r>
              <a:rPr lang="en-US" sz="2400" dirty="0"/>
              <a:t> </a:t>
            </a:r>
            <a:r>
              <a:rPr lang="en-US" sz="2400" dirty="0" err="1"/>
              <a:t>không</a:t>
            </a:r>
            <a:r>
              <a:rPr lang="en-US" sz="2400" dirty="0"/>
              <a:t> </a:t>
            </a:r>
            <a:r>
              <a:rPr lang="en-US" sz="2400" dirty="0" err="1"/>
              <a:t>mang</a:t>
            </a:r>
            <a:r>
              <a:rPr lang="en-US" sz="2400" dirty="0"/>
              <a:t> </a:t>
            </a:r>
            <a:r>
              <a:rPr lang="en-US" sz="2400" dirty="0" err="1"/>
              <a:t>nghĩa</a:t>
            </a:r>
            <a:r>
              <a:rPr lang="en-US" sz="2400" dirty="0"/>
              <a:t> </a:t>
            </a:r>
            <a:r>
              <a:rPr lang="en-US" sz="2400" dirty="0" err="1"/>
              <a:t>dư</a:t>
            </a:r>
            <a:r>
              <a:rPr lang="en-US" sz="2400" dirty="0"/>
              <a:t>̣ </a:t>
            </a:r>
            <a:r>
              <a:rPr lang="en-US" sz="2400" dirty="0" err="1"/>
              <a:t>đoán</a:t>
            </a:r>
            <a:r>
              <a:rPr lang="en-US" sz="2400" dirty="0"/>
              <a:t>)</a:t>
            </a:r>
            <a:br>
              <a:rPr lang="en-US" sz="2400" dirty="0"/>
            </a:br>
            <a:r>
              <a:rPr lang="en-US" sz="2400" dirty="0"/>
              <a:t>D </a:t>
            </a:r>
            <a:r>
              <a:rPr lang="en-US" sz="2400" dirty="0" err="1"/>
              <a:t>Cô</a:t>
            </a:r>
            <a:r>
              <a:rPr lang="en-US" sz="2400" dirty="0"/>
              <a:t> ta </a:t>
            </a:r>
            <a:r>
              <a:rPr lang="en-US" sz="2400" dirty="0" err="1"/>
              <a:t>lẽ</a:t>
            </a:r>
            <a:r>
              <a:rPr lang="en-US" sz="2400" dirty="0"/>
              <a:t> </a:t>
            </a:r>
            <a:r>
              <a:rPr lang="en-US" sz="2400" dirty="0" err="1"/>
              <a:t>ra</a:t>
            </a:r>
            <a:r>
              <a:rPr lang="en-US" sz="2400" dirty="0"/>
              <a:t> </a:t>
            </a:r>
            <a:r>
              <a:rPr lang="en-US" sz="2400" dirty="0" err="1"/>
              <a:t>không</a:t>
            </a:r>
            <a:r>
              <a:rPr lang="en-US" sz="2400" dirty="0"/>
              <a:t> </a:t>
            </a:r>
            <a:r>
              <a:rPr lang="en-US" sz="2400" dirty="0" err="1"/>
              <a:t>cần</a:t>
            </a:r>
            <a:r>
              <a:rPr lang="en-US" sz="2400" dirty="0"/>
              <a:t> </a:t>
            </a:r>
            <a:r>
              <a:rPr lang="en-US" sz="2400" dirty="0" err="1"/>
              <a:t>thiết</a:t>
            </a:r>
            <a:r>
              <a:rPr lang="en-US" sz="2400" dirty="0"/>
              <a:t> </a:t>
            </a:r>
            <a:r>
              <a:rPr lang="en-US" sz="2400" dirty="0" err="1"/>
              <a:t>phải</a:t>
            </a:r>
            <a:r>
              <a:rPr lang="en-US" sz="2400" dirty="0"/>
              <a:t> </a:t>
            </a:r>
            <a:r>
              <a:rPr lang="en-US" sz="2400" dirty="0" err="1"/>
              <a:t>quên</a:t>
            </a:r>
            <a:r>
              <a:rPr lang="en-US" sz="2400" dirty="0"/>
              <a:t> </a:t>
            </a:r>
            <a:r>
              <a:rPr lang="en-US" sz="2400" dirty="0" err="1"/>
              <a:t>đã</a:t>
            </a:r>
            <a:r>
              <a:rPr lang="en-US" sz="2400" dirty="0"/>
              <a:t> </a:t>
            </a:r>
            <a:r>
              <a:rPr lang="en-US" sz="2400" dirty="0" err="1"/>
              <a:t>đội</a:t>
            </a:r>
            <a:r>
              <a:rPr lang="en-US" sz="2400" dirty="0"/>
              <a:t> mũ </a:t>
            </a:r>
            <a:r>
              <a:rPr lang="en-US" sz="2400" dirty="0" err="1"/>
              <a:t>bảo</a:t>
            </a:r>
            <a:r>
              <a:rPr lang="en-US" sz="2400" dirty="0"/>
              <a:t> </a:t>
            </a:r>
            <a:r>
              <a:rPr lang="en-US" sz="2400" dirty="0" err="1"/>
              <a:t>hiểm</a:t>
            </a:r>
            <a:r>
              <a:rPr lang="en-US" sz="2400" dirty="0"/>
              <a:t>. (</a:t>
            </a:r>
            <a:r>
              <a:rPr lang="en-US" sz="2400" dirty="0" err="1"/>
              <a:t>Sai</a:t>
            </a:r>
            <a:r>
              <a:rPr lang="en-US" sz="2400" dirty="0"/>
              <a:t> </a:t>
            </a:r>
            <a:r>
              <a:rPr lang="en-US" sz="2400" dirty="0" err="1"/>
              <a:t>nghĩa</a:t>
            </a:r>
            <a:r>
              <a:rPr lang="en-US" sz="2400" dirty="0"/>
              <a:t> so </a:t>
            </a:r>
            <a:r>
              <a:rPr lang="en-US" sz="2400" dirty="0" err="1"/>
              <a:t>với</a:t>
            </a:r>
            <a:r>
              <a:rPr lang="en-US" sz="2400" dirty="0"/>
              <a:t> </a:t>
            </a:r>
            <a:r>
              <a:rPr lang="en-US" sz="2400" dirty="0" err="1"/>
              <a:t>câu</a:t>
            </a:r>
            <a:r>
              <a:rPr lang="en-US" sz="2400" dirty="0"/>
              <a:t> </a:t>
            </a:r>
            <a:r>
              <a:rPr lang="en-US" sz="2400" dirty="0" err="1"/>
              <a:t>gốc</a:t>
            </a:r>
            <a:r>
              <a:rPr lang="en-US" sz="2400" dirty="0"/>
              <a:t>)</a:t>
            </a:r>
          </a:p>
        </p:txBody>
      </p:sp>
      <p:sp>
        <p:nvSpPr>
          <p:cNvPr id="3" name="Oval 2"/>
          <p:cNvSpPr/>
          <p:nvPr/>
        </p:nvSpPr>
        <p:spPr>
          <a:xfrm>
            <a:off x="1524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53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610600" cy="4524315"/>
          </a:xfrm>
          <a:prstGeom prst="rect">
            <a:avLst/>
          </a:prstGeom>
          <a:noFill/>
        </p:spPr>
        <p:txBody>
          <a:bodyPr wrap="square" rtlCol="0">
            <a:spAutoFit/>
          </a:bodyPr>
          <a:lstStyle/>
          <a:p>
            <a:r>
              <a:rPr lang="vi-VN" sz="2400" b="1" dirty="0">
                <a:solidFill>
                  <a:srgbClr val="FF0000"/>
                </a:solidFill>
              </a:rPr>
              <a:t>Question 3:</a:t>
            </a:r>
            <a:r>
              <a:rPr lang="vi-VN" sz="2400" dirty="0">
                <a:solidFill>
                  <a:srgbClr val="FF0000"/>
                </a:solidFill>
              </a:rPr>
              <a:t> </a:t>
            </a:r>
            <a:r>
              <a:rPr lang="vi-VN" sz="2400" dirty="0"/>
              <a:t>The employees have been working______out to get the job finished ahead of the deadline. </a:t>
            </a:r>
            <a:endParaRPr lang="en-US" sz="2400" dirty="0"/>
          </a:p>
          <a:p>
            <a:r>
              <a:rPr lang="vi-VN" sz="2400" b="1" dirty="0"/>
              <a:t>A. </a:t>
            </a:r>
            <a:r>
              <a:rPr lang="vi-VN" sz="2400" dirty="0"/>
              <a:t>narrow</a:t>
            </a:r>
            <a:r>
              <a:rPr lang="vi-VN" sz="2400" b="1" dirty="0"/>
              <a:t>	B. </a:t>
            </a:r>
            <a:r>
              <a:rPr lang="vi-VN" sz="2400" dirty="0"/>
              <a:t>big</a:t>
            </a:r>
            <a:r>
              <a:rPr lang="vi-VN" sz="2400" b="1" dirty="0"/>
              <a:t>	C. </a:t>
            </a:r>
            <a:r>
              <a:rPr lang="vi-VN" sz="2400" dirty="0"/>
              <a:t>flat</a:t>
            </a:r>
            <a:r>
              <a:rPr lang="vi-VN" sz="2400" b="1" dirty="0"/>
              <a:t>	D. </a:t>
            </a:r>
            <a:r>
              <a:rPr lang="vi-VN" sz="2400" dirty="0"/>
              <a:t>large </a:t>
            </a:r>
            <a:endParaRPr lang="en-US" sz="2400" dirty="0"/>
          </a:p>
          <a:p>
            <a:endParaRPr lang="vi-VN" sz="2400" b="1" dirty="0" smtClean="0"/>
          </a:p>
          <a:p>
            <a:r>
              <a:rPr lang="en-US" sz="2400" dirty="0" smtClean="0"/>
              <a:t>A</a:t>
            </a:r>
            <a:r>
              <a:rPr lang="en-US" sz="2400" dirty="0"/>
              <a:t>. narrow /ˈ</a:t>
            </a:r>
            <a:r>
              <a:rPr lang="en-US" sz="2400" dirty="0" err="1"/>
              <a:t>nærəʊ</a:t>
            </a:r>
            <a:r>
              <a:rPr lang="en-US" sz="2400" dirty="0"/>
              <a:t>/ (a): </a:t>
            </a:r>
            <a:r>
              <a:rPr lang="en-US" sz="2400" dirty="0" err="1"/>
              <a:t>chật</a:t>
            </a:r>
            <a:r>
              <a:rPr lang="en-US" sz="2400" dirty="0"/>
              <a:t> </a:t>
            </a:r>
            <a:r>
              <a:rPr lang="en-US" sz="2400" dirty="0" err="1"/>
              <a:t>hẹp</a:t>
            </a:r>
            <a:r>
              <a:rPr lang="en-US" sz="2400" dirty="0"/>
              <a:t/>
            </a:r>
            <a:br>
              <a:rPr lang="en-US" sz="2400" dirty="0"/>
            </a:br>
            <a:r>
              <a:rPr lang="en-US" sz="2400" dirty="0"/>
              <a:t>B. big /</a:t>
            </a:r>
            <a:r>
              <a:rPr lang="en-US" sz="2400" dirty="0" err="1"/>
              <a:t>bɪɡ</a:t>
            </a:r>
            <a:r>
              <a:rPr lang="en-US" sz="2400" dirty="0"/>
              <a:t>/ (a): to </a:t>
            </a:r>
            <a:r>
              <a:rPr lang="en-US" sz="2400" dirty="0" err="1"/>
              <a:t>lớn</a:t>
            </a:r>
            <a:r>
              <a:rPr lang="en-US" sz="2400" dirty="0"/>
              <a:t/>
            </a:r>
            <a:br>
              <a:rPr lang="en-US" sz="2400" dirty="0"/>
            </a:br>
            <a:r>
              <a:rPr lang="en-US" sz="2400" dirty="0"/>
              <a:t>C. flat /</a:t>
            </a:r>
            <a:r>
              <a:rPr lang="en-US" sz="2400" dirty="0" err="1"/>
              <a:t>flæt</a:t>
            </a:r>
            <a:r>
              <a:rPr lang="en-US" sz="2400" dirty="0"/>
              <a:t>/ (a): </a:t>
            </a:r>
            <a:r>
              <a:rPr lang="en-US" sz="2400" dirty="0" err="1"/>
              <a:t>phẳng</a:t>
            </a:r>
            <a:r>
              <a:rPr lang="en-US" sz="2400" dirty="0"/>
              <a:t/>
            </a:r>
            <a:br>
              <a:rPr lang="en-US" sz="2400" dirty="0"/>
            </a:br>
            <a:r>
              <a:rPr lang="en-US" sz="2400" dirty="0"/>
              <a:t>D. large /</a:t>
            </a:r>
            <a:r>
              <a:rPr lang="en-US" sz="2400" dirty="0" err="1"/>
              <a:t>lɑːdʒ</a:t>
            </a:r>
            <a:r>
              <a:rPr lang="en-US" sz="2400" dirty="0"/>
              <a:t>/ (a): </a:t>
            </a:r>
            <a:r>
              <a:rPr lang="en-US" sz="2400" dirty="0" err="1"/>
              <a:t>rộng</a:t>
            </a:r>
            <a:r>
              <a:rPr lang="en-US" sz="2400" dirty="0"/>
              <a:t> </a:t>
            </a:r>
            <a:r>
              <a:rPr lang="en-US" sz="2400" dirty="0" err="1"/>
              <a:t>lớn</a:t>
            </a:r>
            <a:r>
              <a:rPr lang="en-US" sz="2400" dirty="0"/>
              <a:t/>
            </a:r>
            <a:br>
              <a:rPr lang="en-US" sz="2400" dirty="0"/>
            </a:br>
            <a:r>
              <a:rPr lang="en-US" sz="2400" dirty="0"/>
              <a:t>Ta </a:t>
            </a:r>
            <a:r>
              <a:rPr lang="en-US" sz="2400" dirty="0" err="1"/>
              <a:t>có</a:t>
            </a:r>
            <a:r>
              <a:rPr lang="en-US" sz="2400" dirty="0"/>
              <a:t>: </a:t>
            </a:r>
            <a:r>
              <a:rPr lang="en-US" sz="2400" b="1" dirty="0"/>
              <a:t>flat out</a:t>
            </a:r>
            <a:r>
              <a:rPr lang="en-US" sz="2400" dirty="0"/>
              <a:t>: </a:t>
            </a:r>
            <a:r>
              <a:rPr lang="en-US" sz="2400" dirty="0" err="1"/>
              <a:t>hoàn</a:t>
            </a:r>
            <a:r>
              <a:rPr lang="en-US" sz="2400" dirty="0"/>
              <a:t> </a:t>
            </a:r>
            <a:r>
              <a:rPr lang="en-US" sz="2400" dirty="0" err="1"/>
              <a:t>toàn</a:t>
            </a:r>
            <a:r>
              <a:rPr lang="en-US" sz="2400" dirty="0"/>
              <a:t>, </a:t>
            </a:r>
            <a:r>
              <a:rPr lang="en-US" sz="2400" dirty="0" err="1"/>
              <a:t>hết</a:t>
            </a:r>
            <a:r>
              <a:rPr lang="en-US" sz="2400" dirty="0"/>
              <a:t> </a:t>
            </a:r>
            <a:r>
              <a:rPr lang="en-US" sz="2400" dirty="0" err="1"/>
              <a:t>sức</a:t>
            </a:r>
            <a:r>
              <a:rPr lang="en-US" sz="2400" dirty="0"/>
              <a:t/>
            </a:r>
            <a:br>
              <a:rPr lang="en-US" sz="2400" dirty="0"/>
            </a:br>
            <a:r>
              <a:rPr lang="en-US" sz="2400" b="1" dirty="0" err="1"/>
              <a:t>Tạm</a:t>
            </a:r>
            <a:r>
              <a:rPr lang="en-US" sz="2400" b="1" dirty="0"/>
              <a:t> </a:t>
            </a:r>
            <a:r>
              <a:rPr lang="en-US" sz="2400" b="1" dirty="0" err="1"/>
              <a:t>dịch</a:t>
            </a:r>
            <a:r>
              <a:rPr lang="en-US" sz="2400" b="1" dirty="0"/>
              <a:t>: </a:t>
            </a:r>
            <a:r>
              <a:rPr lang="en-US" sz="2400" dirty="0" err="1"/>
              <a:t>Các</a:t>
            </a:r>
            <a:r>
              <a:rPr lang="en-US" sz="2400" dirty="0"/>
              <a:t> </a:t>
            </a:r>
            <a:r>
              <a:rPr lang="en-US" sz="2400" dirty="0" err="1"/>
              <a:t>nhân</a:t>
            </a:r>
            <a:r>
              <a:rPr lang="en-US" sz="2400" dirty="0"/>
              <a:t> </a:t>
            </a:r>
            <a:r>
              <a:rPr lang="en-US" sz="2400" dirty="0" err="1"/>
              <a:t>viên</a:t>
            </a:r>
            <a:r>
              <a:rPr lang="en-US" sz="2400" dirty="0"/>
              <a:t> </a:t>
            </a:r>
            <a:r>
              <a:rPr lang="en-US" sz="2400" dirty="0" err="1"/>
              <a:t>đã</a:t>
            </a:r>
            <a:r>
              <a:rPr lang="en-US" sz="2400" dirty="0"/>
              <a:t> </a:t>
            </a:r>
            <a:r>
              <a:rPr lang="en-US" sz="2400" dirty="0" err="1"/>
              <a:t>làm</a:t>
            </a:r>
            <a:r>
              <a:rPr lang="en-US" sz="2400" dirty="0"/>
              <a:t> </a:t>
            </a:r>
            <a:r>
              <a:rPr lang="en-US" sz="2400" dirty="0" err="1"/>
              <a:t>việc</a:t>
            </a:r>
            <a:r>
              <a:rPr lang="en-US" sz="2400" dirty="0"/>
              <a:t> </a:t>
            </a:r>
            <a:r>
              <a:rPr lang="en-US" sz="2400" dirty="0" err="1"/>
              <a:t>hết</a:t>
            </a:r>
            <a:r>
              <a:rPr lang="en-US" sz="2400" dirty="0"/>
              <a:t> </a:t>
            </a:r>
            <a:r>
              <a:rPr lang="en-US" sz="2400" dirty="0" err="1"/>
              <a:t>sức</a:t>
            </a:r>
            <a:r>
              <a:rPr lang="en-US" sz="2400" dirty="0"/>
              <a:t> </a:t>
            </a:r>
            <a:r>
              <a:rPr lang="en-US" sz="2400" dirty="0" err="1"/>
              <a:t>để</a:t>
            </a:r>
            <a:r>
              <a:rPr lang="en-US" sz="2400" dirty="0"/>
              <a:t> </a:t>
            </a:r>
            <a:r>
              <a:rPr lang="en-US" sz="2400" dirty="0" err="1"/>
              <a:t>hoàn</a:t>
            </a:r>
            <a:r>
              <a:rPr lang="en-US" sz="2400" dirty="0"/>
              <a:t> </a:t>
            </a:r>
            <a:r>
              <a:rPr lang="en-US" sz="2400" dirty="0" err="1"/>
              <a:t>thành</a:t>
            </a:r>
            <a:r>
              <a:rPr lang="en-US" sz="2400" dirty="0"/>
              <a:t> </a:t>
            </a:r>
            <a:r>
              <a:rPr lang="en-US" sz="2400" dirty="0" err="1"/>
              <a:t>công</a:t>
            </a:r>
            <a:r>
              <a:rPr lang="en-US" sz="2400" dirty="0"/>
              <a:t> </a:t>
            </a:r>
            <a:r>
              <a:rPr lang="en-US" sz="2400" dirty="0" err="1"/>
              <a:t>việc</a:t>
            </a:r>
            <a:r>
              <a:rPr lang="en-US" sz="2400" dirty="0"/>
              <a:t> </a:t>
            </a:r>
            <a:r>
              <a:rPr lang="en-US" sz="2400" dirty="0" err="1"/>
              <a:t>trước</a:t>
            </a:r>
            <a:r>
              <a:rPr lang="en-US" sz="2400" dirty="0"/>
              <a:t> </a:t>
            </a:r>
            <a:r>
              <a:rPr lang="en-US" sz="2400" dirty="0" err="1"/>
              <a:t>thời</a:t>
            </a:r>
            <a:r>
              <a:rPr lang="en-US" sz="2400" dirty="0"/>
              <a:t> </a:t>
            </a:r>
            <a:r>
              <a:rPr lang="en-US" sz="2400" dirty="0" err="1"/>
              <a:t>hạn</a:t>
            </a:r>
            <a:r>
              <a:rPr lang="en-US" sz="2400" dirty="0"/>
              <a:t> </a:t>
            </a:r>
            <a:r>
              <a:rPr lang="en-US" sz="2400" dirty="0" err="1"/>
              <a:t>cuối</a:t>
            </a:r>
            <a:r>
              <a:rPr lang="en-US" sz="2400" dirty="0"/>
              <a:t>.</a:t>
            </a:r>
          </a:p>
          <a:p>
            <a:endParaRPr lang="en-US" sz="2400" dirty="0"/>
          </a:p>
        </p:txBody>
      </p:sp>
      <p:sp>
        <p:nvSpPr>
          <p:cNvPr id="3" name="Oval 2"/>
          <p:cNvSpPr/>
          <p:nvPr/>
        </p:nvSpPr>
        <p:spPr>
          <a:xfrm>
            <a:off x="29718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898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740307"/>
          </a:xfrm>
          <a:prstGeom prst="rect">
            <a:avLst/>
          </a:prstGeom>
          <a:noFill/>
        </p:spPr>
        <p:txBody>
          <a:bodyPr wrap="square" rtlCol="0">
            <a:spAutoFit/>
          </a:bodyPr>
          <a:lstStyle/>
          <a:p>
            <a:r>
              <a:rPr lang="en-US" sz="2400" b="1" dirty="0"/>
              <a:t>Question 32:</a:t>
            </a:r>
            <a:r>
              <a:rPr lang="en-US" sz="2400" dirty="0"/>
              <a:t> Cindy said: “I haven’t seen John since last month.”</a:t>
            </a:r>
          </a:p>
          <a:p>
            <a:r>
              <a:rPr lang="en-US" sz="2400" b="1" dirty="0"/>
              <a:t>	A.</a:t>
            </a:r>
            <a:r>
              <a:rPr lang="en-US" sz="2400" dirty="0"/>
              <a:t> Cindy said she hasn’t seen John since the previous month.</a:t>
            </a:r>
          </a:p>
          <a:p>
            <a:r>
              <a:rPr lang="en-US" sz="2400" b="1" dirty="0"/>
              <a:t>	B.</a:t>
            </a:r>
            <a:r>
              <a:rPr lang="en-US" sz="2400" dirty="0"/>
              <a:t> Cindy said she hadn’t seen John since the previous month.</a:t>
            </a:r>
          </a:p>
          <a:p>
            <a:r>
              <a:rPr lang="en-US" sz="2400" b="1" dirty="0"/>
              <a:t>	C.</a:t>
            </a:r>
            <a:r>
              <a:rPr lang="en-US" sz="2400" dirty="0"/>
              <a:t> Cindy said she wasn’t seen John since the previous month.</a:t>
            </a:r>
          </a:p>
          <a:p>
            <a:r>
              <a:rPr lang="en-US" sz="2400" b="1" dirty="0"/>
              <a:t>	D.</a:t>
            </a:r>
            <a:r>
              <a:rPr lang="en-US" sz="2400" dirty="0"/>
              <a:t> Cindy said she doesn’t see John since the previous month.</a:t>
            </a:r>
          </a:p>
          <a:p>
            <a:endParaRPr lang="vi-VN" sz="2400" b="1" dirty="0" smtClean="0"/>
          </a:p>
          <a:p>
            <a:r>
              <a:rPr lang="en-US" sz="2400" dirty="0" smtClean="0"/>
              <a:t>HD</a:t>
            </a:r>
            <a:r>
              <a:rPr lang="en-US" sz="2400" dirty="0"/>
              <a:t>: </a:t>
            </a:r>
            <a:r>
              <a:rPr lang="en-US" sz="2400" dirty="0" err="1"/>
              <a:t>Dịch</a:t>
            </a:r>
            <a:r>
              <a:rPr lang="en-US" sz="2400" dirty="0"/>
              <a:t> </a:t>
            </a:r>
            <a:r>
              <a:rPr lang="en-US" sz="2400" dirty="0" err="1"/>
              <a:t>nghĩa</a:t>
            </a:r>
            <a:r>
              <a:rPr lang="en-US" sz="2400" dirty="0"/>
              <a:t>: Cindy </a:t>
            </a:r>
            <a:r>
              <a:rPr lang="en-US" sz="2400" dirty="0" err="1"/>
              <a:t>nói</a:t>
            </a:r>
            <a:r>
              <a:rPr lang="en-US" sz="2400" dirty="0"/>
              <a:t>: “</a:t>
            </a:r>
            <a:r>
              <a:rPr lang="en-US" sz="2400" dirty="0" err="1"/>
              <a:t>Tôi</a:t>
            </a:r>
            <a:r>
              <a:rPr lang="en-US" sz="2400" dirty="0"/>
              <a:t> </a:t>
            </a:r>
            <a:r>
              <a:rPr lang="en-US" sz="2400" dirty="0" err="1"/>
              <a:t>không</a:t>
            </a:r>
            <a:r>
              <a:rPr lang="en-US" sz="2400" dirty="0"/>
              <a:t> </a:t>
            </a:r>
            <a:r>
              <a:rPr lang="en-US" sz="2400" dirty="0" err="1"/>
              <a:t>gặp</a:t>
            </a:r>
            <a:r>
              <a:rPr lang="en-US" sz="2400" dirty="0"/>
              <a:t> John </a:t>
            </a:r>
            <a:r>
              <a:rPr lang="en-US" sz="2400" dirty="0" err="1"/>
              <a:t>kể</a:t>
            </a:r>
            <a:r>
              <a:rPr lang="en-US" sz="2400" dirty="0"/>
              <a:t> </a:t>
            </a:r>
            <a:r>
              <a:rPr lang="en-US" sz="2400" dirty="0" err="1"/>
              <a:t>từ</a:t>
            </a:r>
            <a:r>
              <a:rPr lang="en-US" sz="2400" dirty="0"/>
              <a:t> </a:t>
            </a:r>
            <a:r>
              <a:rPr lang="en-US" sz="2400" dirty="0" err="1"/>
              <a:t>tháng</a:t>
            </a:r>
            <a:r>
              <a:rPr lang="en-US" sz="2400" dirty="0"/>
              <a:t> </a:t>
            </a:r>
            <a:r>
              <a:rPr lang="en-US" sz="2400" dirty="0" err="1"/>
              <a:t>trước</a:t>
            </a:r>
            <a:r>
              <a:rPr lang="en-US" sz="2400" dirty="0"/>
              <a:t>.”</a:t>
            </a:r>
            <a:br>
              <a:rPr lang="en-US" sz="2400" dirty="0"/>
            </a:br>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br>
              <a:rPr lang="en-US" sz="2400" dirty="0"/>
            </a:br>
            <a:r>
              <a:rPr lang="en-US" sz="2400" dirty="0"/>
              <a:t>A. Cindy said she hasn’t seen John since the previous month. → </a:t>
            </a:r>
            <a:r>
              <a:rPr lang="en-US" sz="2400" dirty="0" err="1"/>
              <a:t>Vì</a:t>
            </a:r>
            <a:r>
              <a:rPr lang="en-US" sz="2400" dirty="0"/>
              <a:t> </a:t>
            </a:r>
            <a:r>
              <a:rPr lang="en-US" sz="2400" dirty="0" err="1"/>
              <a:t>là</a:t>
            </a:r>
            <a:r>
              <a:rPr lang="en-US" sz="2400" dirty="0"/>
              <a:t> </a:t>
            </a:r>
            <a:r>
              <a:rPr lang="en-US" sz="2400" dirty="0" err="1"/>
              <a:t>câu</a:t>
            </a:r>
            <a:r>
              <a:rPr lang="en-US" sz="2400" dirty="0"/>
              <a:t> </a:t>
            </a:r>
            <a:r>
              <a:rPr lang="en-US" sz="2400" dirty="0" err="1"/>
              <a:t>tường</a:t>
            </a:r>
            <a:r>
              <a:rPr lang="en-US" sz="2400" dirty="0"/>
              <a:t> </a:t>
            </a:r>
            <a:r>
              <a:rPr lang="en-US" sz="2400" dirty="0" err="1"/>
              <a:t>thuật</a:t>
            </a:r>
            <a:r>
              <a:rPr lang="en-US" sz="2400" dirty="0"/>
              <a:t> </a:t>
            </a:r>
            <a:r>
              <a:rPr lang="en-US" sz="2400" dirty="0" err="1"/>
              <a:t>nên</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 </a:t>
            </a:r>
            <a:r>
              <a:rPr lang="en-US" sz="2400" dirty="0" err="1"/>
              <a:t>chuyển</a:t>
            </a:r>
            <a:r>
              <a:rPr lang="en-US" sz="2400" dirty="0"/>
              <a:t> </a:t>
            </a:r>
            <a:r>
              <a:rPr lang="en-US" sz="2400" dirty="0" err="1"/>
              <a:t>thành</a:t>
            </a:r>
            <a:r>
              <a:rPr lang="en-US" sz="2400" dirty="0"/>
              <a:t>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a:t>
            </a:r>
            <a:br>
              <a:rPr lang="en-US" sz="2400" dirty="0"/>
            </a:br>
            <a:r>
              <a:rPr lang="en-US" sz="2400" dirty="0"/>
              <a:t>B. Cindy said she hadn’t seen John since the previous month. → </a:t>
            </a:r>
            <a:r>
              <a:rPr lang="en-US" sz="2400" dirty="0" err="1"/>
              <a:t>Vì</a:t>
            </a:r>
            <a:r>
              <a:rPr lang="en-US" sz="2400" dirty="0"/>
              <a:t> </a:t>
            </a:r>
            <a:r>
              <a:rPr lang="en-US" sz="2400" dirty="0" err="1"/>
              <a:t>là</a:t>
            </a:r>
            <a:r>
              <a:rPr lang="en-US" sz="2400" dirty="0"/>
              <a:t> </a:t>
            </a:r>
            <a:r>
              <a:rPr lang="en-US" sz="2400" dirty="0" err="1"/>
              <a:t>câu</a:t>
            </a:r>
            <a:r>
              <a:rPr lang="en-US" sz="2400" dirty="0"/>
              <a:t> </a:t>
            </a:r>
            <a:r>
              <a:rPr lang="en-US" sz="2400" dirty="0" err="1"/>
              <a:t>tường</a:t>
            </a:r>
            <a:r>
              <a:rPr lang="en-US" sz="2400" dirty="0"/>
              <a:t> </a:t>
            </a:r>
            <a:r>
              <a:rPr lang="en-US" sz="2400" dirty="0" err="1"/>
              <a:t>thuật</a:t>
            </a:r>
            <a:r>
              <a:rPr lang="en-US" sz="2400" dirty="0"/>
              <a:t> </a:t>
            </a:r>
            <a:r>
              <a:rPr lang="en-US" sz="2400" dirty="0" err="1"/>
              <a:t>nên</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 </a:t>
            </a:r>
            <a:r>
              <a:rPr lang="en-US" sz="2400" dirty="0" err="1"/>
              <a:t>chuyển</a:t>
            </a:r>
            <a:r>
              <a:rPr lang="en-US" sz="2400" dirty="0"/>
              <a:t> </a:t>
            </a:r>
            <a:r>
              <a:rPr lang="en-US" sz="2400" dirty="0" err="1"/>
              <a:t>thành</a:t>
            </a:r>
            <a:r>
              <a:rPr lang="en-US" sz="2400" dirty="0"/>
              <a:t>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a:t>
            </a:r>
            <a:br>
              <a:rPr lang="en-US" sz="2400" dirty="0"/>
            </a:br>
            <a:r>
              <a:rPr lang="en-US" sz="2400" dirty="0"/>
              <a:t>C. Cindy said she wasn’t seen John since the previous month. → </a:t>
            </a:r>
            <a:r>
              <a:rPr lang="en-US" sz="2400" dirty="0" err="1"/>
              <a:t>Không</a:t>
            </a:r>
            <a:r>
              <a:rPr lang="en-US" sz="2400" dirty="0"/>
              <a:t> </a:t>
            </a:r>
            <a:r>
              <a:rPr lang="en-US" sz="2400" dirty="0" err="1"/>
              <a:t>dùng</a:t>
            </a:r>
            <a:r>
              <a:rPr lang="en-US" sz="2400" dirty="0"/>
              <a:t> </a:t>
            </a:r>
            <a:r>
              <a:rPr lang="en-US" sz="2400" dirty="0" err="1"/>
              <a:t>dạng</a:t>
            </a:r>
            <a:r>
              <a:rPr lang="en-US" sz="2400" dirty="0"/>
              <a:t> </a:t>
            </a:r>
            <a:r>
              <a:rPr lang="en-US" sz="2400" dirty="0" err="1"/>
              <a:t>diễn</a:t>
            </a:r>
            <a:r>
              <a:rPr lang="en-US" sz="2400" dirty="0"/>
              <a:t> </a:t>
            </a:r>
            <a:r>
              <a:rPr lang="en-US" sz="2400" dirty="0" err="1"/>
              <a:t>đạt</a:t>
            </a:r>
            <a:r>
              <a:rPr lang="en-US" sz="2400" dirty="0"/>
              <a:t> </a:t>
            </a:r>
            <a:r>
              <a:rPr lang="en-US" sz="2400" dirty="0" err="1"/>
              <a:t>này</a:t>
            </a:r>
            <a:r>
              <a:rPr lang="en-US" sz="2400" dirty="0"/>
              <a:t>.</a:t>
            </a:r>
            <a:br>
              <a:rPr lang="en-US" sz="2400" dirty="0"/>
            </a:br>
            <a:r>
              <a:rPr lang="en-US" sz="2400" dirty="0"/>
              <a:t>D. Cindy said she doesn’t see John since the previous month. → </a:t>
            </a:r>
            <a:r>
              <a:rPr lang="en-US" sz="2400" dirty="0" err="1"/>
              <a:t>Không</a:t>
            </a:r>
            <a:r>
              <a:rPr lang="en-US" sz="2400" dirty="0"/>
              <a:t> </a:t>
            </a:r>
            <a:r>
              <a:rPr lang="en-US" sz="2400" dirty="0" err="1"/>
              <a:t>dùng</a:t>
            </a:r>
            <a:r>
              <a:rPr lang="en-US" sz="2400" dirty="0"/>
              <a:t> </a:t>
            </a:r>
            <a:r>
              <a:rPr lang="en-US" sz="2400" dirty="0" err="1"/>
              <a:t>dạng</a:t>
            </a:r>
            <a:r>
              <a:rPr lang="en-US" sz="2400" dirty="0"/>
              <a:t> </a:t>
            </a:r>
            <a:r>
              <a:rPr lang="en-US" sz="2400" dirty="0" err="1"/>
              <a:t>diễn</a:t>
            </a:r>
            <a:r>
              <a:rPr lang="en-US" sz="2400" dirty="0"/>
              <a:t> </a:t>
            </a:r>
            <a:r>
              <a:rPr lang="en-US" sz="2400" dirty="0" err="1"/>
              <a:t>đạt</a:t>
            </a:r>
            <a:r>
              <a:rPr lang="en-US" sz="2400" dirty="0"/>
              <a:t> </a:t>
            </a:r>
            <a:r>
              <a:rPr lang="en-US" sz="2400" dirty="0" err="1"/>
              <a:t>này</a:t>
            </a:r>
            <a:r>
              <a:rPr lang="en-US" sz="2400" dirty="0"/>
              <a:t> </a:t>
            </a:r>
            <a:r>
              <a:rPr lang="en-US" sz="2400" dirty="0" err="1"/>
              <a:t>với</a:t>
            </a:r>
            <a:r>
              <a:rPr lang="en-US" sz="2400" dirty="0"/>
              <a:t> </a:t>
            </a:r>
            <a:r>
              <a:rPr lang="en-US" sz="2400" dirty="0" err="1"/>
              <a:t>cấu</a:t>
            </a:r>
            <a:r>
              <a:rPr lang="en-US" sz="2400" dirty="0"/>
              <a:t> </a:t>
            </a:r>
            <a:r>
              <a:rPr lang="en-US" sz="2400" dirty="0" err="1"/>
              <a:t>trúc</a:t>
            </a:r>
            <a:r>
              <a:rPr lang="en-US" sz="2400" dirty="0"/>
              <a:t> </a:t>
            </a:r>
            <a:r>
              <a:rPr lang="en-US" sz="2400" dirty="0" err="1"/>
              <a:t>câu</a:t>
            </a:r>
            <a:r>
              <a:rPr lang="en-US" sz="2400" dirty="0"/>
              <a:t> </a:t>
            </a:r>
            <a:r>
              <a:rPr lang="en-US" sz="2400" dirty="0" err="1"/>
              <a:t>tường</a:t>
            </a:r>
            <a:r>
              <a:rPr lang="en-US" sz="2400" dirty="0"/>
              <a:t> </a:t>
            </a:r>
            <a:r>
              <a:rPr lang="en-US" sz="2400" dirty="0" err="1"/>
              <a:t>thuật</a:t>
            </a:r>
            <a:r>
              <a:rPr lang="en-US" sz="2400" dirty="0"/>
              <a:t>.</a:t>
            </a:r>
          </a:p>
        </p:txBody>
      </p:sp>
      <p:sp>
        <p:nvSpPr>
          <p:cNvPr id="3" name="Oval 2"/>
          <p:cNvSpPr/>
          <p:nvPr/>
        </p:nvSpPr>
        <p:spPr>
          <a:xfrm>
            <a:off x="1066801" y="1034603"/>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041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91600" cy="5632311"/>
          </a:xfrm>
          <a:prstGeom prst="rect">
            <a:avLst/>
          </a:prstGeom>
          <a:noFill/>
        </p:spPr>
        <p:txBody>
          <a:bodyPr wrap="square" rtlCol="0">
            <a:spAutoFit/>
          </a:bodyPr>
          <a:lstStyle/>
          <a:p>
            <a:r>
              <a:rPr lang="en-US" sz="2400" b="1" dirty="0"/>
              <a:t>Question 33:</a:t>
            </a:r>
            <a:r>
              <a:rPr lang="en-US" sz="2400" dirty="0"/>
              <a:t> He last visited London three years ago. </a:t>
            </a:r>
          </a:p>
          <a:p>
            <a:pPr lvl="0"/>
            <a:r>
              <a:rPr lang="vi-VN" sz="2400" dirty="0" smtClean="0"/>
              <a:t>A. </a:t>
            </a:r>
            <a:r>
              <a:rPr lang="en-US" sz="2400" dirty="0" smtClean="0"/>
              <a:t>He </a:t>
            </a:r>
            <a:r>
              <a:rPr lang="en-US" sz="2400" dirty="0"/>
              <a:t>has been in London for three years. </a:t>
            </a:r>
          </a:p>
          <a:p>
            <a:pPr lvl="0"/>
            <a:r>
              <a:rPr lang="vi-VN" sz="2400" dirty="0" smtClean="0"/>
              <a:t>B. </a:t>
            </a:r>
            <a:r>
              <a:rPr lang="en-US" sz="2400" dirty="0" smtClean="0"/>
              <a:t>He </a:t>
            </a:r>
            <a:r>
              <a:rPr lang="en-US" sz="2400" dirty="0"/>
              <a:t>hasn't visited London for three years. </a:t>
            </a:r>
          </a:p>
          <a:p>
            <a:pPr lvl="0"/>
            <a:r>
              <a:rPr lang="vi-VN" sz="2400" dirty="0" smtClean="0"/>
              <a:t>C.</a:t>
            </a:r>
            <a:r>
              <a:rPr lang="en-US" sz="2400" dirty="0" smtClean="0"/>
              <a:t>He </a:t>
            </a:r>
            <a:r>
              <a:rPr lang="en-US" sz="2400" dirty="0"/>
              <a:t>didn't visit London three years ago.	</a:t>
            </a:r>
          </a:p>
          <a:p>
            <a:pPr lvl="0"/>
            <a:r>
              <a:rPr lang="vi-VN" sz="2400" dirty="0" smtClean="0"/>
              <a:t>D.</a:t>
            </a:r>
            <a:r>
              <a:rPr lang="en-US" sz="2400" dirty="0" smtClean="0"/>
              <a:t>He </a:t>
            </a:r>
            <a:r>
              <a:rPr lang="en-US" sz="2400" dirty="0"/>
              <a:t>was in London for three years. </a:t>
            </a:r>
          </a:p>
          <a:p>
            <a:endParaRPr lang="vi-VN" sz="2400" b="1" dirty="0" smtClean="0"/>
          </a:p>
          <a:p>
            <a:r>
              <a:rPr lang="en-US" sz="2400" dirty="0" smtClean="0"/>
              <a:t>HD</a:t>
            </a:r>
            <a:r>
              <a:rPr lang="en-US" sz="2400" dirty="0"/>
              <a:t>: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Luân</a:t>
            </a:r>
            <a:r>
              <a:rPr lang="en-US" sz="2400" dirty="0"/>
              <a:t> </a:t>
            </a:r>
            <a:r>
              <a:rPr lang="en-US" sz="2400" dirty="0" err="1"/>
              <a:t>Đôn</a:t>
            </a:r>
            <a:r>
              <a:rPr lang="en-US" sz="2400" dirty="0"/>
              <a:t> </a:t>
            </a:r>
            <a:r>
              <a:rPr lang="en-US" sz="2400" dirty="0" err="1"/>
              <a:t>lần</a:t>
            </a:r>
            <a:r>
              <a:rPr lang="en-US" sz="2400" dirty="0"/>
              <a:t> </a:t>
            </a:r>
            <a:r>
              <a:rPr lang="en-US" sz="2400" dirty="0" err="1"/>
              <a:t>cuối</a:t>
            </a:r>
            <a:r>
              <a:rPr lang="en-US" sz="2400" dirty="0"/>
              <a:t> </a:t>
            </a:r>
            <a:r>
              <a:rPr lang="en-US" sz="2400" dirty="0" err="1"/>
              <a:t>vào</a:t>
            </a:r>
            <a:r>
              <a:rPr lang="en-US" sz="2400" dirty="0"/>
              <a:t> </a:t>
            </a:r>
            <a:r>
              <a:rPr lang="en-US" sz="2400" dirty="0" err="1"/>
              <a:t>ba</a:t>
            </a:r>
            <a:r>
              <a:rPr lang="en-US" sz="2400" dirty="0"/>
              <a:t> </a:t>
            </a:r>
            <a:r>
              <a:rPr lang="en-US" sz="2400" dirty="0" err="1"/>
              <a:t>năm</a:t>
            </a:r>
            <a:r>
              <a:rPr lang="en-US" sz="2400" dirty="0"/>
              <a:t> </a:t>
            </a:r>
            <a:r>
              <a:rPr lang="en-US" sz="2400" dirty="0" err="1"/>
              <a:t>trước</a:t>
            </a:r>
            <a:r>
              <a:rPr lang="en-US" sz="2400" dirty="0"/>
              <a:t>.”</a:t>
            </a:r>
            <a:br>
              <a:rPr lang="en-US" sz="2400" dirty="0"/>
            </a:br>
            <a:r>
              <a:rPr lang="en-US" sz="2400" dirty="0"/>
              <a:t>A. </a:t>
            </a:r>
            <a:r>
              <a:rPr lang="en-US" sz="2400" dirty="0" err="1"/>
              <a:t>Anh</a:t>
            </a:r>
            <a:r>
              <a:rPr lang="en-US" sz="2400" dirty="0"/>
              <a:t> </a:t>
            </a:r>
            <a:r>
              <a:rPr lang="en-US" sz="2400" dirty="0" err="1"/>
              <a:t>ấy</a:t>
            </a:r>
            <a:r>
              <a:rPr lang="en-US" sz="2400" dirty="0"/>
              <a:t> </a:t>
            </a:r>
            <a:r>
              <a:rPr lang="en-US" sz="2400" dirty="0" err="1"/>
              <a:t>đã</a:t>
            </a:r>
            <a:r>
              <a:rPr lang="en-US" sz="2400" dirty="0"/>
              <a:t> ở </a:t>
            </a:r>
            <a:r>
              <a:rPr lang="en-US" sz="2400" dirty="0" err="1"/>
              <a:t>Luận</a:t>
            </a:r>
            <a:r>
              <a:rPr lang="en-US" sz="2400" dirty="0"/>
              <a:t> </a:t>
            </a:r>
            <a:r>
              <a:rPr lang="en-US" sz="2400" dirty="0" err="1"/>
              <a:t>Đôn</a:t>
            </a:r>
            <a:r>
              <a:rPr lang="en-US" sz="2400" dirty="0"/>
              <a:t> </a:t>
            </a:r>
            <a:r>
              <a:rPr lang="en-US" sz="2400" dirty="0" err="1"/>
              <a:t>ba</a:t>
            </a:r>
            <a:r>
              <a:rPr lang="en-US" sz="2400" dirty="0"/>
              <a:t> </a:t>
            </a:r>
            <a:r>
              <a:rPr lang="en-US" sz="2400" dirty="0" err="1"/>
              <a:t>năm</a:t>
            </a:r>
            <a:r>
              <a:rPr lang="en-US" sz="2400" dirty="0"/>
              <a:t> </a:t>
            </a:r>
            <a:r>
              <a:rPr lang="en-US" sz="2400" dirty="0" err="1"/>
              <a:t>rồi</a:t>
            </a:r>
            <a:r>
              <a:rPr lang="en-US" sz="2400" dirty="0"/>
              <a:t>. (</a:t>
            </a:r>
            <a:r>
              <a:rPr lang="en-US" sz="2400" dirty="0" err="1"/>
              <a:t>Sai</a:t>
            </a:r>
            <a:r>
              <a:rPr lang="en-US" sz="2400" dirty="0"/>
              <a:t> </a:t>
            </a:r>
            <a:r>
              <a:rPr lang="en-US" sz="2400" dirty="0" err="1"/>
              <a:t>vì</a:t>
            </a:r>
            <a:r>
              <a:rPr lang="en-US" sz="2400" dirty="0"/>
              <a:t> </a:t>
            </a:r>
            <a:r>
              <a:rPr lang="en-US" sz="2400" dirty="0" err="1"/>
              <a:t>nghĩa</a:t>
            </a:r>
            <a:r>
              <a:rPr lang="en-US" sz="2400" dirty="0"/>
              <a:t> </a:t>
            </a:r>
            <a:r>
              <a:rPr lang="en-US" sz="2400" dirty="0" err="1"/>
              <a:t>không</a:t>
            </a:r>
            <a:r>
              <a:rPr lang="en-US" sz="2400" dirty="0"/>
              <a:t> </a:t>
            </a:r>
            <a:r>
              <a:rPr lang="en-US" sz="2400" dirty="0" err="1"/>
              <a:t>giống</a:t>
            </a:r>
            <a:r>
              <a:rPr lang="en-US" sz="2400" dirty="0"/>
              <a:t> </a:t>
            </a:r>
            <a:r>
              <a:rPr lang="en-US" sz="2400" dirty="0" err="1"/>
              <a:t>với</a:t>
            </a:r>
            <a:r>
              <a:rPr lang="en-US" sz="2400" dirty="0"/>
              <a:t> </a:t>
            </a:r>
            <a:r>
              <a:rPr lang="en-US" sz="2400" dirty="0" err="1"/>
              <a:t>câu</a:t>
            </a:r>
            <a:r>
              <a:rPr lang="en-US" sz="2400" dirty="0"/>
              <a:t> </a:t>
            </a:r>
            <a:r>
              <a:rPr lang="en-US" sz="2400" dirty="0" err="1"/>
              <a:t>gốc</a:t>
            </a:r>
            <a:r>
              <a:rPr lang="en-US" sz="2400" dirty="0"/>
              <a:t>.)</a:t>
            </a:r>
            <a:br>
              <a:rPr lang="en-US" sz="2400" dirty="0"/>
            </a:br>
            <a:r>
              <a:rPr lang="en-US" sz="2400" dirty="0"/>
              <a:t>B.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đến</a:t>
            </a:r>
            <a:r>
              <a:rPr lang="en-US" sz="2400" dirty="0"/>
              <a:t> </a:t>
            </a:r>
            <a:r>
              <a:rPr lang="en-US" sz="2400" dirty="0" err="1"/>
              <a:t>Luân</a:t>
            </a:r>
            <a:r>
              <a:rPr lang="en-US" sz="2400" dirty="0"/>
              <a:t> </a:t>
            </a:r>
            <a:r>
              <a:rPr lang="en-US" sz="2400" dirty="0" err="1"/>
              <a:t>Đôn</a:t>
            </a:r>
            <a:r>
              <a:rPr lang="en-US" sz="2400" dirty="0"/>
              <a:t> 3 </a:t>
            </a:r>
            <a:r>
              <a:rPr lang="en-US" sz="2400" dirty="0" err="1"/>
              <a:t>năm</a:t>
            </a:r>
            <a:r>
              <a:rPr lang="en-US" sz="2400" dirty="0"/>
              <a:t> </a:t>
            </a:r>
            <a:r>
              <a:rPr lang="en-US" sz="2400" dirty="0" err="1"/>
              <a:t>rồi</a:t>
            </a:r>
            <a:r>
              <a:rPr lang="en-US" sz="2400" dirty="0"/>
              <a:t>. (</a:t>
            </a:r>
            <a:r>
              <a:rPr lang="en-US" sz="2400" dirty="0" err="1"/>
              <a:t>Đúng</a:t>
            </a:r>
            <a:r>
              <a:rPr lang="en-US" sz="2400" dirty="0"/>
              <a:t>)</a:t>
            </a:r>
          </a:p>
          <a:p>
            <a:r>
              <a:rPr lang="en-US" sz="2400" dirty="0"/>
              <a:t>C.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đến</a:t>
            </a:r>
            <a:r>
              <a:rPr lang="en-US" sz="2400" dirty="0"/>
              <a:t> </a:t>
            </a:r>
            <a:r>
              <a:rPr lang="en-US" sz="2400" dirty="0" err="1"/>
              <a:t>Luân</a:t>
            </a:r>
            <a:r>
              <a:rPr lang="en-US" sz="2400" dirty="0"/>
              <a:t> </a:t>
            </a:r>
            <a:r>
              <a:rPr lang="en-US" sz="2400" dirty="0" err="1"/>
              <a:t>Đôn</a:t>
            </a:r>
            <a:r>
              <a:rPr lang="en-US" sz="2400" dirty="0"/>
              <a:t> </a:t>
            </a:r>
            <a:r>
              <a:rPr lang="en-US" sz="2400" dirty="0" err="1"/>
              <a:t>ba</a:t>
            </a:r>
            <a:r>
              <a:rPr lang="en-US" sz="2400" dirty="0"/>
              <a:t> </a:t>
            </a:r>
            <a:r>
              <a:rPr lang="en-US" sz="2400" dirty="0" err="1"/>
              <a:t>năm</a:t>
            </a:r>
            <a:r>
              <a:rPr lang="en-US" sz="2400" dirty="0"/>
              <a:t> </a:t>
            </a:r>
            <a:r>
              <a:rPr lang="en-US" sz="2400" dirty="0" err="1"/>
              <a:t>trước</a:t>
            </a:r>
            <a:r>
              <a:rPr lang="en-US" sz="2400" dirty="0"/>
              <a:t>. (</a:t>
            </a:r>
            <a:r>
              <a:rPr lang="en-US" sz="2400" dirty="0" err="1"/>
              <a:t>Sai</a:t>
            </a:r>
            <a:r>
              <a:rPr lang="en-US" sz="2400" dirty="0"/>
              <a:t> </a:t>
            </a:r>
            <a:r>
              <a:rPr lang="en-US" sz="2400" dirty="0" err="1"/>
              <a:t>vì</a:t>
            </a:r>
            <a:r>
              <a:rPr lang="en-US" sz="2400" dirty="0"/>
              <a:t> </a:t>
            </a:r>
            <a:r>
              <a:rPr lang="en-US" sz="2400" dirty="0" err="1"/>
              <a:t>nghĩa</a:t>
            </a:r>
            <a:r>
              <a:rPr lang="en-US" sz="2400" dirty="0"/>
              <a:t> </a:t>
            </a:r>
            <a:r>
              <a:rPr lang="en-US" sz="2400" dirty="0" err="1"/>
              <a:t>không</a:t>
            </a:r>
            <a:r>
              <a:rPr lang="en-US" sz="2400" dirty="0"/>
              <a:t> </a:t>
            </a:r>
            <a:r>
              <a:rPr lang="en-US" sz="2400" dirty="0" err="1"/>
              <a:t>giống</a:t>
            </a:r>
            <a:r>
              <a:rPr lang="en-US" sz="2400" dirty="0"/>
              <a:t> </a:t>
            </a:r>
            <a:r>
              <a:rPr lang="en-US" sz="2400" dirty="0" err="1"/>
              <a:t>với</a:t>
            </a:r>
            <a:r>
              <a:rPr lang="en-US" sz="2400" dirty="0"/>
              <a:t> </a:t>
            </a:r>
            <a:r>
              <a:rPr lang="en-US" sz="2400" dirty="0" err="1"/>
              <a:t>câu</a:t>
            </a:r>
            <a:r>
              <a:rPr lang="en-US" sz="2400" dirty="0"/>
              <a:t> </a:t>
            </a:r>
            <a:r>
              <a:rPr lang="en-US" sz="2400" dirty="0" err="1"/>
              <a:t>gốc</a:t>
            </a:r>
            <a:r>
              <a:rPr lang="en-US" sz="2400" dirty="0"/>
              <a:t>.)</a:t>
            </a:r>
            <a:br>
              <a:rPr lang="en-US" sz="2400" dirty="0"/>
            </a:br>
            <a:r>
              <a:rPr lang="en-US" sz="2400" dirty="0"/>
              <a:t>D. </a:t>
            </a:r>
            <a:r>
              <a:rPr lang="en-US" sz="2400" dirty="0" err="1"/>
              <a:t>Anh</a:t>
            </a:r>
            <a:r>
              <a:rPr lang="en-US" sz="2400" dirty="0"/>
              <a:t> </a:t>
            </a:r>
            <a:r>
              <a:rPr lang="en-US" sz="2400" dirty="0" err="1"/>
              <a:t>ấy</a:t>
            </a:r>
            <a:r>
              <a:rPr lang="en-US" sz="2400" dirty="0"/>
              <a:t> </a:t>
            </a:r>
            <a:r>
              <a:rPr lang="en-US" sz="2400" dirty="0" err="1"/>
              <a:t>đã</a:t>
            </a:r>
            <a:r>
              <a:rPr lang="en-US" sz="2400" dirty="0"/>
              <a:t> ở </a:t>
            </a:r>
            <a:r>
              <a:rPr lang="en-US" sz="2400" dirty="0" err="1"/>
              <a:t>Luân</a:t>
            </a:r>
            <a:r>
              <a:rPr lang="en-US" sz="2400" dirty="0"/>
              <a:t> </a:t>
            </a:r>
            <a:r>
              <a:rPr lang="en-US" sz="2400" dirty="0" err="1"/>
              <a:t>Đôn</a:t>
            </a:r>
            <a:r>
              <a:rPr lang="en-US" sz="2400" dirty="0"/>
              <a:t> </a:t>
            </a:r>
            <a:r>
              <a:rPr lang="en-US" sz="2400" dirty="0" err="1"/>
              <a:t>được</a:t>
            </a:r>
            <a:r>
              <a:rPr lang="en-US" sz="2400" dirty="0"/>
              <a:t> </a:t>
            </a:r>
            <a:r>
              <a:rPr lang="en-US" sz="2400" dirty="0" err="1"/>
              <a:t>ba</a:t>
            </a:r>
            <a:r>
              <a:rPr lang="en-US" sz="2400" dirty="0"/>
              <a:t> </a:t>
            </a:r>
            <a:r>
              <a:rPr lang="en-US" sz="2400" dirty="0" err="1"/>
              <a:t>năm</a:t>
            </a:r>
            <a:r>
              <a:rPr lang="en-US" sz="2400" dirty="0"/>
              <a:t>. (</a:t>
            </a:r>
            <a:r>
              <a:rPr lang="en-US" sz="2400" dirty="0" err="1"/>
              <a:t>Sai</a:t>
            </a:r>
            <a:r>
              <a:rPr lang="en-US" sz="2400" dirty="0"/>
              <a:t> </a:t>
            </a:r>
            <a:r>
              <a:rPr lang="en-US" sz="2400" dirty="0" err="1"/>
              <a:t>vì</a:t>
            </a:r>
            <a:r>
              <a:rPr lang="en-US" sz="2400" dirty="0"/>
              <a:t> </a:t>
            </a:r>
            <a:r>
              <a:rPr lang="en-US" sz="2400" dirty="0" err="1"/>
              <a:t>nghĩa</a:t>
            </a:r>
            <a:r>
              <a:rPr lang="en-US" sz="2400" dirty="0"/>
              <a:t> </a:t>
            </a:r>
            <a:r>
              <a:rPr lang="en-US" sz="2400" dirty="0" err="1"/>
              <a:t>không</a:t>
            </a:r>
            <a:r>
              <a:rPr lang="en-US" sz="2400" dirty="0"/>
              <a:t> </a:t>
            </a:r>
            <a:r>
              <a:rPr lang="en-US" sz="2400" dirty="0" err="1"/>
              <a:t>giống</a:t>
            </a:r>
            <a:r>
              <a:rPr lang="en-US" sz="2400" dirty="0"/>
              <a:t> </a:t>
            </a:r>
            <a:r>
              <a:rPr lang="en-US" sz="2400" dirty="0" err="1"/>
              <a:t>với</a:t>
            </a:r>
            <a:r>
              <a:rPr lang="en-US" sz="2400" dirty="0"/>
              <a:t> </a:t>
            </a:r>
            <a:r>
              <a:rPr lang="en-US" sz="2400" dirty="0" err="1"/>
              <a:t>câu</a:t>
            </a:r>
            <a:r>
              <a:rPr lang="en-US" sz="2400" dirty="0"/>
              <a:t> </a:t>
            </a:r>
            <a:r>
              <a:rPr lang="en-US" sz="2400" dirty="0" err="1"/>
              <a:t>gốc</a:t>
            </a:r>
            <a:r>
              <a:rPr lang="en-US" sz="2400" dirty="0"/>
              <a:t>.)</a:t>
            </a:r>
            <a:br>
              <a:rPr lang="en-US" sz="2400" dirty="0"/>
            </a:br>
            <a:endParaRPr lang="en-US" sz="2400" dirty="0"/>
          </a:p>
        </p:txBody>
      </p:sp>
      <p:sp>
        <p:nvSpPr>
          <p:cNvPr id="5" name="Oval 4"/>
          <p:cNvSpPr/>
          <p:nvPr/>
        </p:nvSpPr>
        <p:spPr>
          <a:xfrm>
            <a:off x="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714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262979"/>
          </a:xfrm>
          <a:prstGeom prst="rect">
            <a:avLst/>
          </a:prstGeom>
          <a:noFill/>
        </p:spPr>
        <p:txBody>
          <a:bodyPr wrap="square" rtlCol="0">
            <a:spAutoFit/>
          </a:bodyPr>
          <a:lstStyle/>
          <a:p>
            <a:r>
              <a:rPr lang="en-US" sz="2400" b="1" dirty="0"/>
              <a:t>Question 34.</a:t>
            </a:r>
            <a:endParaRPr lang="en-US" sz="2400" dirty="0"/>
          </a:p>
          <a:p>
            <a:r>
              <a:rPr lang="en-US" sz="2400" dirty="0"/>
              <a:t>Rapidly rising caseloads alarm researchers, who fear the virus may make its way across the globe. (34) _________, scientists cannot yet predict how many deaths may result.</a:t>
            </a:r>
          </a:p>
          <a:p>
            <a:r>
              <a:rPr lang="en-US" sz="2400" b="1" dirty="0"/>
              <a:t>A. </a:t>
            </a:r>
            <a:r>
              <a:rPr lang="en-US" sz="2400" dirty="0"/>
              <a:t>So	</a:t>
            </a:r>
            <a:r>
              <a:rPr lang="en-US" sz="2400" b="1" dirty="0"/>
              <a:t>B. </a:t>
            </a:r>
            <a:r>
              <a:rPr lang="en-US" sz="2400" dirty="0"/>
              <a:t>However	</a:t>
            </a:r>
            <a:r>
              <a:rPr lang="en-US" sz="2400" b="1" dirty="0"/>
              <a:t>C. </a:t>
            </a:r>
            <a:r>
              <a:rPr lang="en-US" sz="2400" dirty="0"/>
              <a:t>Because	</a:t>
            </a:r>
            <a:r>
              <a:rPr lang="en-US" sz="2400" b="1" dirty="0"/>
              <a:t>D. </a:t>
            </a:r>
            <a:r>
              <a:rPr lang="en-US" sz="2400" dirty="0"/>
              <a:t>Although</a:t>
            </a:r>
          </a:p>
          <a:p>
            <a:r>
              <a:rPr lang="vi-VN" sz="2400" b="1" dirty="0"/>
              <a:t>Kiến thức: </a:t>
            </a:r>
            <a:r>
              <a:rPr lang="vi-VN" sz="2400" dirty="0"/>
              <a:t>Liên từ</a:t>
            </a:r>
            <a:endParaRPr lang="en-US" sz="2400" dirty="0"/>
          </a:p>
          <a:p>
            <a:r>
              <a:rPr lang="vi-VN" sz="2400" b="1" dirty="0"/>
              <a:t>Giải thích:</a:t>
            </a:r>
            <a:endParaRPr lang="en-US" sz="2400" dirty="0"/>
          </a:p>
          <a:p>
            <a:r>
              <a:rPr lang="vi-VN" sz="2400" dirty="0"/>
              <a:t>A. So S + V: vì vậy, vì thế	B. However, S + V: tuy nhiên</a:t>
            </a:r>
            <a:endParaRPr lang="en-US" sz="2400" dirty="0"/>
          </a:p>
          <a:p>
            <a:r>
              <a:rPr lang="vi-VN" sz="2400" dirty="0"/>
              <a:t>C. Because S + V: bởi vì	D. Although S + V: mặc dù</a:t>
            </a:r>
            <a:endParaRPr lang="en-US" sz="2400" dirty="0"/>
          </a:p>
          <a:p>
            <a:r>
              <a:rPr lang="vi-VN" sz="2400" b="1" dirty="0" smtClean="0"/>
              <a:t>Tạm </a:t>
            </a:r>
            <a:r>
              <a:rPr lang="vi-VN" sz="2400" b="1" dirty="0"/>
              <a:t>dịch: </a:t>
            </a:r>
            <a:r>
              <a:rPr lang="vi-VN" sz="2400" dirty="0"/>
              <a:t>Các nhà nghiên cứu đang lo sợ rằng virus có thể xâm nhập khắp toàn cầu. Tuy nhiên, các nhà khoa học vẫn chưa thể dự đoán có bao nhiêu trường hợp tử vong.</a:t>
            </a:r>
            <a:endParaRPr lang="en-US" sz="2400" dirty="0"/>
          </a:p>
          <a:p>
            <a:r>
              <a:rPr lang="vi-VN" sz="2400" b="1" dirty="0"/>
              <a:t>Chọn B. </a:t>
            </a:r>
            <a:endParaRPr lang="en-US" sz="2400" dirty="0"/>
          </a:p>
          <a:p>
            <a:endParaRPr lang="en-US" sz="2400" dirty="0"/>
          </a:p>
        </p:txBody>
      </p:sp>
      <p:sp>
        <p:nvSpPr>
          <p:cNvPr id="5" name="Oval 4"/>
          <p:cNvSpPr/>
          <p:nvPr/>
        </p:nvSpPr>
        <p:spPr>
          <a:xfrm>
            <a:off x="1066800" y="1905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08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 calcmode="lin" valueType="num">
                                      <p:cBhvr additive="base">
                                        <p:cTn id="2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839200" cy="6740307"/>
          </a:xfrm>
          <a:prstGeom prst="rect">
            <a:avLst/>
          </a:prstGeom>
          <a:noFill/>
        </p:spPr>
        <p:txBody>
          <a:bodyPr wrap="square" rtlCol="0">
            <a:spAutoFit/>
          </a:bodyPr>
          <a:lstStyle/>
          <a:p>
            <a:r>
              <a:rPr lang="en-US" sz="2400" b="1" dirty="0"/>
              <a:t>Question 35.</a:t>
            </a:r>
            <a:endParaRPr lang="en-US" sz="2400" dirty="0"/>
          </a:p>
          <a:p>
            <a:r>
              <a:rPr lang="en-US" sz="2400" dirty="0"/>
              <a:t>The Wuhan coronavirus spreading from China is now likely to become a pandemic (35) _________ circles the globe, according to many of the world’s leading infectious disease experts. </a:t>
            </a:r>
          </a:p>
          <a:p>
            <a:r>
              <a:rPr lang="en-US" sz="2400" b="1" dirty="0"/>
              <a:t>A. </a:t>
            </a:r>
            <a:r>
              <a:rPr lang="en-US" sz="2400" dirty="0"/>
              <a:t>who	</a:t>
            </a:r>
            <a:r>
              <a:rPr lang="en-US" sz="2400" b="1" dirty="0"/>
              <a:t>B. </a:t>
            </a:r>
            <a:r>
              <a:rPr lang="en-US" sz="2400" dirty="0"/>
              <a:t>why	</a:t>
            </a:r>
            <a:r>
              <a:rPr lang="en-US" sz="2400" b="1" dirty="0"/>
              <a:t>C. </a:t>
            </a:r>
            <a:r>
              <a:rPr lang="en-US" sz="2400" dirty="0"/>
              <a:t>which	</a:t>
            </a:r>
            <a:r>
              <a:rPr lang="en-US" sz="2400" b="1" dirty="0"/>
              <a:t>D. </a:t>
            </a:r>
            <a:r>
              <a:rPr lang="en-US" sz="2400" dirty="0"/>
              <a:t>where</a:t>
            </a:r>
          </a:p>
          <a:p>
            <a:r>
              <a:rPr lang="vi-VN" sz="2400" b="1" dirty="0"/>
              <a:t>Kiến thức: </a:t>
            </a:r>
            <a:r>
              <a:rPr lang="vi-VN" sz="2400" dirty="0"/>
              <a:t>Đại từ quan hệ</a:t>
            </a:r>
            <a:endParaRPr lang="en-US" sz="2400" dirty="0"/>
          </a:p>
          <a:p>
            <a:r>
              <a:rPr lang="vi-VN" sz="2400" b="1" dirty="0"/>
              <a:t>Giải thích:</a:t>
            </a:r>
            <a:endParaRPr lang="en-US" sz="2400" dirty="0"/>
          </a:p>
          <a:p>
            <a:r>
              <a:rPr lang="vi-VN" sz="2400" dirty="0"/>
              <a:t>Dấu hiệu: “a pandemic” (đại dịch) là danh từ chỉ vật. </a:t>
            </a:r>
            <a:endParaRPr lang="en-US" sz="2400" dirty="0"/>
          </a:p>
          <a:p>
            <a:r>
              <a:rPr lang="vi-VN" sz="2400" dirty="0"/>
              <a:t>Trong mệnh đề quan hệ:</a:t>
            </a:r>
            <a:endParaRPr lang="en-US" sz="2400" dirty="0"/>
          </a:p>
          <a:p>
            <a:r>
              <a:rPr lang="vi-VN" sz="2400" dirty="0"/>
              <a:t>- who: thay thế cho danh từ chỉ người, đóng vai trò làm chủ ngữ</a:t>
            </a:r>
            <a:endParaRPr lang="en-US" sz="2400" dirty="0"/>
          </a:p>
          <a:p>
            <a:r>
              <a:rPr lang="vi-VN" sz="2400" dirty="0"/>
              <a:t>- why: tại sao</a:t>
            </a:r>
            <a:endParaRPr lang="en-US" sz="2400" dirty="0"/>
          </a:p>
          <a:p>
            <a:r>
              <a:rPr lang="vi-VN" sz="2400" dirty="0"/>
              <a:t>- which: thay thế cho danh từ chỉ vật</a:t>
            </a:r>
            <a:endParaRPr lang="en-US" sz="2400" dirty="0"/>
          </a:p>
          <a:p>
            <a:r>
              <a:rPr lang="vi-VN" sz="2400" dirty="0"/>
              <a:t>- where: ở đâu</a:t>
            </a:r>
            <a:endParaRPr lang="en-US" sz="2400" dirty="0"/>
          </a:p>
          <a:p>
            <a:r>
              <a:rPr lang="vi-VN" sz="2400" b="1" dirty="0" smtClean="0"/>
              <a:t>Tạm </a:t>
            </a:r>
            <a:r>
              <a:rPr lang="vi-VN" sz="2400" b="1" dirty="0"/>
              <a:t>dịch: </a:t>
            </a:r>
            <a:r>
              <a:rPr lang="vi-VN" sz="2400" dirty="0"/>
              <a:t>Theo nhiều chuyên gia về bệnh truyền nhiễm hàng đầu thế giới, virus coronavirus ở Vũ Hán lây lan từ Trung Quốc có khả năng trở thành đại dịch trên toàn cầu.</a:t>
            </a:r>
            <a:endParaRPr lang="en-US" sz="2400" dirty="0"/>
          </a:p>
          <a:p>
            <a:r>
              <a:rPr lang="vi-VN" sz="2400" b="1" dirty="0"/>
              <a:t>Chọn C. </a:t>
            </a:r>
            <a:endParaRPr lang="en-US" sz="2400" dirty="0"/>
          </a:p>
          <a:p>
            <a:endParaRPr lang="en-US" sz="2400" dirty="0"/>
          </a:p>
        </p:txBody>
      </p:sp>
      <p:sp>
        <p:nvSpPr>
          <p:cNvPr id="5" name="Oval 4"/>
          <p:cNvSpPr/>
          <p:nvPr/>
        </p:nvSpPr>
        <p:spPr>
          <a:xfrm>
            <a:off x="2209800" y="1676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570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xEl>
                                              <p:pRg st="12" end="12"/>
                                            </p:txEl>
                                          </p:spTgt>
                                        </p:tgtEl>
                                        <p:attrNameLst>
                                          <p:attrName>style.visibility</p:attrName>
                                        </p:attrNameLst>
                                      </p:cBhvr>
                                      <p:to>
                                        <p:strVal val="visible"/>
                                      </p:to>
                                    </p:set>
                                    <p:anim calcmode="lin" valueType="num">
                                      <p:cBhvr additive="base">
                                        <p:cTn id="4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991600" cy="7109639"/>
          </a:xfrm>
          <a:prstGeom prst="rect">
            <a:avLst/>
          </a:prstGeom>
          <a:noFill/>
        </p:spPr>
        <p:txBody>
          <a:bodyPr wrap="square" rtlCol="0">
            <a:spAutoFit/>
          </a:bodyPr>
          <a:lstStyle/>
          <a:p>
            <a:r>
              <a:rPr lang="en-US" sz="2400" b="1" dirty="0"/>
              <a:t>Question 36.</a:t>
            </a:r>
            <a:endParaRPr lang="en-US" sz="2400" dirty="0"/>
          </a:p>
          <a:p>
            <a:r>
              <a:rPr lang="en-US" sz="2400" dirty="0" smtClean="0"/>
              <a:t> </a:t>
            </a:r>
            <a:r>
              <a:rPr lang="en-US" sz="2400" dirty="0"/>
              <a:t>A pandemic - an ongoing epidemic on two or more continents- may well have global consequences, despite the extraordinary travel restrictions and quarantines now imposed by China and (36) _________ countries, including the United States.</a:t>
            </a:r>
          </a:p>
          <a:p>
            <a:r>
              <a:rPr lang="en-US" sz="2400" b="1" dirty="0"/>
              <a:t>A. </a:t>
            </a:r>
            <a:r>
              <a:rPr lang="en-US" sz="2400" dirty="0"/>
              <a:t>other	</a:t>
            </a:r>
            <a:r>
              <a:rPr lang="en-US" sz="2400" b="1" dirty="0"/>
              <a:t>B. </a:t>
            </a:r>
            <a:r>
              <a:rPr lang="en-US" sz="2400" dirty="0"/>
              <a:t>more	</a:t>
            </a:r>
            <a:r>
              <a:rPr lang="en-US" sz="2400" b="1" dirty="0"/>
              <a:t>C. </a:t>
            </a:r>
            <a:r>
              <a:rPr lang="en-US" sz="2400" dirty="0"/>
              <a:t>another	</a:t>
            </a:r>
            <a:r>
              <a:rPr lang="en-US" sz="2400" b="1" dirty="0"/>
              <a:t>D. </a:t>
            </a:r>
            <a:r>
              <a:rPr lang="en-US" sz="2400" dirty="0"/>
              <a:t>others</a:t>
            </a:r>
          </a:p>
          <a:p>
            <a:r>
              <a:rPr lang="vi-VN" sz="2400" b="1" dirty="0"/>
              <a:t>Kiến thức: </a:t>
            </a:r>
            <a:r>
              <a:rPr lang="vi-VN" sz="2400" dirty="0"/>
              <a:t>Từ vựng</a:t>
            </a:r>
            <a:endParaRPr lang="en-US" sz="2400" dirty="0"/>
          </a:p>
          <a:p>
            <a:r>
              <a:rPr lang="vi-VN" sz="2400" b="1" dirty="0"/>
              <a:t>Giải thích:</a:t>
            </a:r>
            <a:endParaRPr lang="en-US" sz="2400" dirty="0"/>
          </a:p>
          <a:p>
            <a:r>
              <a:rPr lang="vi-VN" sz="2400" dirty="0"/>
              <a:t>Sau chỗ trống là danh từ “countries” (các nước) là danh từ số nhiều.</a:t>
            </a:r>
            <a:endParaRPr lang="en-US" sz="2400" dirty="0"/>
          </a:p>
          <a:p>
            <a:r>
              <a:rPr lang="vi-VN" sz="2400" dirty="0"/>
              <a:t>A. other + N (số nhiều): những cái khác	B. more + N số nhiều: nhiều hơn</a:t>
            </a:r>
            <a:endParaRPr lang="en-US" sz="2400" dirty="0"/>
          </a:p>
          <a:p>
            <a:r>
              <a:rPr lang="vi-VN" sz="2400" dirty="0"/>
              <a:t>C. another + N số ít: cái khác	D. others = other + N (số nhiều): những cái khác</a:t>
            </a:r>
            <a:endParaRPr lang="en-US" sz="2400" dirty="0"/>
          </a:p>
          <a:p>
            <a:r>
              <a:rPr lang="vi-VN" sz="2400" b="1" dirty="0" smtClean="0"/>
              <a:t>Tạm </a:t>
            </a:r>
            <a:r>
              <a:rPr lang="vi-VN" sz="2400" b="1" dirty="0"/>
              <a:t>dịch: </a:t>
            </a:r>
            <a:r>
              <a:rPr lang="vi-VN" sz="2400" dirty="0"/>
              <a:t>Một đại dịch - một dịch bệnh đang diễn ra trên hai hoặc nhiều lục địa - có thể gây ra những hậu quả toàn cầu, bất chấp những hạn chế đi lại và cách ly bị bắt buộc bởi Trung Quốc và các nước khác, bao gồm cả Hoa Kỳ.</a:t>
            </a:r>
            <a:endParaRPr lang="en-US" sz="2400" dirty="0"/>
          </a:p>
          <a:p>
            <a:endParaRPr lang="en-US" sz="2400" dirty="0"/>
          </a:p>
        </p:txBody>
      </p:sp>
      <p:sp>
        <p:nvSpPr>
          <p:cNvPr id="5" name="Oval 4"/>
          <p:cNvSpPr/>
          <p:nvPr/>
        </p:nvSpPr>
        <p:spPr>
          <a:xfrm>
            <a:off x="1524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49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749" y="228600"/>
            <a:ext cx="8763000" cy="6370975"/>
          </a:xfrm>
          <a:prstGeom prst="rect">
            <a:avLst/>
          </a:prstGeom>
          <a:noFill/>
        </p:spPr>
        <p:txBody>
          <a:bodyPr wrap="square" rtlCol="0">
            <a:spAutoFit/>
          </a:bodyPr>
          <a:lstStyle/>
          <a:p>
            <a:r>
              <a:rPr lang="en-US" sz="2400" b="1" dirty="0"/>
              <a:t>Question 37.	</a:t>
            </a:r>
            <a:endParaRPr lang="en-US" sz="2400" dirty="0"/>
          </a:p>
          <a:p>
            <a:r>
              <a:rPr lang="en-US" sz="2400" dirty="0"/>
              <a:t>Scientists do not yet know how (37) _________ the new coronavirus is, however, so there is uncertainty about how much damage a pandemic might cause. </a:t>
            </a:r>
          </a:p>
          <a:p>
            <a:r>
              <a:rPr lang="en-US" sz="2400" b="1" dirty="0"/>
              <a:t>A. </a:t>
            </a:r>
            <a:r>
              <a:rPr lang="en-US" sz="2400" dirty="0"/>
              <a:t>unhealthy	</a:t>
            </a:r>
            <a:r>
              <a:rPr lang="en-US" sz="2400" b="1" dirty="0"/>
              <a:t>B. </a:t>
            </a:r>
            <a:r>
              <a:rPr lang="en-US" sz="2400" dirty="0"/>
              <a:t>lethal	</a:t>
            </a:r>
            <a:r>
              <a:rPr lang="en-US" sz="2400" b="1" dirty="0"/>
              <a:t>C. </a:t>
            </a:r>
            <a:r>
              <a:rPr lang="en-US" sz="2400" dirty="0"/>
              <a:t>dead	</a:t>
            </a:r>
            <a:r>
              <a:rPr lang="en-US" sz="2400" b="1" dirty="0"/>
              <a:t>D. </a:t>
            </a:r>
            <a:r>
              <a:rPr lang="en-US" sz="2400" dirty="0"/>
              <a:t>wonderful</a:t>
            </a:r>
          </a:p>
          <a:p>
            <a:r>
              <a:rPr lang="vi-VN" sz="2400" b="1" dirty="0"/>
              <a:t>Kiến thức: </a:t>
            </a:r>
            <a:r>
              <a:rPr lang="vi-VN" sz="2400" dirty="0"/>
              <a:t>Từ vựng</a:t>
            </a:r>
            <a:endParaRPr lang="en-US" sz="2400" dirty="0"/>
          </a:p>
          <a:p>
            <a:r>
              <a:rPr lang="vi-VN" sz="2400" b="1" dirty="0"/>
              <a:t>Giải thích:</a:t>
            </a:r>
            <a:endParaRPr lang="en-US" sz="2400" dirty="0"/>
          </a:p>
          <a:p>
            <a:r>
              <a:rPr lang="vi-VN" sz="2400" dirty="0"/>
              <a:t>A. unhealthy (adj): không lành mạnh	B. lethal (adj): làm chết người, gây chết người</a:t>
            </a:r>
            <a:endParaRPr lang="en-US" sz="2400" dirty="0"/>
          </a:p>
          <a:p>
            <a:r>
              <a:rPr lang="vi-VN" sz="2400" dirty="0"/>
              <a:t>C. dead (adj): chết	D. wonderful (adj): tuyệt vời</a:t>
            </a:r>
            <a:endParaRPr lang="en-US" sz="2400" dirty="0"/>
          </a:p>
          <a:p>
            <a:r>
              <a:rPr lang="vi-VN" sz="2400" dirty="0"/>
              <a:t>Scientists do not yet know how </a:t>
            </a:r>
            <a:r>
              <a:rPr lang="vi-VN" sz="2400" b="1" dirty="0"/>
              <a:t>(37) </a:t>
            </a:r>
            <a:r>
              <a:rPr lang="vi-VN" sz="2400" b="1" u="sng" dirty="0"/>
              <a:t>lethal</a:t>
            </a:r>
            <a:r>
              <a:rPr lang="vi-VN" sz="2400" b="1" dirty="0"/>
              <a:t> </a:t>
            </a:r>
            <a:r>
              <a:rPr lang="vi-VN" sz="2400" dirty="0"/>
              <a:t>the new coronavirus is, however, so there is uncertainty about how much damage a pandemic might cause.</a:t>
            </a:r>
            <a:endParaRPr lang="en-US" sz="2400" dirty="0"/>
          </a:p>
          <a:p>
            <a:r>
              <a:rPr lang="vi-VN" sz="2400" b="1" dirty="0"/>
              <a:t>Tạm dịch: </a:t>
            </a:r>
            <a:r>
              <a:rPr lang="vi-VN" sz="2400" dirty="0"/>
              <a:t>Tuy nhiên, các nhà khoa học vẫn chưa biết mức độ gây chết người của loại coronavirus mới này, do đó, vẫn chưa chắc chắn về mức độ thiệt hại mà một đại dịch có thể gây ra.</a:t>
            </a:r>
            <a:endParaRPr lang="en-US" sz="2400" dirty="0"/>
          </a:p>
          <a:p>
            <a:endParaRPr lang="en-US" sz="2400" dirty="0"/>
          </a:p>
        </p:txBody>
      </p:sp>
      <p:sp>
        <p:nvSpPr>
          <p:cNvPr id="5" name="Oval 4"/>
          <p:cNvSpPr/>
          <p:nvPr/>
        </p:nvSpPr>
        <p:spPr>
          <a:xfrm>
            <a:off x="2057400" y="1752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456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6740307"/>
          </a:xfrm>
          <a:prstGeom prst="rect">
            <a:avLst/>
          </a:prstGeom>
          <a:noFill/>
        </p:spPr>
        <p:txBody>
          <a:bodyPr wrap="square" rtlCol="0">
            <a:spAutoFit/>
          </a:bodyPr>
          <a:lstStyle/>
          <a:p>
            <a:r>
              <a:rPr lang="en-US" sz="2400" b="1" dirty="0"/>
              <a:t>Question 38.</a:t>
            </a:r>
            <a:endParaRPr lang="en-US" sz="2400" dirty="0"/>
          </a:p>
          <a:p>
            <a:r>
              <a:rPr lang="en-US" sz="2400" dirty="0"/>
              <a:t>Many scientists have found that the Wuhan coronavirus is spreading more like influenza, which is highly (38) _________ than its slow-moving viral cousins, SARS and MERS. “It’s very, very transmissible, and it almost certainly is going to be a pandemic,” said Dr. Anthony S. </a:t>
            </a:r>
            <a:r>
              <a:rPr lang="en-US" sz="2400" dirty="0" err="1"/>
              <a:t>Fauci</a:t>
            </a:r>
            <a:r>
              <a:rPr lang="en-US" sz="2400" dirty="0"/>
              <a:t>, director of the National Institute of Allergy and Infectious Disease.</a:t>
            </a:r>
          </a:p>
          <a:p>
            <a:r>
              <a:rPr lang="en-US" sz="2400" b="1" dirty="0"/>
              <a:t>A. </a:t>
            </a:r>
            <a:r>
              <a:rPr lang="en-US" sz="2400" dirty="0"/>
              <a:t>legal	</a:t>
            </a:r>
            <a:r>
              <a:rPr lang="en-US" sz="2400" b="1" dirty="0"/>
              <a:t>B. </a:t>
            </a:r>
            <a:r>
              <a:rPr lang="en-US" sz="2400" dirty="0"/>
              <a:t>important	</a:t>
            </a:r>
            <a:r>
              <a:rPr lang="en-US" sz="2400" b="1" dirty="0"/>
              <a:t>C. </a:t>
            </a:r>
            <a:r>
              <a:rPr lang="en-US" sz="2400" dirty="0"/>
              <a:t>necessary	</a:t>
            </a:r>
            <a:r>
              <a:rPr lang="en-US" sz="2400" b="1" dirty="0"/>
              <a:t>D. </a:t>
            </a:r>
            <a:r>
              <a:rPr lang="en-US" sz="2400" dirty="0"/>
              <a:t>transmissible</a:t>
            </a:r>
          </a:p>
          <a:p>
            <a:r>
              <a:rPr lang="vi-VN" sz="2400" b="1" dirty="0"/>
              <a:t>Kiến thức: </a:t>
            </a:r>
            <a:r>
              <a:rPr lang="vi-VN" sz="2400" dirty="0"/>
              <a:t>Từ vựng</a:t>
            </a:r>
            <a:endParaRPr lang="en-US" sz="2400" dirty="0"/>
          </a:p>
          <a:p>
            <a:r>
              <a:rPr lang="vi-VN" sz="2400" b="1" dirty="0"/>
              <a:t>Giải thích:</a:t>
            </a:r>
            <a:endParaRPr lang="en-US" sz="2400" dirty="0"/>
          </a:p>
          <a:p>
            <a:r>
              <a:rPr lang="vi-VN" sz="2400" dirty="0"/>
              <a:t>A. legal (adj): hợp pháp	B. important (adj): quan trọng</a:t>
            </a:r>
            <a:endParaRPr lang="en-US" sz="2400" dirty="0"/>
          </a:p>
          <a:p>
            <a:r>
              <a:rPr lang="vi-VN" sz="2400" dirty="0"/>
              <a:t>C. necessary (adj): cần thiết	D. transmissible (adj): có thể truyền được</a:t>
            </a:r>
            <a:endParaRPr lang="en-US" sz="2400" dirty="0"/>
          </a:p>
          <a:p>
            <a:r>
              <a:rPr lang="vi-VN" sz="2400" b="1" dirty="0"/>
              <a:t>Tạm dịch: </a:t>
            </a:r>
            <a:r>
              <a:rPr lang="vi-VN" sz="2400" dirty="0"/>
              <a:t>Nhiều nhà khoa học đã phát hiện ra rằng virus coronavirus Vũ Hán đang lây lan giống như bệnh cúm, có khả năng lây truyền cao hơn so với những người anh em họ virus di chuyển chậm của nó là SARS và MERS.</a:t>
            </a:r>
            <a:endParaRPr lang="en-US" sz="2400" dirty="0"/>
          </a:p>
          <a:p>
            <a:endParaRPr lang="en-US" sz="2400" dirty="0"/>
          </a:p>
        </p:txBody>
      </p:sp>
      <p:sp>
        <p:nvSpPr>
          <p:cNvPr id="5" name="Oval 4"/>
          <p:cNvSpPr/>
          <p:nvPr/>
        </p:nvSpPr>
        <p:spPr>
          <a:xfrm>
            <a:off x="4800600" y="27432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40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en-US" sz="2400" b="1" dirty="0"/>
              <a:t>Question 39. </a:t>
            </a:r>
            <a:r>
              <a:rPr lang="en-US" sz="2400" dirty="0"/>
              <a:t>What is the passage mainly about?</a:t>
            </a:r>
          </a:p>
          <a:p>
            <a:r>
              <a:rPr lang="en-US" sz="2400" b="1" dirty="0"/>
              <a:t>A. </a:t>
            </a:r>
            <a:r>
              <a:rPr lang="en-US" sz="2400" dirty="0"/>
              <a:t>The prejudice that existed in Atlanta.	</a:t>
            </a:r>
            <a:r>
              <a:rPr lang="en-US" sz="2400" b="1" dirty="0"/>
              <a:t>B. </a:t>
            </a:r>
            <a:r>
              <a:rPr lang="en-US" sz="2400" dirty="0"/>
              <a:t>M.L.’s grandfather</a:t>
            </a:r>
          </a:p>
          <a:p>
            <a:r>
              <a:rPr lang="en-US" sz="2400" b="1" dirty="0"/>
              <a:t>C. </a:t>
            </a:r>
            <a:r>
              <a:rPr lang="en-US" sz="2400" dirty="0"/>
              <a:t>Martin Luther King’s childhood.	</a:t>
            </a:r>
            <a:r>
              <a:rPr lang="en-US" sz="2400" b="1" dirty="0"/>
              <a:t>D. </a:t>
            </a:r>
            <a:r>
              <a:rPr lang="en-US" sz="2400" dirty="0"/>
              <a:t>The neighborhood King grew up in</a:t>
            </a:r>
          </a:p>
          <a:p>
            <a:endParaRPr lang="vi-VN" sz="2400" b="1" dirty="0" smtClean="0"/>
          </a:p>
          <a:p>
            <a:r>
              <a:rPr lang="en-US" sz="2400" i="1" dirty="0" err="1" smtClean="0"/>
              <a:t>Đoạn</a:t>
            </a:r>
            <a:r>
              <a:rPr lang="en-US" sz="2400" i="1" dirty="0" smtClean="0"/>
              <a:t> </a:t>
            </a:r>
            <a:r>
              <a:rPr lang="en-US" sz="2400" i="1" dirty="0" err="1"/>
              <a:t>văn</a:t>
            </a:r>
            <a:r>
              <a:rPr lang="en-US" sz="2400" i="1" dirty="0"/>
              <a:t> </a:t>
            </a:r>
            <a:r>
              <a:rPr lang="en-US" sz="2400" i="1" dirty="0" err="1"/>
              <a:t>chủ</a:t>
            </a:r>
            <a:r>
              <a:rPr lang="en-US" sz="2400" i="1" dirty="0"/>
              <a:t> </a:t>
            </a:r>
            <a:r>
              <a:rPr lang="en-US" sz="2400" i="1" dirty="0" err="1"/>
              <a:t>yếu</a:t>
            </a:r>
            <a:r>
              <a:rPr lang="en-US" sz="2400" i="1" dirty="0"/>
              <a:t> </a:t>
            </a:r>
            <a:r>
              <a:rPr lang="en-US" sz="2400" i="1" dirty="0" err="1"/>
              <a:t>về</a:t>
            </a:r>
            <a:r>
              <a:rPr lang="en-US" sz="2400" i="1" dirty="0"/>
              <a:t> </a:t>
            </a:r>
            <a:r>
              <a:rPr lang="en-US" sz="2400" i="1" dirty="0" err="1"/>
              <a:t>vấn</a:t>
            </a:r>
            <a:r>
              <a:rPr lang="en-US" sz="2400" i="1" dirty="0"/>
              <a:t> </a:t>
            </a:r>
            <a:r>
              <a:rPr lang="en-US" sz="2400" i="1" dirty="0" err="1"/>
              <a:t>đề</a:t>
            </a:r>
            <a:r>
              <a:rPr lang="en-US" sz="2400" i="1" dirty="0"/>
              <a:t> </a:t>
            </a:r>
            <a:r>
              <a:rPr lang="en-US" sz="2400" i="1" dirty="0" err="1"/>
              <a:t>gì</a:t>
            </a:r>
            <a:r>
              <a:rPr lang="en-US" sz="2400" i="1" dirty="0"/>
              <a:t>?</a:t>
            </a:r>
            <a:endParaRPr lang="en-US" sz="2400" dirty="0"/>
          </a:p>
          <a:p>
            <a:pPr lvl="0"/>
            <a:r>
              <a:rPr lang="en-US" sz="2400" i="1" dirty="0" err="1"/>
              <a:t>Định</a:t>
            </a:r>
            <a:r>
              <a:rPr lang="en-US" sz="2400" i="1" dirty="0"/>
              <a:t> </a:t>
            </a:r>
            <a:r>
              <a:rPr lang="en-US" sz="2400" i="1" dirty="0" err="1"/>
              <a:t>kiến</a:t>
            </a:r>
            <a:r>
              <a:rPr lang="en-US" sz="2400" i="1" dirty="0"/>
              <a:t> </a:t>
            </a:r>
            <a:r>
              <a:rPr lang="en-US" sz="2400" i="1" dirty="0" err="1"/>
              <a:t>tồn</a:t>
            </a:r>
            <a:r>
              <a:rPr lang="en-US" sz="2400" i="1" dirty="0"/>
              <a:t> </a:t>
            </a:r>
            <a:r>
              <a:rPr lang="en-US" sz="2400" i="1" dirty="0" err="1"/>
              <a:t>tại</a:t>
            </a:r>
            <a:r>
              <a:rPr lang="en-US" sz="2400" i="1" dirty="0"/>
              <a:t> ở Atlanta</a:t>
            </a:r>
            <a:endParaRPr lang="en-US" sz="2400" dirty="0"/>
          </a:p>
          <a:p>
            <a:pPr lvl="0"/>
            <a:r>
              <a:rPr lang="en-US" sz="2400" i="1" dirty="0" err="1"/>
              <a:t>Ông</a:t>
            </a:r>
            <a:r>
              <a:rPr lang="en-US" sz="2400" i="1" dirty="0"/>
              <a:t> </a:t>
            </a:r>
            <a:r>
              <a:rPr lang="en-US" sz="2400" i="1" dirty="0" err="1"/>
              <a:t>của</a:t>
            </a:r>
            <a:r>
              <a:rPr lang="en-US" sz="2400" i="1" dirty="0"/>
              <a:t> M.L.</a:t>
            </a:r>
            <a:endParaRPr lang="en-US" sz="2400" dirty="0"/>
          </a:p>
          <a:p>
            <a:r>
              <a:rPr lang="en-US" sz="2400" b="1" dirty="0"/>
              <a:t>C. </a:t>
            </a:r>
            <a:r>
              <a:rPr lang="en-US" sz="2400" i="1" dirty="0" err="1"/>
              <a:t>Tuổi</a:t>
            </a:r>
            <a:r>
              <a:rPr lang="en-US" sz="2400" i="1" dirty="0"/>
              <a:t> </a:t>
            </a:r>
            <a:r>
              <a:rPr lang="en-US" sz="2400" i="1" dirty="0" err="1"/>
              <a:t>thơ</a:t>
            </a:r>
            <a:r>
              <a:rPr lang="en-US" sz="2400" i="1" dirty="0"/>
              <a:t> </a:t>
            </a:r>
            <a:r>
              <a:rPr lang="en-US" sz="2400" i="1" dirty="0" err="1"/>
              <a:t>của</a:t>
            </a:r>
            <a:r>
              <a:rPr lang="en-US" sz="2400" i="1" dirty="0"/>
              <a:t> Martin Luther King</a:t>
            </a:r>
            <a:endParaRPr lang="en-US" sz="2400" dirty="0"/>
          </a:p>
          <a:p>
            <a:r>
              <a:rPr lang="en-US" sz="2400" dirty="0"/>
              <a:t>D. </a:t>
            </a:r>
            <a:r>
              <a:rPr lang="en-US" sz="2400" i="1" dirty="0" err="1"/>
              <a:t>Hàng</a:t>
            </a:r>
            <a:r>
              <a:rPr lang="en-US" sz="2400" i="1" dirty="0"/>
              <a:t> </a:t>
            </a:r>
            <a:r>
              <a:rPr lang="en-US" sz="2400" i="1" dirty="0" err="1"/>
              <a:t>xóm</a:t>
            </a:r>
            <a:r>
              <a:rPr lang="en-US" sz="2400" i="1" dirty="0"/>
              <a:t> </a:t>
            </a:r>
            <a:r>
              <a:rPr lang="en-US" sz="2400" i="1" dirty="0" err="1"/>
              <a:t>nơi</a:t>
            </a:r>
            <a:r>
              <a:rPr lang="en-US" sz="2400" i="1" dirty="0"/>
              <a:t> </a:t>
            </a:r>
            <a:r>
              <a:rPr lang="en-US" sz="2400" i="1" dirty="0" err="1"/>
              <a:t>mà</a:t>
            </a:r>
            <a:r>
              <a:rPr lang="en-US" sz="2400" i="1" dirty="0"/>
              <a:t> King </a:t>
            </a:r>
            <a:r>
              <a:rPr lang="en-US" sz="2400" i="1" dirty="0" err="1"/>
              <a:t>lớn</a:t>
            </a:r>
            <a:r>
              <a:rPr lang="en-US" sz="2400" i="1" dirty="0"/>
              <a:t> </a:t>
            </a:r>
            <a:r>
              <a:rPr lang="en-US" sz="2400" i="1" dirty="0" err="1"/>
              <a:t>lên</a:t>
            </a:r>
            <a:endParaRPr lang="en-US" sz="2400" dirty="0"/>
          </a:p>
          <a:p>
            <a:r>
              <a:rPr lang="en-US" sz="2400" dirty="0" err="1"/>
              <a:t>Bài</a:t>
            </a:r>
            <a:r>
              <a:rPr lang="en-US" sz="2400" dirty="0"/>
              <a:t> </a:t>
            </a:r>
            <a:r>
              <a:rPr lang="en-US" sz="2400" dirty="0" err="1"/>
              <a:t>viết</a:t>
            </a:r>
            <a:r>
              <a:rPr lang="en-US" sz="2400" dirty="0"/>
              <a:t> </a:t>
            </a:r>
            <a:r>
              <a:rPr lang="en-US" sz="2400" dirty="0" err="1"/>
              <a:t>tập</a:t>
            </a:r>
            <a:r>
              <a:rPr lang="en-US" sz="2400" dirty="0"/>
              <a:t> </a:t>
            </a:r>
            <a:r>
              <a:rPr lang="en-US" sz="2400" dirty="0" err="1"/>
              <a:t>trung</a:t>
            </a:r>
            <a:r>
              <a:rPr lang="en-US" sz="2400" dirty="0"/>
              <a:t> </a:t>
            </a:r>
            <a:r>
              <a:rPr lang="en-US" sz="2400" dirty="0" err="1"/>
              <a:t>về</a:t>
            </a:r>
            <a:r>
              <a:rPr lang="en-US" sz="2400" dirty="0"/>
              <a:t> </a:t>
            </a:r>
            <a:r>
              <a:rPr lang="en-US" sz="2400" dirty="0" err="1"/>
              <a:t>tuổi</a:t>
            </a:r>
            <a:r>
              <a:rPr lang="en-US" sz="2400" dirty="0"/>
              <a:t> </a:t>
            </a:r>
            <a:r>
              <a:rPr lang="en-US" sz="2400" dirty="0" err="1"/>
              <a:t>thơ</a:t>
            </a:r>
            <a:r>
              <a:rPr lang="en-US" sz="2400" dirty="0"/>
              <a:t> </a:t>
            </a:r>
            <a:r>
              <a:rPr lang="en-US" sz="2400" dirty="0" err="1"/>
              <a:t>của</a:t>
            </a:r>
            <a:r>
              <a:rPr lang="en-US" sz="2400" dirty="0"/>
              <a:t> Martin Luther King, </a:t>
            </a:r>
            <a:r>
              <a:rPr lang="en-US" sz="2400" dirty="0" err="1"/>
              <a:t>đoạn</a:t>
            </a:r>
            <a:r>
              <a:rPr lang="en-US" sz="2400" dirty="0"/>
              <a:t> 1 </a:t>
            </a:r>
            <a:r>
              <a:rPr lang="en-US" sz="2400" dirty="0" err="1"/>
              <a:t>nói</a:t>
            </a:r>
            <a:r>
              <a:rPr lang="en-US" sz="2400" dirty="0"/>
              <a:t> </a:t>
            </a:r>
            <a:r>
              <a:rPr lang="en-US" sz="2400" dirty="0" err="1"/>
              <a:t>về</a:t>
            </a:r>
            <a:r>
              <a:rPr lang="en-US" sz="2400" dirty="0"/>
              <a:t> </a:t>
            </a:r>
            <a:r>
              <a:rPr lang="en-US" sz="2400" dirty="0" err="1"/>
              <a:t>bối</a:t>
            </a:r>
            <a:r>
              <a:rPr lang="en-US" sz="2400" dirty="0"/>
              <a:t> </a:t>
            </a:r>
            <a:r>
              <a:rPr lang="en-US" sz="2400" dirty="0" err="1"/>
              <a:t>cảnh</a:t>
            </a:r>
            <a:r>
              <a:rPr lang="en-US" sz="2400" dirty="0"/>
              <a:t> </a:t>
            </a:r>
            <a:r>
              <a:rPr lang="en-US" sz="2400" dirty="0" err="1"/>
              <a:t>gia</a:t>
            </a:r>
            <a:r>
              <a:rPr lang="en-US" sz="2400" dirty="0"/>
              <a:t> </a:t>
            </a:r>
            <a:r>
              <a:rPr lang="en-US" sz="2400" dirty="0" err="1"/>
              <a:t>đình</a:t>
            </a:r>
            <a:r>
              <a:rPr lang="en-US" sz="2400" dirty="0"/>
              <a:t>, </a:t>
            </a:r>
            <a:r>
              <a:rPr lang="en-US" sz="2400" dirty="0" err="1"/>
              <a:t>đoạn</a:t>
            </a:r>
            <a:r>
              <a:rPr lang="en-US" sz="2400" dirty="0"/>
              <a:t> 2 </a:t>
            </a:r>
            <a:r>
              <a:rPr lang="en-US" sz="2400" dirty="0" err="1"/>
              <a:t>nói</a:t>
            </a:r>
            <a:r>
              <a:rPr lang="en-US" sz="2400" dirty="0"/>
              <a:t> </a:t>
            </a:r>
            <a:r>
              <a:rPr lang="en-US" sz="2400" dirty="0" err="1"/>
              <a:t>về</a:t>
            </a:r>
            <a:r>
              <a:rPr lang="en-US" sz="2400" dirty="0"/>
              <a:t> </a:t>
            </a:r>
            <a:r>
              <a:rPr lang="en-US" sz="2400" dirty="0" err="1"/>
              <a:t>bối</a:t>
            </a:r>
            <a:r>
              <a:rPr lang="en-US" sz="2400" dirty="0"/>
              <a:t> </a:t>
            </a:r>
            <a:r>
              <a:rPr lang="en-US" sz="2400" dirty="0" err="1"/>
              <a:t>cảnh</a:t>
            </a:r>
            <a:r>
              <a:rPr lang="en-US" sz="2400" dirty="0"/>
              <a:t> </a:t>
            </a:r>
            <a:r>
              <a:rPr lang="en-US" sz="2400" dirty="0" err="1"/>
              <a:t>xã</a:t>
            </a:r>
            <a:r>
              <a:rPr lang="en-US" sz="2400" dirty="0"/>
              <a:t> </a:t>
            </a:r>
            <a:r>
              <a:rPr lang="en-US" sz="2400" dirty="0" err="1"/>
              <a:t>hội</a:t>
            </a:r>
            <a:r>
              <a:rPr lang="en-US" sz="2400" dirty="0"/>
              <a:t> </a:t>
            </a:r>
            <a:r>
              <a:rPr lang="en-US" sz="2400" dirty="0" err="1"/>
              <a:t>của</a:t>
            </a:r>
            <a:r>
              <a:rPr lang="en-US" sz="2400" dirty="0"/>
              <a:t> </a:t>
            </a:r>
            <a:r>
              <a:rPr lang="en-US" sz="2400" dirty="0" err="1"/>
              <a:t>ông</a:t>
            </a:r>
            <a:r>
              <a:rPr lang="en-US" sz="2400" dirty="0"/>
              <a:t>.</a:t>
            </a:r>
          </a:p>
          <a:p>
            <a:r>
              <a:rPr lang="en-US" sz="2400" dirty="0"/>
              <a:t>Ý A </a:t>
            </a:r>
            <a:r>
              <a:rPr lang="en-US" sz="2400" dirty="0" err="1"/>
              <a:t>và</a:t>
            </a:r>
            <a:r>
              <a:rPr lang="en-US" sz="2400" dirty="0"/>
              <a:t> D </a:t>
            </a:r>
            <a:r>
              <a:rPr lang="en-US" sz="2400" dirty="0" err="1"/>
              <a:t>quá</a:t>
            </a:r>
            <a:r>
              <a:rPr lang="en-US" sz="2400" dirty="0"/>
              <a:t> chi </a:t>
            </a:r>
            <a:r>
              <a:rPr lang="en-US" sz="2400" dirty="0" err="1"/>
              <a:t>tiết</a:t>
            </a:r>
            <a:r>
              <a:rPr lang="en-US" sz="2400" dirty="0"/>
              <a:t>, </a:t>
            </a:r>
            <a:r>
              <a:rPr lang="en-US" sz="2400" dirty="0" err="1"/>
              <a:t>không</a:t>
            </a:r>
            <a:r>
              <a:rPr lang="en-US" sz="2400" dirty="0"/>
              <a:t> </a:t>
            </a:r>
            <a:r>
              <a:rPr lang="en-US" sz="2400" dirty="0" err="1"/>
              <a:t>thể</a:t>
            </a:r>
            <a:r>
              <a:rPr lang="en-US" sz="2400" dirty="0"/>
              <a:t> </a:t>
            </a:r>
            <a:r>
              <a:rPr lang="en-US" sz="2400" dirty="0" err="1"/>
              <a:t>là</a:t>
            </a:r>
            <a:r>
              <a:rPr lang="en-US" sz="2400" dirty="0"/>
              <a:t> </a:t>
            </a:r>
            <a:r>
              <a:rPr lang="en-US" sz="2400" dirty="0" err="1"/>
              <a:t>nội</a:t>
            </a:r>
            <a:r>
              <a:rPr lang="en-US" sz="2400" dirty="0"/>
              <a:t> dung </a:t>
            </a:r>
            <a:r>
              <a:rPr lang="en-US" sz="2400" dirty="0" err="1"/>
              <a:t>bao</a:t>
            </a:r>
            <a:r>
              <a:rPr lang="en-US" sz="2400" dirty="0"/>
              <a:t> </a:t>
            </a:r>
            <a:r>
              <a:rPr lang="en-US" sz="2400" dirty="0" err="1"/>
              <a:t>quát</a:t>
            </a:r>
            <a:r>
              <a:rPr lang="en-US" sz="2400" dirty="0"/>
              <a:t> </a:t>
            </a:r>
            <a:r>
              <a:rPr lang="en-US" sz="2400" dirty="0" err="1"/>
              <a:t>toán</a:t>
            </a:r>
            <a:r>
              <a:rPr lang="en-US" sz="2400" dirty="0"/>
              <a:t> </a:t>
            </a:r>
            <a:r>
              <a:rPr lang="en-US" sz="2400" dirty="0" err="1"/>
              <a:t>bài</a:t>
            </a:r>
            <a:r>
              <a:rPr lang="en-US" sz="2400" dirty="0"/>
              <a:t>. Ý B </a:t>
            </a:r>
            <a:r>
              <a:rPr lang="en-US" sz="2400" dirty="0" err="1"/>
              <a:t>thì</a:t>
            </a:r>
            <a:r>
              <a:rPr lang="en-US" sz="2400" dirty="0"/>
              <a:t> </a:t>
            </a:r>
            <a:r>
              <a:rPr lang="en-US" sz="2400" dirty="0" err="1"/>
              <a:t>quá</a:t>
            </a:r>
            <a:r>
              <a:rPr lang="en-US" sz="2400" dirty="0"/>
              <a:t> </a:t>
            </a:r>
            <a:r>
              <a:rPr lang="en-US" sz="2400" dirty="0" err="1"/>
              <a:t>chung</a:t>
            </a:r>
            <a:r>
              <a:rPr lang="en-US" sz="2400" dirty="0"/>
              <a:t> </a:t>
            </a:r>
            <a:r>
              <a:rPr lang="en-US" sz="2400" dirty="0" err="1"/>
              <a:t>chung</a:t>
            </a:r>
            <a:r>
              <a:rPr lang="en-US" sz="2400" dirty="0"/>
              <a:t>.</a:t>
            </a:r>
          </a:p>
          <a:p>
            <a:endParaRPr lang="en-US" sz="2400" dirty="0"/>
          </a:p>
        </p:txBody>
      </p:sp>
      <p:sp>
        <p:nvSpPr>
          <p:cNvPr id="5" name="Oval 4"/>
          <p:cNvSpPr/>
          <p:nvPr/>
        </p:nvSpPr>
        <p:spPr>
          <a:xfrm>
            <a:off x="152400" y="11430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240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632311"/>
          </a:xfrm>
          <a:prstGeom prst="rect">
            <a:avLst/>
          </a:prstGeom>
          <a:noFill/>
        </p:spPr>
        <p:txBody>
          <a:bodyPr wrap="square" rtlCol="0">
            <a:spAutoFit/>
          </a:bodyPr>
          <a:lstStyle/>
          <a:p>
            <a:r>
              <a:rPr lang="en-US" sz="2400" b="1" dirty="0"/>
              <a:t>Question 40. </a:t>
            </a:r>
            <a:r>
              <a:rPr lang="en-US" sz="2400" dirty="0"/>
              <a:t>When was M.L. </a:t>
            </a:r>
            <a:r>
              <a:rPr lang="en-US" sz="2400" dirty="0" err="1"/>
              <a:t>bom</a:t>
            </a:r>
            <a:r>
              <a:rPr lang="en-US" sz="2400" dirty="0"/>
              <a:t>?</a:t>
            </a:r>
          </a:p>
          <a:p>
            <a:r>
              <a:rPr lang="en-US" sz="2400" b="1" dirty="0"/>
              <a:t>A. </a:t>
            </a:r>
            <a:r>
              <a:rPr lang="en-US" sz="2400" dirty="0"/>
              <a:t>in 1909	</a:t>
            </a:r>
            <a:r>
              <a:rPr lang="en-US" sz="2400" b="1" dirty="0"/>
              <a:t>B. </a:t>
            </a:r>
            <a:r>
              <a:rPr lang="en-US" sz="2400" dirty="0"/>
              <a:t>in 1929</a:t>
            </a:r>
          </a:p>
          <a:p>
            <a:r>
              <a:rPr lang="en-US" sz="2400" b="1" dirty="0"/>
              <a:t>C. </a:t>
            </a:r>
            <a:r>
              <a:rPr lang="en-US" sz="2400" dirty="0"/>
              <a:t>in 1949	</a:t>
            </a:r>
            <a:r>
              <a:rPr lang="en-US" sz="2400" b="1" dirty="0"/>
              <a:t>D. </a:t>
            </a:r>
            <a:r>
              <a:rPr lang="en-US" sz="2400" dirty="0"/>
              <a:t>20 years after his parents had met.</a:t>
            </a:r>
          </a:p>
          <a:p>
            <a:endParaRPr lang="vi-VN" sz="2400" i="1" dirty="0" smtClean="0"/>
          </a:p>
          <a:p>
            <a:r>
              <a:rPr lang="en-US" sz="2400" i="1" dirty="0" smtClean="0"/>
              <a:t>M.L</a:t>
            </a:r>
            <a:r>
              <a:rPr lang="en-US" sz="2400" i="1" dirty="0"/>
              <a:t>. </a:t>
            </a:r>
            <a:r>
              <a:rPr lang="en-US" sz="2400" i="1" dirty="0" err="1"/>
              <a:t>được</a:t>
            </a:r>
            <a:r>
              <a:rPr lang="en-US" sz="2400" i="1" dirty="0"/>
              <a:t> </a:t>
            </a:r>
            <a:r>
              <a:rPr lang="en-US" sz="2400" i="1" dirty="0" err="1"/>
              <a:t>sinh</a:t>
            </a:r>
            <a:r>
              <a:rPr lang="en-US" sz="2400" i="1" dirty="0"/>
              <a:t> </a:t>
            </a:r>
            <a:r>
              <a:rPr lang="en-US" sz="2400" i="1" dirty="0" err="1"/>
              <a:t>ra</a:t>
            </a:r>
            <a:r>
              <a:rPr lang="en-US" sz="2400" i="1" dirty="0"/>
              <a:t> </a:t>
            </a:r>
            <a:r>
              <a:rPr lang="en-US" sz="2400" i="1" dirty="0" err="1"/>
              <a:t>năm</a:t>
            </a:r>
            <a:r>
              <a:rPr lang="en-US" sz="2400" i="1" dirty="0"/>
              <a:t> </a:t>
            </a:r>
            <a:r>
              <a:rPr lang="en-US" sz="2400" i="1" dirty="0" err="1"/>
              <a:t>nào</a:t>
            </a:r>
            <a:r>
              <a:rPr lang="en-US" sz="2400" i="1" dirty="0"/>
              <a:t>?</a:t>
            </a:r>
            <a:endParaRPr lang="en-US" sz="2400" dirty="0"/>
          </a:p>
          <a:p>
            <a:r>
              <a:rPr lang="en-US" sz="2400" dirty="0"/>
              <a:t>A. </a:t>
            </a:r>
            <a:r>
              <a:rPr lang="en-US" sz="2400" i="1" dirty="0"/>
              <a:t>1909</a:t>
            </a:r>
            <a:endParaRPr lang="en-US" sz="2400" dirty="0"/>
          </a:p>
          <a:p>
            <a:r>
              <a:rPr lang="en-US" sz="2400" b="1" dirty="0"/>
              <a:t>B. </a:t>
            </a:r>
            <a:r>
              <a:rPr lang="en-US" sz="2400" i="1" dirty="0"/>
              <a:t>1929</a:t>
            </a:r>
            <a:endParaRPr lang="en-US" sz="2400" dirty="0"/>
          </a:p>
          <a:p>
            <a:r>
              <a:rPr lang="en-US" sz="2400" dirty="0"/>
              <a:t>C. </a:t>
            </a:r>
            <a:r>
              <a:rPr lang="en-US" sz="2400" i="1" dirty="0"/>
              <a:t>1949</a:t>
            </a:r>
            <a:endParaRPr lang="en-US" sz="2400" dirty="0"/>
          </a:p>
          <a:p>
            <a:r>
              <a:rPr lang="en-US" sz="2400" dirty="0"/>
              <a:t>D. </a:t>
            </a:r>
            <a:r>
              <a:rPr lang="en-US" sz="2400" i="1" dirty="0"/>
              <a:t>20 </a:t>
            </a:r>
            <a:r>
              <a:rPr lang="en-US" sz="2400" i="1" dirty="0" err="1"/>
              <a:t>năm</a:t>
            </a:r>
            <a:r>
              <a:rPr lang="en-US" sz="2400" i="1" dirty="0"/>
              <a:t> </a:t>
            </a:r>
            <a:r>
              <a:rPr lang="en-US" sz="2400" i="1" dirty="0" err="1"/>
              <a:t>sau</a:t>
            </a:r>
            <a:r>
              <a:rPr lang="en-US" sz="2400" i="1" dirty="0"/>
              <a:t> </a:t>
            </a:r>
            <a:r>
              <a:rPr lang="en-US" sz="2400" i="1" dirty="0" err="1"/>
              <a:t>khi</a:t>
            </a:r>
            <a:r>
              <a:rPr lang="en-US" sz="2400" i="1" dirty="0"/>
              <a:t> </a:t>
            </a:r>
            <a:r>
              <a:rPr lang="en-US" sz="2400" i="1" dirty="0" err="1"/>
              <a:t>bố</a:t>
            </a:r>
            <a:r>
              <a:rPr lang="en-US" sz="2400" i="1" dirty="0"/>
              <a:t> </a:t>
            </a:r>
            <a:r>
              <a:rPr lang="en-US" sz="2400" i="1" dirty="0" err="1"/>
              <a:t>mẹ</a:t>
            </a:r>
            <a:r>
              <a:rPr lang="en-US" sz="2400" i="1" dirty="0"/>
              <a:t> </a:t>
            </a:r>
            <a:r>
              <a:rPr lang="en-US" sz="2400" i="1" dirty="0" err="1"/>
              <a:t>của</a:t>
            </a:r>
            <a:r>
              <a:rPr lang="en-US" sz="2400" i="1" dirty="0"/>
              <a:t> </a:t>
            </a:r>
            <a:r>
              <a:rPr lang="en-US" sz="2400" i="1" dirty="0" err="1"/>
              <a:t>ông</a:t>
            </a:r>
            <a:r>
              <a:rPr lang="en-US" sz="2400" i="1" dirty="0"/>
              <a:t> </a:t>
            </a:r>
            <a:r>
              <a:rPr lang="en-US" sz="2400" i="1" dirty="0" err="1"/>
              <a:t>gặp</a:t>
            </a:r>
            <a:r>
              <a:rPr lang="en-US" sz="2400" i="1" dirty="0"/>
              <a:t> </a:t>
            </a:r>
            <a:r>
              <a:rPr lang="en-US" sz="2400" i="1" dirty="0" err="1"/>
              <a:t>nhau</a:t>
            </a:r>
            <a:endParaRPr lang="en-US" sz="2400" dirty="0"/>
          </a:p>
          <a:p>
            <a:r>
              <a:rPr lang="en-US" sz="2400" dirty="0" err="1"/>
              <a:t>Thông</a:t>
            </a:r>
            <a:r>
              <a:rPr lang="en-US" sz="2400" dirty="0"/>
              <a:t> tin </a:t>
            </a:r>
            <a:r>
              <a:rPr lang="en-US" sz="2400" dirty="0" err="1"/>
              <a:t>nằm</a:t>
            </a:r>
            <a:r>
              <a:rPr lang="en-US" sz="2400" dirty="0"/>
              <a:t> ở </a:t>
            </a:r>
            <a:r>
              <a:rPr lang="en-US" sz="2400" dirty="0" err="1"/>
              <a:t>đoan</a:t>
            </a:r>
            <a:r>
              <a:rPr lang="en-US" sz="2400" dirty="0"/>
              <a:t> 1: But few people know much about King's childhood. M.L., as he was called, was </a:t>
            </a:r>
            <a:r>
              <a:rPr lang="en-US" sz="2400" dirty="0" err="1"/>
              <a:t>bom</a:t>
            </a:r>
            <a:r>
              <a:rPr lang="en-US" sz="2400" dirty="0"/>
              <a:t> in 1929 in Atlanta, Georgia, at the home of his maternal grandfather: </a:t>
            </a:r>
            <a:r>
              <a:rPr lang="en-US" sz="2400" i="1" dirty="0" err="1"/>
              <a:t>Nhưng</a:t>
            </a:r>
            <a:r>
              <a:rPr lang="en-US" sz="2400" i="1" dirty="0"/>
              <a:t> </a:t>
            </a:r>
            <a:r>
              <a:rPr lang="en-US" sz="2400" i="1" dirty="0" err="1"/>
              <a:t>chỉ</a:t>
            </a:r>
            <a:r>
              <a:rPr lang="en-US" sz="2400" i="1" dirty="0"/>
              <a:t> </a:t>
            </a:r>
            <a:r>
              <a:rPr lang="en-US" sz="2400" i="1" dirty="0" err="1"/>
              <a:t>một</a:t>
            </a:r>
            <a:r>
              <a:rPr lang="en-US" sz="2400" i="1" dirty="0"/>
              <a:t> </a:t>
            </a:r>
            <a:r>
              <a:rPr lang="en-US" sz="2400" i="1" dirty="0" err="1"/>
              <a:t>số</a:t>
            </a:r>
            <a:r>
              <a:rPr lang="en-US" sz="2400" i="1" dirty="0"/>
              <a:t> </a:t>
            </a:r>
            <a:r>
              <a:rPr lang="en-US" sz="2400" i="1" dirty="0" err="1"/>
              <a:t>người</a:t>
            </a:r>
            <a:r>
              <a:rPr lang="en-US" sz="2400" i="1" dirty="0"/>
              <a:t> </a:t>
            </a:r>
            <a:r>
              <a:rPr lang="en-US" sz="2400" i="1" dirty="0" err="1"/>
              <a:t>biết</a:t>
            </a:r>
            <a:r>
              <a:rPr lang="en-US" sz="2400" i="1" dirty="0"/>
              <a:t> </a:t>
            </a:r>
            <a:r>
              <a:rPr lang="en-US" sz="2400" i="1" dirty="0" err="1"/>
              <a:t>về</a:t>
            </a:r>
            <a:r>
              <a:rPr lang="en-US" sz="2400" i="1" dirty="0"/>
              <a:t> </a:t>
            </a:r>
            <a:r>
              <a:rPr lang="en-US" sz="2400" i="1" dirty="0" err="1"/>
              <a:t>tuổi</a:t>
            </a:r>
            <a:r>
              <a:rPr lang="en-US" sz="2400" i="1" dirty="0"/>
              <a:t> </a:t>
            </a:r>
            <a:r>
              <a:rPr lang="en-US" sz="2400" i="1" dirty="0" err="1"/>
              <a:t>thơ</a:t>
            </a:r>
            <a:r>
              <a:rPr lang="en-US" sz="2400" i="1" dirty="0"/>
              <a:t> </a:t>
            </a:r>
            <a:r>
              <a:rPr lang="en-US" sz="2400" i="1" dirty="0" err="1"/>
              <a:t>của</a:t>
            </a:r>
            <a:r>
              <a:rPr lang="en-US" sz="2400" i="1" dirty="0"/>
              <a:t> ML, </a:t>
            </a:r>
            <a:r>
              <a:rPr lang="en-US" sz="2400" i="1" dirty="0" err="1"/>
              <a:t>như</a:t>
            </a:r>
            <a:r>
              <a:rPr lang="en-US" sz="2400" i="1" dirty="0"/>
              <a:t> </a:t>
            </a:r>
            <a:r>
              <a:rPr lang="en-US" sz="2400" i="1" dirty="0" err="1"/>
              <a:t>cách</a:t>
            </a:r>
            <a:r>
              <a:rPr lang="en-US" sz="2400" i="1" dirty="0"/>
              <a:t> </a:t>
            </a:r>
            <a:r>
              <a:rPr lang="en-US" sz="2400" i="1" dirty="0" err="1"/>
              <a:t>mà</a:t>
            </a:r>
            <a:r>
              <a:rPr lang="en-US" sz="2400" i="1" dirty="0"/>
              <a:t> </a:t>
            </a:r>
            <a:r>
              <a:rPr lang="en-US" sz="2400" i="1" dirty="0" err="1"/>
              <a:t>ông</a:t>
            </a:r>
            <a:r>
              <a:rPr lang="en-US" sz="2400" i="1" dirty="0"/>
              <a:t> </a:t>
            </a:r>
            <a:r>
              <a:rPr lang="en-US" sz="2400" i="1" dirty="0" err="1"/>
              <a:t>được</a:t>
            </a:r>
            <a:r>
              <a:rPr lang="en-US" sz="2400" i="1" dirty="0"/>
              <a:t> </a:t>
            </a:r>
            <a:r>
              <a:rPr lang="en-US" sz="2400" i="1" dirty="0" err="1"/>
              <a:t>gọi</a:t>
            </a:r>
            <a:r>
              <a:rPr lang="en-US" sz="2400" i="1" dirty="0"/>
              <a:t>, </a:t>
            </a:r>
            <a:r>
              <a:rPr lang="en-US" sz="2400" i="1" dirty="0" err="1"/>
              <a:t>sinh</a:t>
            </a:r>
            <a:r>
              <a:rPr lang="en-US" sz="2400" i="1" dirty="0"/>
              <a:t> </a:t>
            </a:r>
            <a:r>
              <a:rPr lang="en-US" sz="2400" i="1" dirty="0" err="1"/>
              <a:t>vào</a:t>
            </a:r>
            <a:r>
              <a:rPr lang="en-US" sz="2400" i="1" dirty="0"/>
              <a:t> </a:t>
            </a:r>
            <a:r>
              <a:rPr lang="en-US" sz="2400" i="1" dirty="0" err="1"/>
              <a:t>năm</a:t>
            </a:r>
            <a:r>
              <a:rPr lang="en-US" sz="2400" i="1" dirty="0"/>
              <a:t> 1929 ở Atlanta, Georgia, </a:t>
            </a:r>
            <a:r>
              <a:rPr lang="en-US" sz="2400" i="1" dirty="0" err="1"/>
              <a:t>nhà</a:t>
            </a:r>
            <a:r>
              <a:rPr lang="en-US" sz="2400" i="1" dirty="0"/>
              <a:t> </a:t>
            </a:r>
            <a:r>
              <a:rPr lang="en-US" sz="2400" i="1" dirty="0" err="1"/>
              <a:t>của</a:t>
            </a:r>
            <a:r>
              <a:rPr lang="en-US" sz="2400" i="1" dirty="0"/>
              <a:t> </a:t>
            </a:r>
            <a:r>
              <a:rPr lang="en-US" sz="2400" i="1" dirty="0" err="1"/>
              <a:t>ông</a:t>
            </a:r>
            <a:r>
              <a:rPr lang="en-US" sz="2400" i="1" dirty="0"/>
              <a:t> </a:t>
            </a:r>
            <a:r>
              <a:rPr lang="en-US" sz="2400" i="1" dirty="0" err="1"/>
              <a:t>ngoại</a:t>
            </a:r>
            <a:r>
              <a:rPr lang="en-US" sz="2400" i="1" dirty="0"/>
              <a:t>.</a:t>
            </a:r>
            <a:endParaRPr lang="en-US" sz="2400" dirty="0"/>
          </a:p>
          <a:p>
            <a:endParaRPr lang="en-US" sz="2400" dirty="0"/>
          </a:p>
        </p:txBody>
      </p:sp>
      <p:sp>
        <p:nvSpPr>
          <p:cNvPr id="5" name="Rectangle 4"/>
          <p:cNvSpPr/>
          <p:nvPr/>
        </p:nvSpPr>
        <p:spPr>
          <a:xfrm>
            <a:off x="1981200" y="838200"/>
            <a:ext cx="381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720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632311"/>
          </a:xfrm>
          <a:prstGeom prst="rect">
            <a:avLst/>
          </a:prstGeom>
          <a:noFill/>
        </p:spPr>
        <p:txBody>
          <a:bodyPr wrap="square" rtlCol="0">
            <a:spAutoFit/>
          </a:bodyPr>
          <a:lstStyle/>
          <a:p>
            <a:r>
              <a:rPr lang="en-US" sz="2400" b="1" dirty="0"/>
              <a:t>Question 41. </a:t>
            </a:r>
            <a:r>
              <a:rPr lang="en-US" sz="2400" dirty="0"/>
              <a:t>What is Martin </a:t>
            </a:r>
            <a:r>
              <a:rPr lang="en-US" sz="2400" dirty="0" err="1"/>
              <a:t>Luthur</a:t>
            </a:r>
            <a:r>
              <a:rPr lang="en-US" sz="2400" dirty="0"/>
              <a:t> King well- known for?</a:t>
            </a:r>
          </a:p>
          <a:p>
            <a:r>
              <a:rPr lang="en-US" sz="2400" b="1" dirty="0"/>
              <a:t>A. </a:t>
            </a:r>
            <a:r>
              <a:rPr lang="en-US" sz="2400" dirty="0"/>
              <a:t>His publications.	</a:t>
            </a:r>
            <a:r>
              <a:rPr lang="en-US" sz="2400" b="1" dirty="0"/>
              <a:t>B. </a:t>
            </a:r>
            <a:r>
              <a:rPr lang="en-US" sz="2400" dirty="0"/>
              <a:t>His neighborhood.</a:t>
            </a:r>
          </a:p>
          <a:p>
            <a:r>
              <a:rPr lang="en-US" sz="2400" b="1" dirty="0"/>
              <a:t>C. </a:t>
            </a:r>
            <a:r>
              <a:rPr lang="en-US" sz="2400" dirty="0"/>
              <a:t>His childhood.	</a:t>
            </a:r>
            <a:r>
              <a:rPr lang="en-US" sz="2400" b="1" dirty="0"/>
              <a:t>D. </a:t>
            </a:r>
            <a:r>
              <a:rPr lang="en-US" sz="2400" dirty="0"/>
              <a:t>His work in civil rights.</a:t>
            </a:r>
          </a:p>
          <a:p>
            <a:endParaRPr lang="vi-VN" sz="2400" b="1" dirty="0" smtClean="0"/>
          </a:p>
          <a:p>
            <a:endParaRPr lang="vi-VN" sz="2400" b="1" i="1" dirty="0"/>
          </a:p>
          <a:p>
            <a:r>
              <a:rPr lang="en-US" sz="2400" i="1" dirty="0" smtClean="0"/>
              <a:t>Martin </a:t>
            </a:r>
            <a:r>
              <a:rPr lang="en-US" sz="2400" i="1" dirty="0"/>
              <a:t>Luther King </a:t>
            </a:r>
            <a:r>
              <a:rPr lang="en-US" sz="2400" i="1" dirty="0" err="1"/>
              <a:t>nổi</a:t>
            </a:r>
            <a:r>
              <a:rPr lang="en-US" sz="2400" i="1" dirty="0"/>
              <a:t> </a:t>
            </a:r>
            <a:r>
              <a:rPr lang="en-US" sz="2400" i="1" dirty="0" err="1"/>
              <a:t>tiếng</a:t>
            </a:r>
            <a:r>
              <a:rPr lang="en-US" sz="2400" i="1" dirty="0"/>
              <a:t> </a:t>
            </a:r>
            <a:r>
              <a:rPr lang="en-US" sz="2400" i="1" dirty="0" err="1"/>
              <a:t>vì</a:t>
            </a:r>
            <a:r>
              <a:rPr lang="en-US" sz="2400" i="1" dirty="0"/>
              <a:t> </a:t>
            </a:r>
            <a:r>
              <a:rPr lang="en-US" sz="2400" i="1" dirty="0" err="1"/>
              <a:t>điều</a:t>
            </a:r>
            <a:r>
              <a:rPr lang="en-US" sz="2400" i="1" dirty="0"/>
              <a:t> </a:t>
            </a:r>
            <a:r>
              <a:rPr lang="en-US" sz="2400" i="1" dirty="0" err="1"/>
              <a:t>gì</a:t>
            </a:r>
            <a:r>
              <a:rPr lang="en-US" sz="2400" i="1" dirty="0"/>
              <a:t>?</a:t>
            </a:r>
            <a:endParaRPr lang="en-US" sz="2400" dirty="0"/>
          </a:p>
          <a:p>
            <a:pPr lvl="0"/>
            <a:r>
              <a:rPr lang="en-US" sz="2400" i="1" dirty="0" err="1"/>
              <a:t>Những</a:t>
            </a:r>
            <a:r>
              <a:rPr lang="en-US" sz="2400" i="1" dirty="0"/>
              <a:t> </a:t>
            </a:r>
            <a:r>
              <a:rPr lang="en-US" sz="2400" i="1" dirty="0" err="1"/>
              <a:t>xuất</a:t>
            </a:r>
            <a:r>
              <a:rPr lang="en-US" sz="2400" i="1" dirty="0"/>
              <a:t> </a:t>
            </a:r>
            <a:r>
              <a:rPr lang="en-US" sz="2400" i="1" dirty="0" err="1"/>
              <a:t>bản</a:t>
            </a:r>
            <a:r>
              <a:rPr lang="en-US" sz="2400" i="1" dirty="0"/>
              <a:t> </a:t>
            </a:r>
            <a:r>
              <a:rPr lang="en-US" sz="2400" i="1" dirty="0" err="1"/>
              <a:t>của</a:t>
            </a:r>
            <a:r>
              <a:rPr lang="en-US" sz="2400" i="1" dirty="0"/>
              <a:t> </a:t>
            </a:r>
            <a:r>
              <a:rPr lang="en-US" sz="2400" i="1" dirty="0" err="1"/>
              <a:t>ông</a:t>
            </a:r>
            <a:endParaRPr lang="en-US" sz="2400" dirty="0"/>
          </a:p>
          <a:p>
            <a:pPr lvl="0"/>
            <a:r>
              <a:rPr lang="en-US" sz="2400" i="1" dirty="0" err="1"/>
              <a:t>Hàng</a:t>
            </a:r>
            <a:r>
              <a:rPr lang="en-US" sz="2400" i="1" dirty="0"/>
              <a:t> </a:t>
            </a:r>
            <a:r>
              <a:rPr lang="en-US" sz="2400" i="1" dirty="0" err="1"/>
              <a:t>xóm</a:t>
            </a:r>
            <a:r>
              <a:rPr lang="en-US" sz="2400" i="1" dirty="0"/>
              <a:t> </a:t>
            </a:r>
            <a:r>
              <a:rPr lang="en-US" sz="2400" i="1" dirty="0" err="1"/>
              <a:t>của</a:t>
            </a:r>
            <a:r>
              <a:rPr lang="en-US" sz="2400" i="1" dirty="0"/>
              <a:t> </a:t>
            </a:r>
            <a:r>
              <a:rPr lang="en-US" sz="2400" i="1" dirty="0" err="1"/>
              <a:t>ông</a:t>
            </a:r>
            <a:endParaRPr lang="en-US" sz="2400" dirty="0"/>
          </a:p>
          <a:p>
            <a:pPr lvl="0"/>
            <a:r>
              <a:rPr lang="en-US" sz="2400" i="1" dirty="0" err="1"/>
              <a:t>Tuổi</a:t>
            </a:r>
            <a:r>
              <a:rPr lang="en-US" sz="2400" i="1" dirty="0"/>
              <a:t> </a:t>
            </a:r>
            <a:r>
              <a:rPr lang="en-US" sz="2400" i="1" dirty="0" err="1"/>
              <a:t>thơ</a:t>
            </a:r>
            <a:r>
              <a:rPr lang="en-US" sz="2400" i="1" dirty="0"/>
              <a:t> </a:t>
            </a:r>
            <a:r>
              <a:rPr lang="en-US" sz="2400" i="1" dirty="0" err="1"/>
              <a:t>của</a:t>
            </a:r>
            <a:r>
              <a:rPr lang="en-US" sz="2400" i="1" dirty="0"/>
              <a:t> </a:t>
            </a:r>
            <a:r>
              <a:rPr lang="en-US" sz="2400" i="1" dirty="0" err="1"/>
              <a:t>ông</a:t>
            </a:r>
            <a:endParaRPr lang="en-US" sz="2400" dirty="0"/>
          </a:p>
          <a:p>
            <a:r>
              <a:rPr lang="en-US" sz="2400" b="1" dirty="0"/>
              <a:t>D. </a:t>
            </a:r>
            <a:r>
              <a:rPr lang="en-US" sz="2400" i="1" dirty="0" err="1"/>
              <a:t>Công</a:t>
            </a:r>
            <a:r>
              <a:rPr lang="en-US" sz="2400" i="1" dirty="0"/>
              <a:t> </a:t>
            </a:r>
            <a:r>
              <a:rPr lang="en-US" sz="2400" i="1" dirty="0" err="1"/>
              <a:t>việc</a:t>
            </a:r>
            <a:r>
              <a:rPr lang="en-US" sz="2400" i="1" dirty="0"/>
              <a:t> </a:t>
            </a:r>
            <a:r>
              <a:rPr lang="en-US" sz="2400" i="1" dirty="0" err="1"/>
              <a:t>của</a:t>
            </a:r>
            <a:r>
              <a:rPr lang="en-US" sz="2400" i="1" dirty="0"/>
              <a:t> </a:t>
            </a:r>
            <a:r>
              <a:rPr lang="en-US" sz="2400" i="1" dirty="0" err="1"/>
              <a:t>ông</a:t>
            </a:r>
            <a:r>
              <a:rPr lang="en-US" sz="2400" i="1" dirty="0"/>
              <a:t> </a:t>
            </a:r>
            <a:r>
              <a:rPr lang="en-US" sz="2400" i="1" dirty="0" err="1"/>
              <a:t>trong</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quyền</a:t>
            </a:r>
            <a:r>
              <a:rPr lang="en-US" sz="2400" i="1" dirty="0"/>
              <a:t> </a:t>
            </a:r>
            <a:r>
              <a:rPr lang="en-US" sz="2400" i="1" dirty="0" err="1"/>
              <a:t>dân</a:t>
            </a:r>
            <a:r>
              <a:rPr lang="en-US" sz="2400" i="1" dirty="0"/>
              <a:t> </a:t>
            </a:r>
            <a:r>
              <a:rPr lang="en-US" sz="2400" i="1" dirty="0" err="1"/>
              <a:t>sự</a:t>
            </a:r>
            <a:endParaRPr lang="en-US" sz="2400" dirty="0"/>
          </a:p>
          <a:p>
            <a:r>
              <a:rPr lang="en-US" sz="2400" dirty="0" err="1"/>
              <a:t>Thông</a:t>
            </a:r>
            <a:r>
              <a:rPr lang="en-US" sz="2400" dirty="0"/>
              <a:t> tin </a:t>
            </a:r>
            <a:r>
              <a:rPr lang="en-US" sz="2400" dirty="0" err="1"/>
              <a:t>nằm</a:t>
            </a:r>
            <a:r>
              <a:rPr lang="en-US" sz="2400" dirty="0"/>
              <a:t> ở </a:t>
            </a:r>
            <a:r>
              <a:rPr lang="en-US" sz="2400" dirty="0" err="1"/>
              <a:t>đoan</a:t>
            </a:r>
            <a:r>
              <a:rPr lang="en-US" sz="2400" dirty="0"/>
              <a:t> 1 : Martin Luther King Jr., is well know for his work in civil rights and for his many famous speeches: </a:t>
            </a:r>
            <a:r>
              <a:rPr lang="en-US" sz="2400" i="1" dirty="0"/>
              <a:t>Martin Luther King, Jr., </a:t>
            </a:r>
            <a:r>
              <a:rPr lang="en-US" sz="2400" i="1" dirty="0" err="1"/>
              <a:t>nổi</a:t>
            </a:r>
            <a:r>
              <a:rPr lang="en-US" sz="2400" i="1" dirty="0"/>
              <a:t> </a:t>
            </a:r>
            <a:r>
              <a:rPr lang="en-US" sz="2400" i="1" dirty="0" err="1"/>
              <a:t>tiếng</a:t>
            </a:r>
            <a:r>
              <a:rPr lang="en-US" sz="2400" i="1" dirty="0"/>
              <a:t> </a:t>
            </a:r>
            <a:r>
              <a:rPr lang="en-US" sz="2400" i="1" dirty="0" err="1"/>
              <a:t>về</a:t>
            </a:r>
            <a:r>
              <a:rPr lang="en-US" sz="2400" i="1" dirty="0"/>
              <a:t> </a:t>
            </a:r>
            <a:r>
              <a:rPr lang="en-US" sz="2400" i="1" dirty="0" err="1"/>
              <a:t>công</a:t>
            </a:r>
            <a:r>
              <a:rPr lang="en-US" sz="2400" i="1" dirty="0"/>
              <a:t> </a:t>
            </a:r>
            <a:r>
              <a:rPr lang="en-US" sz="2400" i="1" dirty="0" err="1"/>
              <a:t>việc</a:t>
            </a:r>
            <a:r>
              <a:rPr lang="en-US" sz="2400" i="1" dirty="0"/>
              <a:t> </a:t>
            </a:r>
            <a:r>
              <a:rPr lang="en-US" sz="2400" i="1" dirty="0" err="1"/>
              <a:t>của</a:t>
            </a:r>
            <a:r>
              <a:rPr lang="en-US" sz="2400" i="1" dirty="0"/>
              <a:t> </a:t>
            </a:r>
            <a:r>
              <a:rPr lang="en-US" sz="2400" i="1" dirty="0" err="1"/>
              <a:t>ông</a:t>
            </a:r>
            <a:r>
              <a:rPr lang="en-US" sz="2400" i="1" dirty="0"/>
              <a:t> </a:t>
            </a:r>
            <a:r>
              <a:rPr lang="en-US" sz="2400" i="1" dirty="0" err="1"/>
              <a:t>trong</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quyên</a:t>
            </a:r>
            <a:r>
              <a:rPr lang="en-US" sz="2400" i="1" dirty="0"/>
              <a:t>  </a:t>
            </a:r>
            <a:r>
              <a:rPr lang="en-US" sz="2400" i="1" dirty="0" err="1"/>
              <a:t>nhân</a:t>
            </a:r>
            <a:r>
              <a:rPr lang="en-US" sz="2400" i="1" dirty="0"/>
              <a:t> </a:t>
            </a:r>
            <a:r>
              <a:rPr lang="en-US" sz="2400" i="1" dirty="0" err="1"/>
              <a:t>sự</a:t>
            </a:r>
            <a:r>
              <a:rPr lang="en-US" sz="2400" i="1" dirty="0"/>
              <a:t> </a:t>
            </a:r>
            <a:r>
              <a:rPr lang="en-US" sz="2400" i="1" dirty="0" err="1"/>
              <a:t>và</a:t>
            </a:r>
            <a:r>
              <a:rPr lang="en-US" sz="2400" i="1" dirty="0"/>
              <a:t> </a:t>
            </a:r>
            <a:r>
              <a:rPr lang="en-US" sz="2400" i="1" dirty="0" err="1"/>
              <a:t>rất</a:t>
            </a:r>
            <a:r>
              <a:rPr lang="en-US" sz="2400" i="1" dirty="0"/>
              <a:t> </a:t>
            </a:r>
            <a:r>
              <a:rPr lang="en-US" sz="2400" i="1" dirty="0" err="1"/>
              <a:t>nhiều</a:t>
            </a:r>
            <a:r>
              <a:rPr lang="en-US" sz="2400" i="1" dirty="0"/>
              <a:t> </a:t>
            </a:r>
            <a:r>
              <a:rPr lang="en-US" sz="2400" i="1" dirty="0" err="1"/>
              <a:t>bài</a:t>
            </a:r>
            <a:r>
              <a:rPr lang="en-US" sz="2400" i="1" dirty="0"/>
              <a:t> </a:t>
            </a:r>
            <a:r>
              <a:rPr lang="en-US" sz="2400" i="1" dirty="0" err="1"/>
              <a:t>diễn</a:t>
            </a:r>
            <a:r>
              <a:rPr lang="en-US" sz="2400" i="1" dirty="0"/>
              <a:t> </a:t>
            </a:r>
            <a:r>
              <a:rPr lang="en-US" sz="2400" i="1" dirty="0" err="1"/>
              <a:t>thuyết</a:t>
            </a:r>
            <a:r>
              <a:rPr lang="en-US" sz="2400" i="1" dirty="0"/>
              <a:t> </a:t>
            </a:r>
            <a:r>
              <a:rPr lang="en-US" sz="2400" i="1" dirty="0" err="1"/>
              <a:t>nổi</a:t>
            </a:r>
            <a:r>
              <a:rPr lang="en-US" sz="2400" i="1" dirty="0"/>
              <a:t> </a:t>
            </a:r>
            <a:r>
              <a:rPr lang="en-US" sz="2400" i="1" dirty="0" err="1"/>
              <a:t>tiếng</a:t>
            </a:r>
            <a:r>
              <a:rPr lang="en-US" sz="2400" i="1" dirty="0"/>
              <a:t>.</a:t>
            </a:r>
            <a:endParaRPr lang="en-US" sz="2400" dirty="0"/>
          </a:p>
          <a:p>
            <a:endParaRPr lang="en-US" sz="2400" dirty="0"/>
          </a:p>
        </p:txBody>
      </p:sp>
      <p:sp>
        <p:nvSpPr>
          <p:cNvPr id="5" name="Oval 4"/>
          <p:cNvSpPr/>
          <p:nvPr/>
        </p:nvSpPr>
        <p:spPr>
          <a:xfrm>
            <a:off x="30480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424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3046988"/>
          </a:xfrm>
          <a:prstGeom prst="rect">
            <a:avLst/>
          </a:prstGeom>
          <a:noFill/>
        </p:spPr>
        <p:txBody>
          <a:bodyPr wrap="square" rtlCol="0">
            <a:spAutoFit/>
          </a:bodyPr>
          <a:lstStyle/>
          <a:p>
            <a:r>
              <a:rPr lang="en-US" sz="2400" b="1" dirty="0">
                <a:solidFill>
                  <a:srgbClr val="FF0000"/>
                </a:solidFill>
              </a:rPr>
              <a:t>Question 4:</a:t>
            </a:r>
            <a:r>
              <a:rPr lang="en-US" sz="2400" dirty="0">
                <a:solidFill>
                  <a:srgbClr val="FF0000"/>
                </a:solidFill>
              </a:rPr>
              <a:t> </a:t>
            </a:r>
            <a:r>
              <a:rPr lang="en-US" sz="2400" dirty="0"/>
              <a:t>If you get a laptop as a reward, what will you use it ____?</a:t>
            </a:r>
          </a:p>
          <a:p>
            <a:r>
              <a:rPr lang="en-US" sz="2400" b="1" dirty="0"/>
              <a:t>	A.</a:t>
            </a:r>
            <a:r>
              <a:rPr lang="en-US" sz="2400" dirty="0"/>
              <a:t> by	</a:t>
            </a:r>
            <a:r>
              <a:rPr lang="en-US" sz="2400" b="1" dirty="0"/>
              <a:t>B.</a:t>
            </a:r>
            <a:r>
              <a:rPr lang="en-US" sz="2400" dirty="0"/>
              <a:t> for	</a:t>
            </a:r>
            <a:r>
              <a:rPr lang="en-US" sz="2400" b="1" dirty="0"/>
              <a:t>C.</a:t>
            </a:r>
            <a:r>
              <a:rPr lang="en-US" sz="2400" dirty="0"/>
              <a:t> to	</a:t>
            </a:r>
            <a:r>
              <a:rPr lang="en-US" sz="2400" b="1" dirty="0"/>
              <a:t>D.</a:t>
            </a:r>
            <a:r>
              <a:rPr lang="en-US" sz="2400" dirty="0"/>
              <a:t> with</a:t>
            </a:r>
          </a:p>
          <a:p>
            <a:endParaRPr lang="vi-VN" sz="2400" b="1" dirty="0" smtClean="0"/>
          </a:p>
          <a:p>
            <a:r>
              <a:rPr lang="en-US" sz="2400" dirty="0" smtClean="0"/>
              <a:t>* </a:t>
            </a:r>
            <a:r>
              <a:rPr lang="en-US" sz="2400" dirty="0" err="1"/>
              <a:t>Dịch</a:t>
            </a:r>
            <a:r>
              <a:rPr lang="en-US" sz="2400" dirty="0"/>
              <a:t> </a:t>
            </a:r>
            <a:r>
              <a:rPr lang="en-US" sz="2400" dirty="0" err="1"/>
              <a:t>nghĩa</a:t>
            </a:r>
            <a:r>
              <a:rPr lang="en-US" sz="2400" dirty="0"/>
              <a:t>: </a:t>
            </a:r>
            <a:r>
              <a:rPr lang="en-US" sz="2400" dirty="0" err="1"/>
              <a:t>Nếu</a:t>
            </a:r>
            <a:r>
              <a:rPr lang="en-US" sz="2400" dirty="0"/>
              <a:t> </a:t>
            </a:r>
            <a:r>
              <a:rPr lang="en-US" sz="2400" dirty="0" err="1"/>
              <a:t>bạn</a:t>
            </a:r>
            <a:r>
              <a:rPr lang="en-US" sz="2400" dirty="0"/>
              <a:t> </a:t>
            </a:r>
            <a:r>
              <a:rPr lang="en-US" sz="2400" dirty="0" err="1"/>
              <a:t>nhận</a:t>
            </a:r>
            <a:r>
              <a:rPr lang="en-US" sz="2400" dirty="0"/>
              <a:t> </a:t>
            </a:r>
            <a:r>
              <a:rPr lang="en-US" sz="2400" dirty="0" err="1"/>
              <a:t>được</a:t>
            </a:r>
            <a:r>
              <a:rPr lang="en-US" sz="2400" dirty="0"/>
              <a:t> </a:t>
            </a:r>
            <a:r>
              <a:rPr lang="en-US" sz="2400" dirty="0" err="1"/>
              <a:t>một</a:t>
            </a:r>
            <a:r>
              <a:rPr lang="en-US" sz="2400" dirty="0"/>
              <a:t> </a:t>
            </a:r>
            <a:r>
              <a:rPr lang="en-US" sz="2400" dirty="0" err="1"/>
              <a:t>chiếc</a:t>
            </a:r>
            <a:r>
              <a:rPr lang="en-US" sz="2400" dirty="0"/>
              <a:t> </a:t>
            </a:r>
            <a:r>
              <a:rPr lang="en-US" sz="2400" dirty="0" err="1"/>
              <a:t>máy</a:t>
            </a:r>
            <a:r>
              <a:rPr lang="en-US" sz="2400" dirty="0"/>
              <a:t> </a:t>
            </a:r>
            <a:r>
              <a:rPr lang="en-US" sz="2400" dirty="0" err="1"/>
              <a:t>tính</a:t>
            </a:r>
            <a:r>
              <a:rPr lang="en-US" sz="2400" dirty="0"/>
              <a:t> </a:t>
            </a:r>
            <a:r>
              <a:rPr lang="en-US" sz="2400" dirty="0" err="1"/>
              <a:t>xách</a:t>
            </a:r>
            <a:r>
              <a:rPr lang="en-US" sz="2400" dirty="0"/>
              <a:t> </a:t>
            </a:r>
            <a:r>
              <a:rPr lang="en-US" sz="2400" dirty="0" err="1"/>
              <a:t>tay</a:t>
            </a:r>
            <a:r>
              <a:rPr lang="en-US" sz="2400" dirty="0"/>
              <a:t> </a:t>
            </a:r>
            <a:r>
              <a:rPr lang="en-US" sz="2400" dirty="0" err="1"/>
              <a:t>như</a:t>
            </a:r>
            <a:r>
              <a:rPr lang="en-US" sz="2400" dirty="0"/>
              <a:t> </a:t>
            </a:r>
            <a:r>
              <a:rPr lang="en-US" sz="2400" dirty="0" err="1"/>
              <a:t>một</a:t>
            </a:r>
            <a:r>
              <a:rPr lang="en-US" sz="2400" dirty="0"/>
              <a:t> </a:t>
            </a:r>
            <a:r>
              <a:rPr lang="en-US" sz="2400" dirty="0" err="1"/>
              <a:t>phần</a:t>
            </a:r>
            <a:r>
              <a:rPr lang="en-US" sz="2400" dirty="0"/>
              <a:t> </a:t>
            </a:r>
            <a:r>
              <a:rPr lang="en-US" sz="2400" dirty="0" err="1"/>
              <a:t>thưởng</a:t>
            </a:r>
            <a:r>
              <a:rPr lang="en-US" sz="2400" dirty="0"/>
              <a:t>, </a:t>
            </a:r>
            <a:r>
              <a:rPr lang="en-US" sz="2400" dirty="0" err="1"/>
              <a:t>bạn</a:t>
            </a:r>
            <a:r>
              <a:rPr lang="en-US" sz="2400" dirty="0"/>
              <a:t> </a:t>
            </a:r>
            <a:r>
              <a:rPr lang="en-US" sz="2400" dirty="0" err="1"/>
              <a:t>sẽ</a:t>
            </a:r>
            <a:r>
              <a:rPr lang="en-US" sz="2400" dirty="0"/>
              <a:t> </a:t>
            </a:r>
            <a:r>
              <a:rPr lang="en-US" sz="2400" dirty="0" err="1"/>
              <a:t>sử</a:t>
            </a:r>
            <a:r>
              <a:rPr lang="en-US" sz="2400" dirty="0"/>
              <a:t> </a:t>
            </a:r>
            <a:r>
              <a:rPr lang="en-US" sz="2400" dirty="0" err="1"/>
              <a:t>dụng</a:t>
            </a:r>
            <a:r>
              <a:rPr lang="en-US" sz="2400" dirty="0"/>
              <a:t> </a:t>
            </a:r>
            <a:r>
              <a:rPr lang="en-US" sz="2400" dirty="0" err="1"/>
              <a:t>nó</a:t>
            </a:r>
            <a:r>
              <a:rPr lang="en-US" sz="2400" dirty="0"/>
              <a:t> </a:t>
            </a:r>
            <a:r>
              <a:rPr lang="en-US" sz="2400" dirty="0" err="1"/>
              <a:t>để</a:t>
            </a:r>
            <a:r>
              <a:rPr lang="en-US" sz="2400" dirty="0"/>
              <a:t> </a:t>
            </a:r>
            <a:r>
              <a:rPr lang="en-US" sz="2400" dirty="0" err="1"/>
              <a:t>làm</a:t>
            </a:r>
            <a:r>
              <a:rPr lang="en-US" sz="2400" dirty="0"/>
              <a:t> </a:t>
            </a:r>
            <a:r>
              <a:rPr lang="en-US" sz="2400" dirty="0" err="1"/>
              <a:t>gì</a:t>
            </a:r>
            <a:r>
              <a:rPr lang="en-US" sz="2400" dirty="0"/>
              <a:t>?</a:t>
            </a:r>
            <a:br>
              <a:rPr lang="en-US" sz="2400" dirty="0"/>
            </a:br>
            <a:r>
              <a:rPr lang="en-US" sz="2400" dirty="0"/>
              <a:t>* </a:t>
            </a: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b="1" dirty="0"/>
              <a:t>use for: </a:t>
            </a:r>
            <a:r>
              <a:rPr lang="en-US" sz="2400" b="1" dirty="0" err="1"/>
              <a:t>dùng</a:t>
            </a:r>
            <a:r>
              <a:rPr lang="en-US" sz="2400" b="1" dirty="0"/>
              <a:t> </a:t>
            </a:r>
            <a:r>
              <a:rPr lang="en-US" sz="2400" b="1" dirty="0" err="1"/>
              <a:t>để</a:t>
            </a:r>
            <a:r>
              <a:rPr lang="en-US" sz="2400" b="1" dirty="0"/>
              <a:t> </a:t>
            </a:r>
            <a:r>
              <a:rPr lang="en-US" sz="2400" b="1" dirty="0" err="1"/>
              <a:t>làm</a:t>
            </a:r>
            <a:r>
              <a:rPr lang="en-US" sz="2400" b="1" dirty="0"/>
              <a:t> </a:t>
            </a:r>
            <a:r>
              <a:rPr lang="en-US" sz="2400" b="1" dirty="0" err="1"/>
              <a:t>gì</a:t>
            </a:r>
            <a:endParaRPr lang="en-US" sz="2400" dirty="0"/>
          </a:p>
          <a:p>
            <a:endParaRPr lang="en-US" sz="2400" dirty="0"/>
          </a:p>
        </p:txBody>
      </p:sp>
      <p:sp>
        <p:nvSpPr>
          <p:cNvPr id="3" name="Oval 2"/>
          <p:cNvSpPr/>
          <p:nvPr/>
        </p:nvSpPr>
        <p:spPr>
          <a:xfrm>
            <a:off x="21336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300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5262979"/>
          </a:xfrm>
          <a:prstGeom prst="rect">
            <a:avLst/>
          </a:prstGeom>
          <a:noFill/>
        </p:spPr>
        <p:txBody>
          <a:bodyPr wrap="square" rtlCol="0">
            <a:spAutoFit/>
          </a:bodyPr>
          <a:lstStyle/>
          <a:p>
            <a:r>
              <a:rPr lang="en-US" sz="2400" b="1" dirty="0"/>
              <a:t>Question 42. </a:t>
            </a:r>
            <a:r>
              <a:rPr lang="en-US" sz="2400" dirty="0"/>
              <a:t>According to the author, M.L.</a:t>
            </a:r>
            <a:r>
              <a:rPr lang="en-US" sz="2400" u="sng" dirty="0"/>
              <a:t> 	</a:t>
            </a:r>
            <a:r>
              <a:rPr lang="en-US" sz="2400" dirty="0"/>
              <a:t>.</a:t>
            </a:r>
          </a:p>
          <a:p>
            <a:r>
              <a:rPr lang="en-US" sz="2400" b="1" dirty="0"/>
              <a:t>A. </a:t>
            </a:r>
            <a:r>
              <a:rPr lang="en-US" sz="2400" dirty="0"/>
              <a:t>had a difficult childhood.	</a:t>
            </a:r>
            <a:r>
              <a:rPr lang="en-US" sz="2400" b="1" dirty="0"/>
              <a:t>B. </a:t>
            </a:r>
            <a:r>
              <a:rPr lang="en-US" sz="2400" dirty="0"/>
              <a:t>was a good musician as a child</a:t>
            </a:r>
          </a:p>
          <a:p>
            <a:r>
              <a:rPr lang="en-US" sz="2400" b="1" dirty="0"/>
              <a:t>C. </a:t>
            </a:r>
            <a:r>
              <a:rPr lang="en-US" sz="2400" dirty="0"/>
              <a:t>loved to listen to his grandfather speak.	</a:t>
            </a:r>
            <a:r>
              <a:rPr lang="en-US" sz="2400" b="1" dirty="0"/>
              <a:t>D. </a:t>
            </a:r>
            <a:r>
              <a:rPr lang="en-US" sz="2400" dirty="0"/>
              <a:t>grew up in a relatively rich area of Atlanta.</a:t>
            </a:r>
          </a:p>
          <a:p>
            <a:endParaRPr lang="vi-VN" sz="2400" b="1" dirty="0" smtClean="0"/>
          </a:p>
          <a:p>
            <a:r>
              <a:rPr lang="en-US" sz="2400" i="1" dirty="0" smtClean="0"/>
              <a:t>Theo </a:t>
            </a:r>
            <a:r>
              <a:rPr lang="en-US" sz="2400" i="1" dirty="0" err="1"/>
              <a:t>tác</a:t>
            </a:r>
            <a:r>
              <a:rPr lang="en-US" sz="2400" i="1" dirty="0"/>
              <a:t> </a:t>
            </a:r>
            <a:r>
              <a:rPr lang="en-US" sz="2400" i="1" dirty="0" err="1"/>
              <a:t>giả</a:t>
            </a:r>
            <a:r>
              <a:rPr lang="en-US" sz="2400" i="1" dirty="0"/>
              <a:t>, M.L.</a:t>
            </a:r>
            <a:endParaRPr lang="en-US" sz="2400" dirty="0"/>
          </a:p>
          <a:p>
            <a:pPr lvl="0"/>
            <a:r>
              <a:rPr lang="en-US" sz="2400" i="1" dirty="0" err="1"/>
              <a:t>Có</a:t>
            </a:r>
            <a:r>
              <a:rPr lang="en-US" sz="2400" i="1" dirty="0"/>
              <a:t> </a:t>
            </a:r>
            <a:r>
              <a:rPr lang="en-US" sz="2400" i="1" dirty="0" err="1"/>
              <a:t>một</a:t>
            </a:r>
            <a:r>
              <a:rPr lang="en-US" sz="2400" i="1" dirty="0"/>
              <a:t> </a:t>
            </a:r>
            <a:r>
              <a:rPr lang="en-US" sz="2400" i="1" dirty="0" err="1"/>
              <a:t>tuổi</a:t>
            </a:r>
            <a:r>
              <a:rPr lang="en-US" sz="2400" i="1" dirty="0"/>
              <a:t> </a:t>
            </a:r>
            <a:r>
              <a:rPr lang="en-US" sz="2400" i="1" dirty="0" err="1"/>
              <a:t>thơ</a:t>
            </a:r>
            <a:r>
              <a:rPr lang="en-US" sz="2400" i="1" dirty="0"/>
              <a:t> </a:t>
            </a:r>
            <a:r>
              <a:rPr lang="en-US" sz="2400" i="1" dirty="0" err="1"/>
              <a:t>khó</a:t>
            </a:r>
            <a:r>
              <a:rPr lang="en-US" sz="2400" i="1" dirty="0"/>
              <a:t> </a:t>
            </a:r>
            <a:r>
              <a:rPr lang="en-US" sz="2400" i="1" dirty="0" err="1"/>
              <a:t>khăn</a:t>
            </a:r>
            <a:endParaRPr lang="en-US" sz="2400" dirty="0"/>
          </a:p>
          <a:p>
            <a:pPr lvl="0"/>
            <a:r>
              <a:rPr lang="en-US" sz="2400" i="1" dirty="0" err="1"/>
              <a:t>Khi</a:t>
            </a:r>
            <a:r>
              <a:rPr lang="en-US" sz="2400" i="1" dirty="0"/>
              <a:t> </a:t>
            </a:r>
            <a:r>
              <a:rPr lang="en-US" sz="2400" i="1" dirty="0" err="1"/>
              <a:t>còn</a:t>
            </a:r>
            <a:r>
              <a:rPr lang="en-US" sz="2400" i="1" dirty="0"/>
              <a:t> </a:t>
            </a:r>
            <a:r>
              <a:rPr lang="en-US" sz="2400" i="1" dirty="0" err="1"/>
              <a:t>nhỏ</a:t>
            </a:r>
            <a:r>
              <a:rPr lang="en-US" sz="2400" i="1" dirty="0"/>
              <a:t> </a:t>
            </a:r>
            <a:r>
              <a:rPr lang="en-US" sz="2400" i="1" dirty="0" err="1"/>
              <a:t>đã</a:t>
            </a:r>
            <a:r>
              <a:rPr lang="en-US" sz="2400" i="1" dirty="0"/>
              <a:t> </a:t>
            </a:r>
            <a:r>
              <a:rPr lang="en-US" sz="2400" i="1" dirty="0" err="1"/>
              <a:t>là</a:t>
            </a:r>
            <a:r>
              <a:rPr lang="en-US" sz="2400" i="1" dirty="0"/>
              <a:t> </a:t>
            </a:r>
            <a:r>
              <a:rPr lang="en-US" sz="2400" i="1" dirty="0" err="1"/>
              <a:t>một</a:t>
            </a:r>
            <a:r>
              <a:rPr lang="en-US" sz="2400" i="1" dirty="0"/>
              <a:t> </a:t>
            </a:r>
            <a:r>
              <a:rPr lang="en-US" sz="2400" i="1" dirty="0" err="1"/>
              <a:t>nhạc</a:t>
            </a:r>
            <a:r>
              <a:rPr lang="en-US" sz="2400" i="1" dirty="0"/>
              <a:t> </a:t>
            </a:r>
            <a:r>
              <a:rPr lang="en-US" sz="2400" i="1" dirty="0" err="1"/>
              <a:t>sĩ</a:t>
            </a:r>
            <a:r>
              <a:rPr lang="en-US" sz="2400" i="1" dirty="0"/>
              <a:t> </a:t>
            </a:r>
            <a:r>
              <a:rPr lang="en-US" sz="2400" i="1" dirty="0" err="1"/>
              <a:t>giỏi</a:t>
            </a:r>
            <a:endParaRPr lang="en-US" sz="2400" dirty="0"/>
          </a:p>
          <a:p>
            <a:pPr lvl="0"/>
            <a:r>
              <a:rPr lang="en-US" sz="2400" i="1" dirty="0" err="1"/>
              <a:t>Thích</a:t>
            </a:r>
            <a:r>
              <a:rPr lang="en-US" sz="2400" i="1" dirty="0"/>
              <a:t> </a:t>
            </a:r>
            <a:r>
              <a:rPr lang="en-US" sz="2400" i="1" dirty="0" err="1"/>
              <a:t>nghe</a:t>
            </a:r>
            <a:r>
              <a:rPr lang="en-US" sz="2400" i="1" dirty="0"/>
              <a:t> </a:t>
            </a:r>
            <a:r>
              <a:rPr lang="en-US" sz="2400" i="1" dirty="0" err="1"/>
              <a:t>ông</a:t>
            </a:r>
            <a:r>
              <a:rPr lang="en-US" sz="2400" i="1" dirty="0"/>
              <a:t> </a:t>
            </a:r>
            <a:r>
              <a:rPr lang="en-US" sz="2400" i="1" dirty="0" err="1"/>
              <a:t>nói</a:t>
            </a:r>
            <a:r>
              <a:rPr lang="en-US" sz="2400" i="1" dirty="0"/>
              <a:t> </a:t>
            </a:r>
            <a:r>
              <a:rPr lang="en-US" sz="2400" i="1" dirty="0" err="1"/>
              <a:t>chuyện</a:t>
            </a:r>
            <a:endParaRPr lang="en-US" sz="2400" dirty="0"/>
          </a:p>
          <a:p>
            <a:r>
              <a:rPr lang="en-US" sz="2400" b="1" dirty="0"/>
              <a:t>D. </a:t>
            </a:r>
            <a:r>
              <a:rPr lang="en-US" sz="2400" i="1" dirty="0" err="1"/>
              <a:t>Lớn</a:t>
            </a:r>
            <a:r>
              <a:rPr lang="en-US" sz="2400" i="1" dirty="0"/>
              <a:t> </a:t>
            </a:r>
            <a:r>
              <a:rPr lang="en-US" sz="2400" i="1" dirty="0" err="1"/>
              <a:t>lên</a:t>
            </a:r>
            <a:r>
              <a:rPr lang="en-US" sz="2400" i="1" dirty="0"/>
              <a:t> ở </a:t>
            </a:r>
            <a:r>
              <a:rPr lang="en-US" sz="2400" i="1" dirty="0" err="1"/>
              <a:t>một</a:t>
            </a:r>
            <a:r>
              <a:rPr lang="en-US" sz="2400" i="1" dirty="0"/>
              <a:t> </a:t>
            </a:r>
            <a:r>
              <a:rPr lang="en-US" sz="2400" i="1" dirty="0" err="1"/>
              <a:t>vùng</a:t>
            </a:r>
            <a:r>
              <a:rPr lang="en-US" sz="2400" i="1" dirty="0"/>
              <a:t> </a:t>
            </a:r>
            <a:r>
              <a:rPr lang="en-US" sz="2400" i="1" dirty="0" err="1"/>
              <a:t>khá</a:t>
            </a:r>
            <a:r>
              <a:rPr lang="en-US" sz="2400" i="1" dirty="0"/>
              <a:t> </a:t>
            </a:r>
            <a:r>
              <a:rPr lang="en-US" sz="2400" i="1" dirty="0" err="1"/>
              <a:t>là</a:t>
            </a:r>
            <a:r>
              <a:rPr lang="en-US" sz="2400" i="1" dirty="0"/>
              <a:t> </a:t>
            </a:r>
            <a:r>
              <a:rPr lang="en-US" sz="2400" i="1" dirty="0" err="1"/>
              <a:t>giàu</a:t>
            </a:r>
            <a:r>
              <a:rPr lang="en-US" sz="2400" i="1" dirty="0"/>
              <a:t> </a:t>
            </a:r>
            <a:r>
              <a:rPr lang="en-US" sz="2400" i="1" dirty="0" err="1"/>
              <a:t>có</a:t>
            </a:r>
            <a:r>
              <a:rPr lang="en-US" sz="2400" i="1" dirty="0"/>
              <a:t> ở Atlanta</a:t>
            </a:r>
            <a:endParaRPr lang="en-US" sz="2400" dirty="0"/>
          </a:p>
          <a:p>
            <a:r>
              <a:rPr lang="en-US" sz="2400" dirty="0" err="1"/>
              <a:t>Thông</a:t>
            </a:r>
            <a:r>
              <a:rPr lang="en-US" sz="2400" dirty="0"/>
              <a:t> tin </a:t>
            </a:r>
            <a:r>
              <a:rPr lang="en-US" sz="2400" dirty="0" err="1"/>
              <a:t>nằm</a:t>
            </a:r>
            <a:r>
              <a:rPr lang="en-US" sz="2400" dirty="0"/>
              <a:t> ở </a:t>
            </a:r>
            <a:r>
              <a:rPr lang="en-US" sz="2400" dirty="0" err="1"/>
              <a:t>đoạn</a:t>
            </a:r>
            <a:r>
              <a:rPr lang="en-US" sz="2400" dirty="0"/>
              <a:t> 2: The neighborhood was not poor, however: </a:t>
            </a:r>
            <a:r>
              <a:rPr lang="en-US" sz="2400" i="1" dirty="0" err="1"/>
              <a:t>Khu</a:t>
            </a:r>
            <a:r>
              <a:rPr lang="en-US" sz="2400" i="1" dirty="0"/>
              <a:t> </a:t>
            </a:r>
            <a:r>
              <a:rPr lang="en-US" sz="2400" i="1" dirty="0" err="1"/>
              <a:t>vực</a:t>
            </a:r>
            <a:r>
              <a:rPr lang="en-US" sz="2400" i="1" dirty="0"/>
              <a:t> </a:t>
            </a:r>
            <a:r>
              <a:rPr lang="en-US" sz="2400" i="1" dirty="0" err="1"/>
              <a:t>láng</a:t>
            </a:r>
            <a:r>
              <a:rPr lang="en-US" sz="2400" i="1" dirty="0"/>
              <a:t> </a:t>
            </a:r>
            <a:r>
              <a:rPr lang="en-US" sz="2400" i="1" dirty="0" err="1"/>
              <a:t>giềng</a:t>
            </a:r>
            <a:r>
              <a:rPr lang="en-US" sz="2400" i="1" dirty="0"/>
              <a:t> </a:t>
            </a:r>
            <a:r>
              <a:rPr lang="en-US" sz="2400" i="1" dirty="0" err="1"/>
              <a:t>thực</a:t>
            </a:r>
            <a:r>
              <a:rPr lang="en-US" sz="2400" i="1" dirty="0"/>
              <a:t> </a:t>
            </a:r>
            <a:r>
              <a:rPr lang="en-US" sz="2400" i="1" dirty="0" err="1"/>
              <a:t>tế</a:t>
            </a:r>
            <a:r>
              <a:rPr lang="en-US" sz="2400" i="1" dirty="0"/>
              <a:t> </a:t>
            </a:r>
            <a:r>
              <a:rPr lang="en-US" sz="2400" i="1" dirty="0" err="1"/>
              <a:t>thì</a:t>
            </a:r>
            <a:r>
              <a:rPr lang="en-US" sz="2400" i="1" dirty="0"/>
              <a:t> </a:t>
            </a:r>
            <a:r>
              <a:rPr lang="en-US" sz="2400" i="1" dirty="0" err="1"/>
              <a:t>lại</a:t>
            </a:r>
            <a:endParaRPr lang="en-US" sz="2400" dirty="0"/>
          </a:p>
          <a:p>
            <a:r>
              <a:rPr lang="en-US" sz="2400" i="1" dirty="0" err="1"/>
              <a:t>không</a:t>
            </a:r>
            <a:r>
              <a:rPr lang="en-US" sz="2400" i="1" dirty="0"/>
              <a:t> </a:t>
            </a:r>
            <a:r>
              <a:rPr lang="en-US" sz="2400" i="1" dirty="0" err="1"/>
              <a:t>hề</a:t>
            </a:r>
            <a:r>
              <a:rPr lang="en-US" sz="2400" i="1" dirty="0"/>
              <a:t> </a:t>
            </a:r>
            <a:r>
              <a:rPr lang="en-US" sz="2400" i="1" dirty="0" err="1"/>
              <a:t>nghèo</a:t>
            </a:r>
            <a:r>
              <a:rPr lang="en-US" sz="2400" i="1" dirty="0"/>
              <a:t> </a:t>
            </a:r>
            <a:r>
              <a:rPr lang="en-US" sz="2400" i="1" dirty="0" err="1"/>
              <a:t>khó</a:t>
            </a:r>
            <a:r>
              <a:rPr lang="en-US" sz="2400" i="1" dirty="0"/>
              <a:t>.</a:t>
            </a:r>
            <a:endParaRPr lang="en-US" sz="2400" dirty="0"/>
          </a:p>
          <a:p>
            <a:endParaRPr lang="en-US" sz="2400" dirty="0"/>
          </a:p>
        </p:txBody>
      </p:sp>
      <p:sp>
        <p:nvSpPr>
          <p:cNvPr id="5" name="Oval 4"/>
          <p:cNvSpPr/>
          <p:nvPr/>
        </p:nvSpPr>
        <p:spPr>
          <a:xfrm>
            <a:off x="57150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642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7109639"/>
          </a:xfrm>
          <a:prstGeom prst="rect">
            <a:avLst/>
          </a:prstGeom>
          <a:noFill/>
        </p:spPr>
        <p:txBody>
          <a:bodyPr wrap="square" rtlCol="0">
            <a:spAutoFit/>
          </a:bodyPr>
          <a:lstStyle/>
          <a:p>
            <a:r>
              <a:rPr lang="en-US" sz="2400" b="1" dirty="0"/>
              <a:t>Question 43. </a:t>
            </a:r>
            <a:r>
              <a:rPr lang="en-US" sz="2400" dirty="0"/>
              <a:t>Which of the following statements is NOT true?</a:t>
            </a:r>
          </a:p>
          <a:p>
            <a:pPr lvl="0"/>
            <a:r>
              <a:rPr lang="vi-VN" sz="2400" dirty="0" smtClean="0"/>
              <a:t>A.</a:t>
            </a:r>
            <a:r>
              <a:rPr lang="en-US" sz="2400" dirty="0" smtClean="0"/>
              <a:t>Auburn </a:t>
            </a:r>
            <a:r>
              <a:rPr lang="en-US" sz="2400" dirty="0"/>
              <a:t>was a commercial areas.</a:t>
            </a:r>
          </a:p>
          <a:p>
            <a:pPr lvl="0"/>
            <a:r>
              <a:rPr lang="vi-VN" sz="2400" dirty="0" smtClean="0"/>
              <a:t>B.</a:t>
            </a:r>
            <a:r>
              <a:rPr lang="en-US" sz="2400" dirty="0" smtClean="0"/>
              <a:t>M.L</a:t>
            </a:r>
            <a:r>
              <a:rPr lang="en-US" sz="2400" dirty="0"/>
              <a:t>.’s grandfather built their home on Auburn Avenue in 1909.</a:t>
            </a:r>
          </a:p>
          <a:p>
            <a:pPr lvl="0"/>
            <a:r>
              <a:rPr lang="vi-VN" sz="2400" dirty="0" smtClean="0"/>
              <a:t>C.</a:t>
            </a:r>
            <a:r>
              <a:rPr lang="en-US" sz="2400" dirty="0" smtClean="0"/>
              <a:t>M</a:t>
            </a:r>
            <a:r>
              <a:rPr lang="en-US" sz="2400" dirty="0"/>
              <a:t>. L. grew up in a rich, black neighborhood.</a:t>
            </a:r>
          </a:p>
          <a:p>
            <a:pPr lvl="0"/>
            <a:r>
              <a:rPr lang="vi-VN" sz="2400" dirty="0" smtClean="0"/>
              <a:t>D.</a:t>
            </a:r>
            <a:r>
              <a:rPr lang="en-US" sz="2400" dirty="0" smtClean="0"/>
              <a:t>M.L</a:t>
            </a:r>
            <a:r>
              <a:rPr lang="en-US" sz="2400" dirty="0"/>
              <a:t>.’s childhood was uneventful.</a:t>
            </a:r>
          </a:p>
          <a:p>
            <a:endParaRPr lang="vi-VN" sz="2400" b="1" dirty="0" smtClean="0"/>
          </a:p>
          <a:p>
            <a:r>
              <a:rPr lang="en-US" sz="2400" i="1" dirty="0" err="1" smtClean="0"/>
              <a:t>Mệnh</a:t>
            </a:r>
            <a:r>
              <a:rPr lang="en-US" sz="2400" i="1" dirty="0" smtClean="0"/>
              <a:t> </a:t>
            </a:r>
            <a:r>
              <a:rPr lang="en-US" sz="2400" i="1" dirty="0" err="1"/>
              <a:t>đề</a:t>
            </a:r>
            <a:r>
              <a:rPr lang="en-US" sz="2400" i="1" dirty="0"/>
              <a:t> </a:t>
            </a:r>
            <a:r>
              <a:rPr lang="en-US" sz="2400" i="1" dirty="0" err="1"/>
              <a:t>nào</a:t>
            </a:r>
            <a:r>
              <a:rPr lang="en-US" sz="2400" i="1" dirty="0"/>
              <a:t> </a:t>
            </a:r>
            <a:r>
              <a:rPr lang="en-US" sz="2400" i="1" dirty="0" err="1"/>
              <a:t>sau</a:t>
            </a:r>
            <a:r>
              <a:rPr lang="en-US" sz="2400" i="1" dirty="0"/>
              <a:t> </a:t>
            </a:r>
            <a:r>
              <a:rPr lang="en-US" sz="2400" i="1" dirty="0" err="1"/>
              <a:t>đây</a:t>
            </a:r>
            <a:r>
              <a:rPr lang="en-US" sz="2400" i="1" dirty="0"/>
              <a:t> </a:t>
            </a:r>
            <a:r>
              <a:rPr lang="en-US" sz="2400" i="1" dirty="0" err="1"/>
              <a:t>là</a:t>
            </a:r>
            <a:r>
              <a:rPr lang="en-US" sz="2400" i="1" dirty="0"/>
              <a:t> KHÔNG </a:t>
            </a:r>
            <a:r>
              <a:rPr lang="en-US" sz="2400" i="1" dirty="0" err="1"/>
              <a:t>đủng</a:t>
            </a:r>
            <a:r>
              <a:rPr lang="en-US" sz="2400" i="1" dirty="0"/>
              <a:t>?</a:t>
            </a:r>
            <a:endParaRPr lang="en-US" sz="2400" dirty="0"/>
          </a:p>
          <a:p>
            <a:r>
              <a:rPr lang="en-US" sz="2400" dirty="0"/>
              <a:t>A. </a:t>
            </a:r>
            <a:r>
              <a:rPr lang="en-US" sz="2400" i="1" dirty="0"/>
              <a:t>Auburn </a:t>
            </a:r>
            <a:r>
              <a:rPr lang="en-US" sz="2400" i="1" dirty="0" err="1"/>
              <a:t>là</a:t>
            </a:r>
            <a:r>
              <a:rPr lang="en-US" sz="2400" i="1" dirty="0"/>
              <a:t> </a:t>
            </a:r>
            <a:r>
              <a:rPr lang="en-US" sz="2400" i="1" dirty="0" err="1"/>
              <a:t>một</a:t>
            </a:r>
            <a:r>
              <a:rPr lang="en-US" sz="2400" i="1" dirty="0"/>
              <a:t> </a:t>
            </a:r>
            <a:r>
              <a:rPr lang="en-US" sz="2400" i="1" dirty="0" err="1"/>
              <a:t>vùng</a:t>
            </a:r>
            <a:r>
              <a:rPr lang="en-US" sz="2400" i="1" dirty="0"/>
              <a:t> </a:t>
            </a:r>
            <a:r>
              <a:rPr lang="en-US" sz="2400" i="1" dirty="0" err="1"/>
              <a:t>thương</a:t>
            </a:r>
            <a:r>
              <a:rPr lang="en-US" sz="2400" i="1" dirty="0"/>
              <a:t> </a:t>
            </a:r>
            <a:r>
              <a:rPr lang="en-US" sz="2400" i="1" dirty="0" err="1"/>
              <a:t>mại</a:t>
            </a:r>
            <a:endParaRPr lang="en-US" sz="2400" dirty="0"/>
          </a:p>
          <a:p>
            <a:r>
              <a:rPr lang="en-US" sz="2400" b="1" dirty="0"/>
              <a:t>B. </a:t>
            </a:r>
            <a:r>
              <a:rPr lang="en-US" sz="2400" i="1" dirty="0" err="1"/>
              <a:t>Ông</a:t>
            </a:r>
            <a:r>
              <a:rPr lang="en-US" sz="2400" i="1" dirty="0"/>
              <a:t> </a:t>
            </a:r>
            <a:r>
              <a:rPr lang="en-US" sz="2400" i="1" dirty="0" err="1"/>
              <a:t>của</a:t>
            </a:r>
            <a:r>
              <a:rPr lang="en-US" sz="2400" i="1" dirty="0"/>
              <a:t> M.L. </a:t>
            </a:r>
            <a:r>
              <a:rPr lang="en-US" sz="2400" i="1" dirty="0" err="1"/>
              <a:t>xây</a:t>
            </a:r>
            <a:r>
              <a:rPr lang="en-US" sz="2400" i="1" dirty="0"/>
              <a:t> </a:t>
            </a:r>
            <a:r>
              <a:rPr lang="en-US" sz="2400" i="1" dirty="0" err="1"/>
              <a:t>nhà</a:t>
            </a:r>
            <a:r>
              <a:rPr lang="en-US" sz="2400" i="1" dirty="0"/>
              <a:t> </a:t>
            </a:r>
            <a:r>
              <a:rPr lang="en-US" sz="2400" i="1" dirty="0" err="1"/>
              <a:t>của</a:t>
            </a:r>
            <a:r>
              <a:rPr lang="en-US" sz="2400" i="1" dirty="0"/>
              <a:t> </a:t>
            </a:r>
            <a:r>
              <a:rPr lang="en-US" sz="2400" i="1" dirty="0" err="1"/>
              <a:t>họ</a:t>
            </a:r>
            <a:r>
              <a:rPr lang="en-US" sz="2400" i="1" dirty="0"/>
              <a:t> ở </a:t>
            </a:r>
            <a:r>
              <a:rPr lang="en-US" sz="2400" i="1" dirty="0" err="1"/>
              <a:t>đại</a:t>
            </a:r>
            <a:r>
              <a:rPr lang="en-US" sz="2400" i="1" dirty="0"/>
              <a:t> </a:t>
            </a:r>
            <a:r>
              <a:rPr lang="en-US" sz="2400" i="1" dirty="0" err="1"/>
              <a:t>lộ</a:t>
            </a:r>
            <a:r>
              <a:rPr lang="en-US" sz="2400" i="1" dirty="0"/>
              <a:t> Auburn </a:t>
            </a:r>
            <a:r>
              <a:rPr lang="en-US" sz="2400" i="1" dirty="0" err="1"/>
              <a:t>vào</a:t>
            </a:r>
            <a:r>
              <a:rPr lang="en-US" sz="2400" i="1" dirty="0"/>
              <a:t> </a:t>
            </a:r>
            <a:r>
              <a:rPr lang="en-US" sz="2400" i="1" dirty="0" err="1"/>
              <a:t>năm</a:t>
            </a:r>
            <a:r>
              <a:rPr lang="en-US" sz="2400" i="1" dirty="0"/>
              <a:t> 1909</a:t>
            </a:r>
            <a:endParaRPr lang="en-US" sz="2400" dirty="0"/>
          </a:p>
          <a:p>
            <a:pPr lvl="0"/>
            <a:r>
              <a:rPr lang="en-US" sz="2400" i="1" dirty="0"/>
              <a:t>M.L. </a:t>
            </a:r>
            <a:r>
              <a:rPr lang="en-US" sz="2400" i="1" dirty="0" err="1"/>
              <a:t>lớn</a:t>
            </a:r>
            <a:r>
              <a:rPr lang="en-US" sz="2400" i="1" dirty="0"/>
              <a:t> </a:t>
            </a:r>
            <a:r>
              <a:rPr lang="en-US" sz="2400" i="1" dirty="0" err="1"/>
              <a:t>lên</a:t>
            </a:r>
            <a:r>
              <a:rPr lang="en-US" sz="2400" i="1" dirty="0"/>
              <a:t> ở </a:t>
            </a:r>
            <a:r>
              <a:rPr lang="en-US" sz="2400" i="1" dirty="0" err="1"/>
              <a:t>một</a:t>
            </a:r>
            <a:r>
              <a:rPr lang="en-US" sz="2400" i="1" dirty="0"/>
              <a:t> </a:t>
            </a:r>
            <a:r>
              <a:rPr lang="en-US" sz="2400" i="1" dirty="0" err="1"/>
              <a:t>vùng</a:t>
            </a:r>
            <a:r>
              <a:rPr lang="en-US" sz="2400" i="1" dirty="0"/>
              <a:t> </a:t>
            </a:r>
            <a:r>
              <a:rPr lang="en-US" sz="2400" i="1" dirty="0" err="1"/>
              <a:t>người</a:t>
            </a:r>
            <a:r>
              <a:rPr lang="en-US" sz="2400" i="1" dirty="0"/>
              <a:t> da </a:t>
            </a:r>
            <a:r>
              <a:rPr lang="en-US" sz="2400" i="1" dirty="0" err="1"/>
              <a:t>đen</a:t>
            </a:r>
            <a:r>
              <a:rPr lang="en-US" sz="2400" i="1" dirty="0"/>
              <a:t>, </a:t>
            </a:r>
            <a:r>
              <a:rPr lang="en-US" sz="2400" i="1" dirty="0" err="1"/>
              <a:t>giàu</a:t>
            </a:r>
            <a:r>
              <a:rPr lang="en-US" sz="2400" i="1" dirty="0"/>
              <a:t> </a:t>
            </a:r>
            <a:r>
              <a:rPr lang="en-US" sz="2400" i="1" dirty="0" err="1"/>
              <a:t>có</a:t>
            </a:r>
            <a:endParaRPr lang="en-US" sz="2400" dirty="0"/>
          </a:p>
          <a:p>
            <a:pPr lvl="0"/>
            <a:r>
              <a:rPr lang="en-US" sz="2400" i="1" dirty="0" err="1"/>
              <a:t>Tuổi</a:t>
            </a:r>
            <a:r>
              <a:rPr lang="en-US" sz="2400" i="1" dirty="0"/>
              <a:t> </a:t>
            </a:r>
            <a:r>
              <a:rPr lang="en-US" sz="2400" i="1" dirty="0" err="1"/>
              <a:t>thơ</a:t>
            </a:r>
            <a:r>
              <a:rPr lang="en-US" sz="2400" i="1" dirty="0"/>
              <a:t> </a:t>
            </a:r>
            <a:r>
              <a:rPr lang="en-US" sz="2400" i="1" dirty="0" err="1"/>
              <a:t>của</a:t>
            </a:r>
            <a:r>
              <a:rPr lang="en-US" sz="2400" i="1" dirty="0"/>
              <a:t> M.L. </a:t>
            </a:r>
            <a:r>
              <a:rPr lang="en-US" sz="2400" i="1" dirty="0" err="1"/>
              <a:t>không</a:t>
            </a:r>
            <a:r>
              <a:rPr lang="en-US" sz="2400" i="1" dirty="0"/>
              <a:t> </a:t>
            </a:r>
            <a:r>
              <a:rPr lang="en-US" sz="2400" i="1" dirty="0" err="1"/>
              <a:t>có</a:t>
            </a:r>
            <a:r>
              <a:rPr lang="en-US" sz="2400" i="1" dirty="0"/>
              <a:t> </a:t>
            </a:r>
            <a:r>
              <a:rPr lang="en-US" sz="2400" i="1" dirty="0" err="1"/>
              <a:t>nhiều</a:t>
            </a:r>
            <a:r>
              <a:rPr lang="en-US" sz="2400" i="1" dirty="0"/>
              <a:t> </a:t>
            </a:r>
            <a:r>
              <a:rPr lang="en-US" sz="2400" i="1" dirty="0" err="1"/>
              <a:t>biến</a:t>
            </a:r>
            <a:r>
              <a:rPr lang="en-US" sz="2400" i="1" dirty="0"/>
              <a:t> </a:t>
            </a:r>
            <a:r>
              <a:rPr lang="en-US" sz="2400" i="1" dirty="0" err="1"/>
              <a:t>cố</a:t>
            </a:r>
            <a:endParaRPr lang="en-US" sz="2400" dirty="0"/>
          </a:p>
          <a:p>
            <a:r>
              <a:rPr lang="en-US" sz="2400" dirty="0" err="1"/>
              <a:t>Thông</a:t>
            </a:r>
            <a:r>
              <a:rPr lang="en-US" sz="2400" dirty="0"/>
              <a:t> tin </a:t>
            </a:r>
            <a:r>
              <a:rPr lang="en-US" sz="2400" dirty="0" err="1"/>
              <a:t>nằm</a:t>
            </a:r>
            <a:r>
              <a:rPr lang="en-US" sz="2400" dirty="0"/>
              <a:t> ở </a:t>
            </a:r>
            <a:r>
              <a:rPr lang="en-US" sz="2400" dirty="0" err="1"/>
              <a:t>đoạn</a:t>
            </a:r>
            <a:r>
              <a:rPr lang="en-US" sz="2400" dirty="0"/>
              <a:t> 1 : M.L's grandfather, the </a:t>
            </a:r>
            <a:r>
              <a:rPr lang="en-US" sz="2400" dirty="0" err="1"/>
              <a:t>Reverens</a:t>
            </a:r>
            <a:r>
              <a:rPr lang="en-US" sz="2400" dirty="0"/>
              <a:t> A.D. Williams, purchased their home on Auburn Avenue in 1909, twenty years before M.L. was </a:t>
            </a:r>
            <a:r>
              <a:rPr lang="en-US" sz="2400" dirty="0" err="1"/>
              <a:t>bom</a:t>
            </a:r>
            <a:r>
              <a:rPr lang="en-US" sz="2400" dirty="0"/>
              <a:t>: </a:t>
            </a:r>
            <a:r>
              <a:rPr lang="en-US" sz="2400" i="1" dirty="0" err="1"/>
              <a:t>Ông</a:t>
            </a:r>
            <a:r>
              <a:rPr lang="en-US" sz="2400" i="1" dirty="0"/>
              <a:t> </a:t>
            </a:r>
            <a:r>
              <a:rPr lang="en-US" sz="2400" i="1" dirty="0" err="1"/>
              <a:t>của</a:t>
            </a:r>
            <a:r>
              <a:rPr lang="en-US" sz="2400" i="1" dirty="0"/>
              <a:t> M.L., </a:t>
            </a:r>
            <a:r>
              <a:rPr lang="en-US" sz="2400" i="1" dirty="0" err="1"/>
              <a:t>Reverens</a:t>
            </a:r>
            <a:r>
              <a:rPr lang="en-US" sz="2400" i="1" dirty="0"/>
              <a:t> AD. Williams, </a:t>
            </a:r>
            <a:r>
              <a:rPr lang="en-US" sz="2400" i="1" dirty="0" err="1"/>
              <a:t>mua</a:t>
            </a:r>
            <a:r>
              <a:rPr lang="en-US" sz="2400" i="1" dirty="0"/>
              <a:t> </a:t>
            </a:r>
            <a:r>
              <a:rPr lang="en-US" sz="2400" i="1" dirty="0" err="1"/>
              <a:t>nhà</a:t>
            </a:r>
            <a:r>
              <a:rPr lang="en-US" sz="2400" i="1" dirty="0"/>
              <a:t> ở </a:t>
            </a:r>
            <a:r>
              <a:rPr lang="en-US" sz="2400" i="1" dirty="0" err="1"/>
              <a:t>đại</a:t>
            </a:r>
            <a:r>
              <a:rPr lang="en-US" sz="2400" i="1" dirty="0"/>
              <a:t> </a:t>
            </a:r>
            <a:r>
              <a:rPr lang="en-US" sz="2400" i="1" dirty="0" err="1"/>
              <a:t>lộ</a:t>
            </a:r>
            <a:r>
              <a:rPr lang="en-US" sz="2400" i="1" dirty="0"/>
              <a:t> Auburn </a:t>
            </a:r>
            <a:r>
              <a:rPr lang="en-US" sz="2400" i="1" dirty="0" err="1"/>
              <a:t>vào</a:t>
            </a:r>
            <a:r>
              <a:rPr lang="en-US" sz="2400" i="1" dirty="0"/>
              <a:t> </a:t>
            </a:r>
            <a:r>
              <a:rPr lang="en-US" sz="2400" i="1" dirty="0" err="1"/>
              <a:t>năm</a:t>
            </a:r>
            <a:r>
              <a:rPr lang="en-US" sz="2400" i="1" dirty="0"/>
              <a:t> 1909, 20 </a:t>
            </a:r>
            <a:r>
              <a:rPr lang="en-US" sz="2400" i="1" dirty="0" err="1"/>
              <a:t>năm</a:t>
            </a:r>
            <a:r>
              <a:rPr lang="en-US" sz="2400" i="1" dirty="0"/>
              <a:t> </a:t>
            </a:r>
            <a:r>
              <a:rPr lang="en-US" sz="2400" i="1" dirty="0" err="1"/>
              <a:t>trước</a:t>
            </a:r>
            <a:r>
              <a:rPr lang="en-US" sz="2400" i="1" dirty="0"/>
              <a:t> </a:t>
            </a:r>
            <a:r>
              <a:rPr lang="en-US" sz="2400" i="1" dirty="0" err="1"/>
              <a:t>khi</a:t>
            </a:r>
            <a:r>
              <a:rPr lang="en-US" sz="2400" i="1" dirty="0"/>
              <a:t> M.L. </a:t>
            </a:r>
            <a:r>
              <a:rPr lang="en-US" sz="2400" i="1" dirty="0" err="1"/>
              <a:t>ra</a:t>
            </a:r>
            <a:r>
              <a:rPr lang="en-US" sz="2400" i="1" dirty="0"/>
              <a:t> </a:t>
            </a:r>
            <a:r>
              <a:rPr lang="en-US" sz="2400" i="1" dirty="0" err="1"/>
              <a:t>đời</a:t>
            </a:r>
            <a:r>
              <a:rPr lang="en-US" sz="2400" i="1" dirty="0"/>
              <a:t>.</a:t>
            </a:r>
            <a:endParaRPr lang="en-US" sz="2400" dirty="0"/>
          </a:p>
          <a:p>
            <a:r>
              <a:rPr lang="en-US" sz="2400" dirty="0" err="1"/>
              <a:t>Ông</a:t>
            </a:r>
            <a:r>
              <a:rPr lang="en-US" sz="2400" dirty="0"/>
              <a:t> </a:t>
            </a:r>
            <a:r>
              <a:rPr lang="en-US" sz="2400" dirty="0" err="1"/>
              <a:t>mua</a:t>
            </a:r>
            <a:r>
              <a:rPr lang="en-US" sz="2400" dirty="0"/>
              <a:t> </a:t>
            </a:r>
            <a:r>
              <a:rPr lang="en-US" sz="2400" dirty="0" err="1"/>
              <a:t>nhà</a:t>
            </a:r>
            <a:r>
              <a:rPr lang="en-US" sz="2400" dirty="0"/>
              <a:t> </a:t>
            </a:r>
            <a:r>
              <a:rPr lang="en-US" sz="2400" dirty="0" err="1"/>
              <a:t>chứ</a:t>
            </a:r>
            <a:r>
              <a:rPr lang="en-US" sz="2400" dirty="0"/>
              <a:t> </a:t>
            </a:r>
            <a:r>
              <a:rPr lang="en-US" sz="2400" dirty="0" err="1"/>
              <a:t>không</a:t>
            </a:r>
            <a:r>
              <a:rPr lang="en-US" sz="2400" dirty="0"/>
              <a:t> </a:t>
            </a:r>
            <a:r>
              <a:rPr lang="en-US" sz="2400" dirty="0" err="1"/>
              <a:t>phải</a:t>
            </a:r>
            <a:r>
              <a:rPr lang="en-US" sz="2400" dirty="0"/>
              <a:t> </a:t>
            </a:r>
            <a:r>
              <a:rPr lang="en-US" sz="2400" dirty="0" err="1"/>
              <a:t>xây</a:t>
            </a:r>
            <a:r>
              <a:rPr lang="en-US" sz="2400" dirty="0"/>
              <a:t> </a:t>
            </a:r>
            <a:r>
              <a:rPr lang="en-US" sz="2400" dirty="0" err="1"/>
              <a:t>nhà</a:t>
            </a:r>
            <a:r>
              <a:rPr lang="en-US" sz="2400" dirty="0"/>
              <a:t> </a:t>
            </a:r>
            <a:r>
              <a:rPr lang="en-US" sz="2400" dirty="0" err="1"/>
              <a:t>nên</a:t>
            </a:r>
            <a:r>
              <a:rPr lang="en-US" sz="2400" dirty="0"/>
              <a:t> </a:t>
            </a:r>
            <a:r>
              <a:rPr lang="en-US" sz="2400" dirty="0" err="1"/>
              <a:t>là</a:t>
            </a:r>
            <a:r>
              <a:rPr lang="en-US" sz="2400" dirty="0"/>
              <a:t> ý B </a:t>
            </a:r>
            <a:r>
              <a:rPr lang="en-US" sz="2400" dirty="0" err="1"/>
              <a:t>sai</a:t>
            </a:r>
            <a:r>
              <a:rPr lang="en-US" sz="2400" dirty="0"/>
              <a:t>.</a:t>
            </a:r>
          </a:p>
          <a:p>
            <a:r>
              <a:rPr lang="en-US" sz="2400" dirty="0"/>
              <a:t> </a:t>
            </a:r>
          </a:p>
          <a:p>
            <a:endParaRPr lang="en-US" sz="2400" dirty="0"/>
          </a:p>
        </p:txBody>
      </p:sp>
      <p:sp>
        <p:nvSpPr>
          <p:cNvPr id="5" name="Oval 4"/>
          <p:cNvSpPr/>
          <p:nvPr/>
        </p:nvSpPr>
        <p:spPr>
          <a:xfrm>
            <a:off x="2286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89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1327" y="228600"/>
            <a:ext cx="8839200" cy="6247864"/>
          </a:xfrm>
          <a:prstGeom prst="rect">
            <a:avLst/>
          </a:prstGeom>
          <a:noFill/>
        </p:spPr>
        <p:txBody>
          <a:bodyPr wrap="square" rtlCol="0">
            <a:spAutoFit/>
          </a:bodyPr>
          <a:lstStyle/>
          <a:p>
            <a:r>
              <a:rPr lang="en-US" sz="2000" b="1" dirty="0"/>
              <a:t>Question 44: </a:t>
            </a:r>
            <a:r>
              <a:rPr lang="en-US" sz="2000" dirty="0"/>
              <a:t>This passage is mainly about</a:t>
            </a:r>
            <a:r>
              <a:rPr lang="en-US" sz="2000" u="sng" dirty="0"/>
              <a:t> 	</a:t>
            </a:r>
            <a:r>
              <a:rPr lang="en-US" sz="2000" dirty="0"/>
              <a:t>.</a:t>
            </a:r>
          </a:p>
          <a:p>
            <a:pPr lvl="0"/>
            <a:r>
              <a:rPr lang="vi-VN" sz="2000" dirty="0" smtClean="0"/>
              <a:t>A. </a:t>
            </a:r>
            <a:r>
              <a:rPr lang="en-US" sz="2000" dirty="0" smtClean="0"/>
              <a:t>archeology </a:t>
            </a:r>
            <a:r>
              <a:rPr lang="en-US" sz="2000" dirty="0"/>
              <a:t>and the study of ancient artifacts</a:t>
            </a:r>
          </a:p>
          <a:p>
            <a:pPr lvl="0"/>
            <a:r>
              <a:rPr lang="vi-VN" sz="2000" dirty="0" smtClean="0"/>
              <a:t>B.</a:t>
            </a:r>
            <a:r>
              <a:rPr lang="en-US" sz="2000" dirty="0" smtClean="0"/>
              <a:t>one </a:t>
            </a:r>
            <a:r>
              <a:rPr lang="en-US" sz="2000" dirty="0"/>
              <a:t>method of dating old objects</a:t>
            </a:r>
          </a:p>
          <a:p>
            <a:pPr lvl="0"/>
            <a:r>
              <a:rPr lang="vi-VN" sz="2000" dirty="0" smtClean="0"/>
              <a:t>C. </a:t>
            </a:r>
            <a:r>
              <a:rPr lang="en-US" sz="2000" dirty="0" smtClean="0"/>
              <a:t>various </a:t>
            </a:r>
            <a:r>
              <a:rPr lang="en-US" sz="2000" dirty="0"/>
              <a:t>uses for carbon</a:t>
            </a:r>
          </a:p>
          <a:p>
            <a:pPr lvl="0"/>
            <a:r>
              <a:rPr lang="vi-VN" sz="2000" dirty="0" smtClean="0"/>
              <a:t>D. </a:t>
            </a:r>
            <a:r>
              <a:rPr lang="en-US" sz="2000" dirty="0" smtClean="0"/>
              <a:t>the </a:t>
            </a:r>
            <a:r>
              <a:rPr lang="en-US" sz="2000" dirty="0"/>
              <a:t>differences between carbon-14 and nitrogen-14</a:t>
            </a:r>
          </a:p>
          <a:p>
            <a:endParaRPr lang="vi-VN" sz="2000" b="1" dirty="0" smtClean="0"/>
          </a:p>
          <a:p>
            <a:r>
              <a:rPr lang="en-US" sz="2000" i="1" dirty="0" err="1" smtClean="0"/>
              <a:t>Đoạn</a:t>
            </a:r>
            <a:r>
              <a:rPr lang="en-US" sz="2000" i="1" dirty="0" smtClean="0"/>
              <a:t> </a:t>
            </a:r>
            <a:r>
              <a:rPr lang="en-US" sz="2000" i="1" dirty="0" err="1"/>
              <a:t>văn</a:t>
            </a:r>
            <a:r>
              <a:rPr lang="en-US" sz="2000" i="1" dirty="0"/>
              <a:t> </a:t>
            </a:r>
            <a:r>
              <a:rPr lang="en-US" sz="2000" i="1" dirty="0" err="1"/>
              <a:t>chủ</a:t>
            </a:r>
            <a:r>
              <a:rPr lang="en-US" sz="2000" i="1" dirty="0"/>
              <a:t> </a:t>
            </a:r>
            <a:r>
              <a:rPr lang="en-US" sz="2000" i="1" dirty="0" err="1"/>
              <a:t>yếu</a:t>
            </a:r>
            <a:r>
              <a:rPr lang="en-US" sz="2000" i="1" dirty="0"/>
              <a:t> </a:t>
            </a:r>
            <a:r>
              <a:rPr lang="en-US" sz="2000" i="1" dirty="0" err="1"/>
              <a:t>bàn</a:t>
            </a:r>
            <a:r>
              <a:rPr lang="en-US" sz="2000" i="1" dirty="0"/>
              <a:t> </a:t>
            </a:r>
            <a:r>
              <a:rPr lang="en-US" sz="2000" i="1" dirty="0" err="1"/>
              <a:t>về</a:t>
            </a:r>
            <a:endParaRPr lang="en-US" sz="2000" dirty="0"/>
          </a:p>
          <a:p>
            <a:r>
              <a:rPr lang="en-US" sz="2000" dirty="0"/>
              <a:t>A. </a:t>
            </a:r>
            <a:r>
              <a:rPr lang="en-US" sz="2000" i="1" dirty="0" err="1"/>
              <a:t>khảo</a:t>
            </a:r>
            <a:r>
              <a:rPr lang="en-US" sz="2000" i="1" dirty="0"/>
              <a:t> </a:t>
            </a:r>
            <a:r>
              <a:rPr lang="en-US" sz="2000" i="1" dirty="0" err="1"/>
              <a:t>cổ</a:t>
            </a:r>
            <a:r>
              <a:rPr lang="en-US" sz="2000" i="1" dirty="0"/>
              <a:t> </a:t>
            </a:r>
            <a:r>
              <a:rPr lang="en-US" sz="2000" i="1" dirty="0" err="1"/>
              <a:t>học</a:t>
            </a:r>
            <a:r>
              <a:rPr lang="en-US" sz="2000" i="1" dirty="0"/>
              <a:t> </a:t>
            </a:r>
            <a:r>
              <a:rPr lang="en-US" sz="2000" i="1" dirty="0" err="1"/>
              <a:t>và</a:t>
            </a:r>
            <a:r>
              <a:rPr lang="en-US" sz="2000" i="1" dirty="0"/>
              <a:t> </a:t>
            </a:r>
            <a:r>
              <a:rPr lang="en-US" sz="2000" i="1" dirty="0" err="1"/>
              <a:t>sự</a:t>
            </a:r>
            <a:r>
              <a:rPr lang="en-US" sz="2000" i="1" dirty="0"/>
              <a:t> </a:t>
            </a:r>
            <a:r>
              <a:rPr lang="en-US" sz="2000" i="1" dirty="0" err="1"/>
              <a:t>nghiên</a:t>
            </a:r>
            <a:r>
              <a:rPr lang="en-US" sz="2000" i="1" dirty="0"/>
              <a:t> </a:t>
            </a:r>
            <a:r>
              <a:rPr lang="en-US" sz="2000" i="1" dirty="0" err="1"/>
              <a:t>cứu</a:t>
            </a:r>
            <a:r>
              <a:rPr lang="en-US" sz="2000" i="1" dirty="0"/>
              <a:t> </a:t>
            </a:r>
            <a:r>
              <a:rPr lang="en-US" sz="2000" i="1" dirty="0" err="1"/>
              <a:t>các</a:t>
            </a:r>
            <a:r>
              <a:rPr lang="en-US" sz="2000" i="1" dirty="0"/>
              <a:t> </a:t>
            </a:r>
            <a:r>
              <a:rPr lang="en-US" sz="2000" i="1" dirty="0" err="1"/>
              <a:t>hiện</a:t>
            </a:r>
            <a:r>
              <a:rPr lang="en-US" sz="2000" i="1" dirty="0"/>
              <a:t> </a:t>
            </a:r>
            <a:r>
              <a:rPr lang="en-US" sz="2000" i="1" dirty="0" err="1"/>
              <a:t>vật</a:t>
            </a:r>
            <a:r>
              <a:rPr lang="en-US" sz="2000" i="1" dirty="0"/>
              <a:t> </a:t>
            </a:r>
            <a:r>
              <a:rPr lang="en-US" sz="2000" i="1" dirty="0" err="1"/>
              <a:t>cổ</a:t>
            </a:r>
            <a:r>
              <a:rPr lang="en-US" sz="2000" i="1" dirty="0"/>
              <a:t>.</a:t>
            </a:r>
            <a:endParaRPr lang="en-US" sz="2000" dirty="0"/>
          </a:p>
          <a:p>
            <a:r>
              <a:rPr lang="en-US" sz="2000" b="1" dirty="0"/>
              <a:t>B. </a:t>
            </a:r>
            <a:r>
              <a:rPr lang="en-US" sz="2000" i="1" dirty="0" err="1"/>
              <a:t>một</a:t>
            </a:r>
            <a:r>
              <a:rPr lang="en-US" sz="2000" i="1" dirty="0"/>
              <a:t> </a:t>
            </a:r>
            <a:r>
              <a:rPr lang="en-US" sz="2000" i="1" dirty="0" err="1"/>
              <a:t>phương</a:t>
            </a:r>
            <a:r>
              <a:rPr lang="en-US" sz="2000" i="1" dirty="0"/>
              <a:t> </a:t>
            </a:r>
            <a:r>
              <a:rPr lang="en-US" sz="2000" i="1" dirty="0" err="1"/>
              <a:t>pháp</a:t>
            </a:r>
            <a:r>
              <a:rPr lang="en-US" sz="2000" i="1" dirty="0"/>
              <a:t> </a:t>
            </a:r>
            <a:r>
              <a:rPr lang="en-US" sz="2000" i="1" dirty="0" err="1"/>
              <a:t>xác</a:t>
            </a:r>
            <a:r>
              <a:rPr lang="en-US" sz="2000" i="1" dirty="0"/>
              <a:t> </a:t>
            </a:r>
            <a:r>
              <a:rPr lang="en-US" sz="2000" i="1" dirty="0" err="1"/>
              <a:t>định</a:t>
            </a:r>
            <a:r>
              <a:rPr lang="en-US" sz="2000" i="1" dirty="0"/>
              <a:t> </a:t>
            </a:r>
            <a:r>
              <a:rPr lang="en-US" sz="2000" i="1" dirty="0" err="1"/>
              <a:t>niên</a:t>
            </a:r>
            <a:r>
              <a:rPr lang="en-US" sz="2000" i="1" dirty="0"/>
              <a:t> </a:t>
            </a:r>
            <a:r>
              <a:rPr lang="en-US" sz="2000" i="1" dirty="0" err="1"/>
              <a:t>đại</a:t>
            </a:r>
            <a:r>
              <a:rPr lang="en-US" sz="2000" i="1" dirty="0"/>
              <a:t> </a:t>
            </a:r>
            <a:r>
              <a:rPr lang="en-US" sz="2000" i="1" dirty="0" err="1"/>
              <a:t>các</a:t>
            </a:r>
            <a:r>
              <a:rPr lang="en-US" sz="2000" i="1" dirty="0"/>
              <a:t> </a:t>
            </a:r>
            <a:r>
              <a:rPr lang="en-US" sz="2000" i="1" dirty="0" err="1"/>
              <a:t>cổ</a:t>
            </a:r>
            <a:r>
              <a:rPr lang="en-US" sz="2000" i="1" dirty="0"/>
              <a:t> </a:t>
            </a:r>
            <a:r>
              <a:rPr lang="en-US" sz="2000" i="1" dirty="0" err="1"/>
              <a:t>vật</a:t>
            </a:r>
            <a:r>
              <a:rPr lang="en-US" sz="2000" i="1" dirty="0"/>
              <a:t>.</a:t>
            </a:r>
            <a:endParaRPr lang="en-US" sz="2000" dirty="0"/>
          </a:p>
          <a:p>
            <a:pPr lvl="0"/>
            <a:r>
              <a:rPr lang="en-US" sz="2000" i="1" dirty="0" err="1"/>
              <a:t>các</a:t>
            </a:r>
            <a:r>
              <a:rPr lang="en-US" sz="2000" i="1" dirty="0"/>
              <a:t> </a:t>
            </a:r>
            <a:r>
              <a:rPr lang="en-US" sz="2000" i="1" dirty="0" err="1"/>
              <a:t>ứng</a:t>
            </a:r>
            <a:r>
              <a:rPr lang="en-US" sz="2000" i="1" dirty="0"/>
              <a:t> </a:t>
            </a:r>
            <a:r>
              <a:rPr lang="en-US" sz="2000" i="1" dirty="0" err="1"/>
              <a:t>dụng</a:t>
            </a:r>
            <a:r>
              <a:rPr lang="en-US" sz="2000" i="1" dirty="0"/>
              <a:t> </a:t>
            </a:r>
            <a:r>
              <a:rPr lang="en-US" sz="2000" i="1" dirty="0" err="1"/>
              <a:t>khác</a:t>
            </a:r>
            <a:r>
              <a:rPr lang="en-US" sz="2000" i="1" dirty="0"/>
              <a:t> </a:t>
            </a:r>
            <a:r>
              <a:rPr lang="en-US" sz="2000" i="1" dirty="0" err="1"/>
              <a:t>nhau</a:t>
            </a:r>
            <a:r>
              <a:rPr lang="en-US" sz="2000" i="1" dirty="0"/>
              <a:t> </a:t>
            </a:r>
            <a:r>
              <a:rPr lang="en-US" sz="2000" i="1" dirty="0" err="1"/>
              <a:t>cho</a:t>
            </a:r>
            <a:r>
              <a:rPr lang="en-US" sz="2000" i="1" dirty="0"/>
              <a:t> </a:t>
            </a:r>
            <a:r>
              <a:rPr lang="en-US" sz="2000" i="1" dirty="0" err="1"/>
              <a:t>cacbon</a:t>
            </a:r>
            <a:r>
              <a:rPr lang="en-US" sz="2000" i="1" dirty="0"/>
              <a:t>.</a:t>
            </a:r>
            <a:endParaRPr lang="en-US" sz="2000" dirty="0"/>
          </a:p>
          <a:p>
            <a:pPr lvl="0"/>
            <a:r>
              <a:rPr lang="en-US" sz="2000" i="1" dirty="0" err="1"/>
              <a:t>sự</a:t>
            </a:r>
            <a:r>
              <a:rPr lang="en-US" sz="2000" i="1" dirty="0"/>
              <a:t> </a:t>
            </a:r>
            <a:r>
              <a:rPr lang="en-US" sz="2000" i="1" dirty="0" err="1"/>
              <a:t>khác</a:t>
            </a:r>
            <a:r>
              <a:rPr lang="en-US" sz="2000" i="1" dirty="0"/>
              <a:t> </a:t>
            </a:r>
            <a:r>
              <a:rPr lang="en-US" sz="2000" i="1" dirty="0" err="1"/>
              <a:t>biệt</a:t>
            </a:r>
            <a:r>
              <a:rPr lang="en-US" sz="2000" i="1" dirty="0"/>
              <a:t> </a:t>
            </a:r>
            <a:r>
              <a:rPr lang="en-US" sz="2000" i="1" dirty="0" err="1"/>
              <a:t>giữa</a:t>
            </a:r>
            <a:r>
              <a:rPr lang="en-US" sz="2000" i="1" dirty="0"/>
              <a:t> cacbon-14 </a:t>
            </a:r>
            <a:r>
              <a:rPr lang="en-US" sz="2000" i="1" dirty="0" err="1"/>
              <a:t>và</a:t>
            </a:r>
            <a:r>
              <a:rPr lang="en-US" sz="2000" i="1" dirty="0"/>
              <a:t> nitơ-14.</a:t>
            </a:r>
            <a:endParaRPr lang="en-US" sz="2000" dirty="0"/>
          </a:p>
          <a:p>
            <a:r>
              <a:rPr lang="en-US" sz="2000" dirty="0" err="1"/>
              <a:t>Câu</a:t>
            </a:r>
            <a:r>
              <a:rPr lang="en-US" sz="2000" dirty="0"/>
              <a:t> </a:t>
            </a:r>
            <a:r>
              <a:rPr lang="en-US" sz="2000" dirty="0" err="1"/>
              <a:t>đầu</a:t>
            </a:r>
            <a:r>
              <a:rPr lang="en-US" sz="2000" dirty="0"/>
              <a:t> </a:t>
            </a:r>
            <a:r>
              <a:rPr lang="en-US" sz="2000" dirty="0" err="1"/>
              <a:t>tiên</a:t>
            </a:r>
            <a:r>
              <a:rPr lang="en-US" sz="2000" dirty="0"/>
              <a:t> </a:t>
            </a:r>
            <a:r>
              <a:rPr lang="en-US" sz="2000" dirty="0" err="1"/>
              <a:t>chính</a:t>
            </a:r>
            <a:r>
              <a:rPr lang="en-US" sz="2000" dirty="0"/>
              <a:t> </a:t>
            </a:r>
            <a:r>
              <a:rPr lang="en-US" sz="2000" dirty="0" err="1"/>
              <a:t>là</a:t>
            </a:r>
            <a:r>
              <a:rPr lang="en-US" sz="2000" dirty="0"/>
              <a:t> </a:t>
            </a:r>
            <a:r>
              <a:rPr lang="en-US" sz="2000" dirty="0" err="1"/>
              <a:t>câu</a:t>
            </a:r>
            <a:r>
              <a:rPr lang="en-US" sz="2000" dirty="0"/>
              <a:t> </a:t>
            </a:r>
            <a:r>
              <a:rPr lang="en-US" sz="2000" dirty="0" err="1"/>
              <a:t>giới</a:t>
            </a:r>
            <a:r>
              <a:rPr lang="en-US" sz="2000" dirty="0"/>
              <a:t> </a:t>
            </a:r>
            <a:r>
              <a:rPr lang="en-US" sz="2000" dirty="0" err="1"/>
              <a:t>thiệu</a:t>
            </a:r>
            <a:r>
              <a:rPr lang="en-US" sz="2000" dirty="0"/>
              <a:t> </a:t>
            </a:r>
            <a:r>
              <a:rPr lang="en-US" sz="2000" dirty="0" err="1"/>
              <a:t>chủ</a:t>
            </a:r>
            <a:r>
              <a:rPr lang="en-US" sz="2000" dirty="0"/>
              <a:t> </a:t>
            </a:r>
            <a:r>
              <a:rPr lang="en-US" sz="2000" dirty="0" err="1"/>
              <a:t>đề</a:t>
            </a:r>
            <a:r>
              <a:rPr lang="en-US" sz="2000" dirty="0"/>
              <a:t> </a:t>
            </a:r>
            <a:r>
              <a:rPr lang="en-US" sz="2000" dirty="0" err="1"/>
              <a:t>của</a:t>
            </a:r>
            <a:r>
              <a:rPr lang="en-US" sz="2000" dirty="0"/>
              <a:t> </a:t>
            </a:r>
            <a:r>
              <a:rPr lang="en-US" sz="2000" dirty="0" err="1"/>
              <a:t>bài</a:t>
            </a:r>
            <a:r>
              <a:rPr lang="en-US" sz="2000" dirty="0"/>
              <a:t>: “Carbon dating can be used to estimate the age of any organic natural material; it has been used successfully in archeology to determine the age of ancient artifacts or fossils as well as in a variety of other fields“: </a:t>
            </a:r>
            <a:r>
              <a:rPr lang="en-US" sz="2000" i="1" dirty="0" err="1"/>
              <a:t>Phương</a:t>
            </a:r>
            <a:r>
              <a:rPr lang="en-US" sz="2000" i="1" dirty="0"/>
              <a:t> </a:t>
            </a:r>
            <a:r>
              <a:rPr lang="en-US" sz="2000" i="1" dirty="0" err="1"/>
              <a:t>pháp</a:t>
            </a:r>
            <a:r>
              <a:rPr lang="en-US" sz="2000" i="1" dirty="0"/>
              <a:t> </a:t>
            </a:r>
            <a:r>
              <a:rPr lang="en-US" sz="2000" i="1" dirty="0" err="1"/>
              <a:t>xác</a:t>
            </a:r>
            <a:r>
              <a:rPr lang="en-US" sz="2000" i="1" dirty="0"/>
              <a:t> </a:t>
            </a:r>
            <a:r>
              <a:rPr lang="en-US" sz="2000" i="1" dirty="0" err="1"/>
              <a:t>định</a:t>
            </a:r>
            <a:r>
              <a:rPr lang="en-US" sz="2000" i="1" dirty="0"/>
              <a:t> </a:t>
            </a:r>
            <a:r>
              <a:rPr lang="en-US" sz="2000" i="1" dirty="0" err="1"/>
              <a:t>niên</a:t>
            </a:r>
            <a:r>
              <a:rPr lang="en-US" sz="2000" i="1" dirty="0"/>
              <a:t> </a:t>
            </a:r>
            <a:r>
              <a:rPr lang="en-US" sz="2000" i="1" dirty="0" err="1"/>
              <a:t>đại</a:t>
            </a:r>
            <a:r>
              <a:rPr lang="en-US" sz="2000" i="1" dirty="0"/>
              <a:t> </a:t>
            </a:r>
            <a:r>
              <a:rPr lang="en-US" sz="2000" i="1" dirty="0" err="1"/>
              <a:t>bằng</a:t>
            </a:r>
            <a:r>
              <a:rPr lang="en-US" sz="2000" i="1" dirty="0"/>
              <a:t> carbon </a:t>
            </a:r>
            <a:r>
              <a:rPr lang="en-US" sz="2000" i="1" dirty="0" err="1"/>
              <a:t>có</a:t>
            </a:r>
            <a:r>
              <a:rPr lang="en-US" sz="2000" i="1" dirty="0"/>
              <a:t> </a:t>
            </a:r>
            <a:r>
              <a:rPr lang="en-US" sz="2000" i="1" dirty="0" err="1"/>
              <a:t>thể</a:t>
            </a:r>
            <a:r>
              <a:rPr lang="en-US" sz="2000" i="1" dirty="0"/>
              <a:t> </a:t>
            </a:r>
            <a:r>
              <a:rPr lang="en-US" sz="2000" i="1" dirty="0" err="1"/>
              <a:t>được</a:t>
            </a:r>
            <a:r>
              <a:rPr lang="en-US" sz="2000" i="1" dirty="0"/>
              <a:t> </a:t>
            </a:r>
            <a:r>
              <a:rPr lang="en-US" sz="2000" i="1" dirty="0" err="1"/>
              <a:t>sử</a:t>
            </a:r>
            <a:r>
              <a:rPr lang="en-US" sz="2000" i="1" dirty="0"/>
              <a:t> </a:t>
            </a:r>
            <a:r>
              <a:rPr lang="en-US" sz="2000" i="1" dirty="0" err="1"/>
              <a:t>dụng</a:t>
            </a:r>
            <a:r>
              <a:rPr lang="en-US" sz="2000" i="1" dirty="0"/>
              <a:t> </a:t>
            </a:r>
            <a:r>
              <a:rPr lang="en-US" sz="2000" i="1" dirty="0" err="1"/>
              <a:t>để</a:t>
            </a:r>
            <a:r>
              <a:rPr lang="en-US" sz="2000" i="1" dirty="0"/>
              <a:t> </a:t>
            </a:r>
            <a:r>
              <a:rPr lang="en-US" sz="2000" i="1" dirty="0" err="1"/>
              <a:t>ước</a:t>
            </a:r>
            <a:r>
              <a:rPr lang="en-US" sz="2000" i="1" dirty="0"/>
              <a:t> </a:t>
            </a:r>
            <a:r>
              <a:rPr lang="en-US" sz="2000" i="1" dirty="0" err="1"/>
              <a:t>lượng</a:t>
            </a:r>
            <a:r>
              <a:rPr lang="en-US" sz="2000" i="1" dirty="0"/>
              <a:t> </a:t>
            </a:r>
            <a:r>
              <a:rPr lang="en-US" sz="2000" i="1" dirty="0" err="1"/>
              <a:t>tuổi</a:t>
            </a:r>
            <a:r>
              <a:rPr lang="en-US" sz="2000" i="1" dirty="0"/>
              <a:t> </a:t>
            </a:r>
            <a:r>
              <a:rPr lang="en-US" sz="2000" i="1" dirty="0" err="1"/>
              <a:t>của</a:t>
            </a:r>
            <a:r>
              <a:rPr lang="en-US" sz="2000" i="1" dirty="0"/>
              <a:t> </a:t>
            </a:r>
            <a:r>
              <a:rPr lang="en-US" sz="2000" i="1" dirty="0" err="1"/>
              <a:t>bất</a:t>
            </a:r>
            <a:r>
              <a:rPr lang="en-US" sz="2000" i="1" dirty="0"/>
              <a:t> </a:t>
            </a:r>
            <a:r>
              <a:rPr lang="en-US" sz="2000" i="1" dirty="0" err="1"/>
              <a:t>kì</a:t>
            </a:r>
            <a:r>
              <a:rPr lang="en-US" sz="2000" i="1" dirty="0"/>
              <a:t> </a:t>
            </a:r>
            <a:r>
              <a:rPr lang="en-US" sz="2000" i="1" dirty="0" err="1"/>
              <a:t>chất</a:t>
            </a:r>
            <a:r>
              <a:rPr lang="en-US" sz="2000" i="1" dirty="0"/>
              <a:t> </a:t>
            </a:r>
            <a:r>
              <a:rPr lang="en-US" sz="2000" i="1" dirty="0" err="1"/>
              <a:t>hữu</a:t>
            </a:r>
            <a:r>
              <a:rPr lang="en-US" sz="2000" i="1" dirty="0"/>
              <a:t> </a:t>
            </a:r>
            <a:r>
              <a:rPr lang="en-US" sz="2000" i="1" dirty="0" err="1"/>
              <a:t>cơ</a:t>
            </a:r>
            <a:r>
              <a:rPr lang="en-US" sz="2000" i="1" dirty="0"/>
              <a:t> </a:t>
            </a:r>
            <a:r>
              <a:rPr lang="en-US" sz="2000" i="1" dirty="0" err="1"/>
              <a:t>tự</a:t>
            </a:r>
            <a:r>
              <a:rPr lang="en-US" sz="2000" i="1" dirty="0"/>
              <a:t> </a:t>
            </a:r>
            <a:r>
              <a:rPr lang="en-US" sz="2000" i="1" dirty="0" err="1"/>
              <a:t>nhiên</a:t>
            </a:r>
            <a:r>
              <a:rPr lang="en-US" sz="2000" i="1" dirty="0"/>
              <a:t> </a:t>
            </a:r>
            <a:r>
              <a:rPr lang="en-US" sz="2000" i="1" dirty="0" err="1"/>
              <a:t>nào</a:t>
            </a:r>
            <a:r>
              <a:rPr lang="en-US" sz="2000" i="1" dirty="0"/>
              <a:t>, </a:t>
            </a:r>
            <a:r>
              <a:rPr lang="en-US" sz="2000" i="1" dirty="0" err="1"/>
              <a:t>nó</a:t>
            </a:r>
            <a:r>
              <a:rPr lang="en-US" sz="2000" i="1" dirty="0"/>
              <a:t> </a:t>
            </a:r>
            <a:r>
              <a:rPr lang="en-US" sz="2000" i="1" dirty="0" err="1"/>
              <a:t>được</a:t>
            </a:r>
            <a:r>
              <a:rPr lang="en-US" sz="2000" i="1" dirty="0"/>
              <a:t> </a:t>
            </a:r>
            <a:r>
              <a:rPr lang="en-US" sz="2000" i="1" dirty="0" err="1"/>
              <a:t>sử</a:t>
            </a:r>
            <a:r>
              <a:rPr lang="en-US" sz="2000" i="1" dirty="0"/>
              <a:t> </a:t>
            </a:r>
            <a:r>
              <a:rPr lang="en-US" sz="2000" i="1" dirty="0" err="1"/>
              <a:t>dụng</a:t>
            </a:r>
            <a:r>
              <a:rPr lang="en-US" sz="2000" i="1" dirty="0"/>
              <a:t> </a:t>
            </a:r>
            <a:r>
              <a:rPr lang="en-US" sz="2000" i="1" dirty="0" err="1"/>
              <a:t>thành</a:t>
            </a:r>
            <a:r>
              <a:rPr lang="en-US" sz="2000" i="1" dirty="0"/>
              <a:t> </a:t>
            </a:r>
            <a:r>
              <a:rPr lang="en-US" sz="2000" i="1" dirty="0" err="1"/>
              <a:t>công</a:t>
            </a:r>
            <a:r>
              <a:rPr lang="en-US" sz="2000" i="1" dirty="0"/>
              <a:t> </a:t>
            </a:r>
            <a:r>
              <a:rPr lang="en-US" sz="2000" i="1" dirty="0" err="1"/>
              <a:t>trong</a:t>
            </a:r>
            <a:r>
              <a:rPr lang="en-US" sz="2000" i="1" dirty="0"/>
              <a:t> </a:t>
            </a:r>
            <a:r>
              <a:rPr lang="en-US" sz="2000" i="1" dirty="0" err="1"/>
              <a:t>lĩnh</a:t>
            </a:r>
            <a:r>
              <a:rPr lang="en-US" sz="2000" i="1" dirty="0"/>
              <a:t> </a:t>
            </a:r>
            <a:r>
              <a:rPr lang="en-US" sz="2000" i="1" dirty="0" err="1"/>
              <a:t>vực</a:t>
            </a:r>
            <a:r>
              <a:rPr lang="en-US" sz="2000" i="1" dirty="0"/>
              <a:t> </a:t>
            </a:r>
            <a:r>
              <a:rPr lang="en-US" sz="2000" i="1" dirty="0" err="1"/>
              <a:t>khảo</a:t>
            </a:r>
            <a:r>
              <a:rPr lang="en-US" sz="2000" i="1" dirty="0"/>
              <a:t> </a:t>
            </a:r>
            <a:r>
              <a:rPr lang="en-US" sz="2000" i="1" dirty="0" err="1"/>
              <a:t>cổ</a:t>
            </a:r>
            <a:r>
              <a:rPr lang="en-US" sz="2000" i="1" dirty="0"/>
              <a:t> </a:t>
            </a:r>
            <a:r>
              <a:rPr lang="en-US" sz="2000" i="1" dirty="0" err="1"/>
              <a:t>học</a:t>
            </a:r>
            <a:r>
              <a:rPr lang="en-US" sz="2000" i="1" dirty="0"/>
              <a:t> </a:t>
            </a:r>
            <a:r>
              <a:rPr lang="en-US" sz="2000" i="1" dirty="0" err="1"/>
              <a:t>để</a:t>
            </a:r>
            <a:r>
              <a:rPr lang="en-US" sz="2000" i="1" dirty="0"/>
              <a:t> </a:t>
            </a:r>
            <a:r>
              <a:rPr lang="en-US" sz="2000" i="1" dirty="0" err="1"/>
              <a:t>xác</a:t>
            </a:r>
            <a:r>
              <a:rPr lang="en-US" sz="2000" i="1" dirty="0"/>
              <a:t> </a:t>
            </a:r>
            <a:r>
              <a:rPr lang="en-US" sz="2000" i="1" dirty="0" err="1"/>
              <a:t>định</a:t>
            </a:r>
            <a:r>
              <a:rPr lang="en-US" sz="2000" i="1" dirty="0"/>
              <a:t> </a:t>
            </a:r>
            <a:r>
              <a:rPr lang="en-US" sz="2000" i="1" dirty="0" err="1"/>
              <a:t>tuổi</a:t>
            </a:r>
            <a:r>
              <a:rPr lang="en-US" sz="2000" i="1" dirty="0"/>
              <a:t> </a:t>
            </a:r>
            <a:r>
              <a:rPr lang="en-US" sz="2000" i="1" dirty="0" err="1"/>
              <a:t>của</a:t>
            </a:r>
            <a:r>
              <a:rPr lang="en-US" sz="2000" i="1" dirty="0"/>
              <a:t> </a:t>
            </a:r>
            <a:r>
              <a:rPr lang="en-US" sz="2000" i="1" dirty="0" err="1"/>
              <a:t>các</a:t>
            </a:r>
            <a:r>
              <a:rPr lang="en-US" sz="2000" i="1" dirty="0"/>
              <a:t> </a:t>
            </a:r>
            <a:r>
              <a:rPr lang="en-US" sz="2000" i="1" dirty="0" err="1"/>
              <a:t>cổ</a:t>
            </a:r>
            <a:r>
              <a:rPr lang="en-US" sz="2000" i="1" dirty="0"/>
              <a:t> </a:t>
            </a:r>
            <a:r>
              <a:rPr lang="en-US" sz="2000" i="1" dirty="0" err="1"/>
              <a:t>vật</a:t>
            </a:r>
            <a:r>
              <a:rPr lang="en-US" sz="2000" i="1" dirty="0"/>
              <a:t>, </a:t>
            </a:r>
            <a:r>
              <a:rPr lang="en-US" sz="2000" i="1" dirty="0" err="1"/>
              <a:t>hóa</a:t>
            </a:r>
            <a:r>
              <a:rPr lang="en-US" sz="2000" i="1" dirty="0"/>
              <a:t> </a:t>
            </a:r>
            <a:r>
              <a:rPr lang="en-US" sz="2000" i="1" dirty="0" err="1"/>
              <a:t>thạch</a:t>
            </a:r>
            <a:r>
              <a:rPr lang="en-US" sz="2000" i="1" dirty="0"/>
              <a:t> </a:t>
            </a:r>
            <a:r>
              <a:rPr lang="en-US" sz="2000" i="1" dirty="0" err="1"/>
              <a:t>cổ</a:t>
            </a:r>
            <a:r>
              <a:rPr lang="en-US" sz="2000" i="1" dirty="0"/>
              <a:t> </a:t>
            </a:r>
            <a:r>
              <a:rPr lang="en-US" sz="2000" i="1" dirty="0" err="1"/>
              <a:t>cũng</a:t>
            </a:r>
            <a:r>
              <a:rPr lang="en-US" sz="2000" i="1" dirty="0"/>
              <a:t> </a:t>
            </a:r>
            <a:r>
              <a:rPr lang="en-US" sz="2000" i="1" dirty="0" err="1"/>
              <a:t>như</a:t>
            </a:r>
            <a:r>
              <a:rPr lang="en-US" sz="2000" i="1" dirty="0"/>
              <a:t> </a:t>
            </a:r>
            <a:r>
              <a:rPr lang="en-US" sz="2000" i="1" dirty="0" err="1"/>
              <a:t>là</a:t>
            </a:r>
            <a:r>
              <a:rPr lang="en-US" sz="2000" i="1" dirty="0"/>
              <a:t> </a:t>
            </a:r>
            <a:r>
              <a:rPr lang="en-US" sz="2000" i="1" dirty="0" err="1"/>
              <a:t>trong</a:t>
            </a:r>
            <a:r>
              <a:rPr lang="en-US" sz="2000" i="1" dirty="0"/>
              <a:t> </a:t>
            </a:r>
            <a:r>
              <a:rPr lang="en-US" sz="2000" i="1" dirty="0" err="1"/>
              <a:t>nhiều</a:t>
            </a:r>
            <a:r>
              <a:rPr lang="en-US" sz="2000" i="1" dirty="0"/>
              <a:t> </a:t>
            </a:r>
            <a:r>
              <a:rPr lang="en-US" sz="2000" i="1" dirty="0" err="1"/>
              <a:t>lĩnh</a:t>
            </a:r>
            <a:r>
              <a:rPr lang="en-US" sz="2000" i="1" dirty="0"/>
              <a:t> </a:t>
            </a:r>
            <a:r>
              <a:rPr lang="en-US" sz="2000" i="1" dirty="0" err="1"/>
              <a:t>vưc</a:t>
            </a:r>
            <a:r>
              <a:rPr lang="en-US" sz="2000" i="1" dirty="0"/>
              <a:t> </a:t>
            </a:r>
            <a:r>
              <a:rPr lang="en-US" sz="2000" i="1" dirty="0" err="1"/>
              <a:t>khác</a:t>
            </a:r>
            <a:r>
              <a:rPr lang="en-US" sz="2000" i="1" dirty="0"/>
              <a:t>.</a:t>
            </a:r>
            <a:endParaRPr lang="en-US" sz="2000" dirty="0"/>
          </a:p>
          <a:p>
            <a:r>
              <a:rPr lang="en-US" sz="2000" dirty="0" err="1"/>
              <a:t>Đoạn</a:t>
            </a:r>
            <a:r>
              <a:rPr lang="en-US" sz="2000" dirty="0"/>
              <a:t> </a:t>
            </a:r>
            <a:r>
              <a:rPr lang="en-US" sz="2000" dirty="0" err="1"/>
              <a:t>văn</a:t>
            </a:r>
            <a:r>
              <a:rPr lang="en-US" sz="2000" dirty="0"/>
              <a:t> </a:t>
            </a:r>
            <a:r>
              <a:rPr lang="en-US" sz="2000" dirty="0" err="1"/>
              <a:t>nói</a:t>
            </a:r>
            <a:r>
              <a:rPr lang="en-US" sz="2000" dirty="0"/>
              <a:t> </a:t>
            </a:r>
            <a:r>
              <a:rPr lang="en-US" sz="2000" dirty="0" err="1"/>
              <a:t>về</a:t>
            </a:r>
            <a:r>
              <a:rPr lang="en-US" sz="2000" dirty="0"/>
              <a:t> </a:t>
            </a:r>
            <a:r>
              <a:rPr lang="en-US" sz="2000" dirty="0" err="1"/>
              <a:t>phương</a:t>
            </a:r>
            <a:r>
              <a:rPr lang="en-US" sz="2000" dirty="0"/>
              <a:t> </a:t>
            </a:r>
            <a:r>
              <a:rPr lang="en-US" sz="2000" dirty="0" err="1"/>
              <a:t>pháp</a:t>
            </a:r>
            <a:r>
              <a:rPr lang="en-US" sz="2000" dirty="0"/>
              <a:t> </a:t>
            </a:r>
            <a:r>
              <a:rPr lang="en-US" sz="2000" dirty="0" err="1"/>
              <a:t>xác</a:t>
            </a:r>
            <a:r>
              <a:rPr lang="en-US" sz="2000" dirty="0"/>
              <a:t> </a:t>
            </a:r>
            <a:r>
              <a:rPr lang="en-US" sz="2000" dirty="0" err="1"/>
              <a:t>định</a:t>
            </a:r>
            <a:r>
              <a:rPr lang="en-US" sz="2000" dirty="0"/>
              <a:t> </a:t>
            </a:r>
            <a:r>
              <a:rPr lang="en-US" sz="2000" dirty="0" err="1"/>
              <a:t>niên</a:t>
            </a:r>
            <a:r>
              <a:rPr lang="en-US" sz="2000" dirty="0"/>
              <a:t> </a:t>
            </a:r>
            <a:r>
              <a:rPr lang="en-US" sz="2000" dirty="0" err="1"/>
              <a:t>đại</a:t>
            </a:r>
            <a:r>
              <a:rPr lang="en-US" sz="2000" dirty="0"/>
              <a:t> </a:t>
            </a:r>
            <a:r>
              <a:rPr lang="en-US" sz="2000" dirty="0" err="1"/>
              <a:t>bằng</a:t>
            </a:r>
            <a:r>
              <a:rPr lang="en-US" sz="2000" dirty="0"/>
              <a:t> carbon.</a:t>
            </a:r>
          </a:p>
          <a:p>
            <a:endParaRPr lang="en-US" sz="2000" dirty="0"/>
          </a:p>
        </p:txBody>
      </p:sp>
      <p:sp>
        <p:nvSpPr>
          <p:cNvPr id="5" name="Oval 4"/>
          <p:cNvSpPr/>
          <p:nvPr/>
        </p:nvSpPr>
        <p:spPr>
          <a:xfrm>
            <a:off x="151327" y="838200"/>
            <a:ext cx="305873"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873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6896" y="307725"/>
            <a:ext cx="8839200" cy="6555641"/>
          </a:xfrm>
          <a:prstGeom prst="rect">
            <a:avLst/>
          </a:prstGeom>
          <a:noFill/>
        </p:spPr>
        <p:txBody>
          <a:bodyPr wrap="square" rtlCol="0">
            <a:spAutoFit/>
          </a:bodyPr>
          <a:lstStyle/>
          <a:p>
            <a:r>
              <a:rPr lang="en-US" sz="2000" b="1" dirty="0"/>
              <a:t>Question 45: </a:t>
            </a:r>
            <a:r>
              <a:rPr lang="en-US" sz="2000" dirty="0"/>
              <a:t>Which of the following is NOT true about carbon-14?</a:t>
            </a:r>
          </a:p>
          <a:p>
            <a:pPr lvl="0"/>
            <a:r>
              <a:rPr lang="vi-VN" sz="2000" dirty="0" smtClean="0"/>
              <a:t>A. </a:t>
            </a:r>
            <a:r>
              <a:rPr lang="en-US" sz="2000" dirty="0" smtClean="0"/>
              <a:t>It </a:t>
            </a:r>
            <a:r>
              <a:rPr lang="en-US" sz="2000" dirty="0"/>
              <a:t>and nitrogen always exist in equal amounts in any substance.</a:t>
            </a:r>
          </a:p>
          <a:p>
            <a:pPr lvl="0"/>
            <a:r>
              <a:rPr lang="vi-VN" sz="2000" dirty="0" smtClean="0"/>
              <a:t>B. </a:t>
            </a:r>
            <a:r>
              <a:rPr lang="en-US" sz="2000" dirty="0" smtClean="0"/>
              <a:t>Its </a:t>
            </a:r>
            <a:r>
              <a:rPr lang="en-US" sz="2000" dirty="0"/>
              <a:t>half-life is more than 5,000 years.</a:t>
            </a:r>
          </a:p>
          <a:p>
            <a:pPr lvl="0"/>
            <a:r>
              <a:rPr lang="vi-VN" sz="2000" dirty="0" smtClean="0"/>
              <a:t>C. </a:t>
            </a:r>
            <a:r>
              <a:rPr lang="en-US" sz="2000" dirty="0" smtClean="0"/>
              <a:t>It </a:t>
            </a:r>
            <a:r>
              <a:rPr lang="en-US" sz="2000" dirty="0"/>
              <a:t>can decay into nitrogen-14.</a:t>
            </a:r>
          </a:p>
          <a:p>
            <a:pPr lvl="0"/>
            <a:r>
              <a:rPr lang="vi-VN" sz="2000" dirty="0" smtClean="0"/>
              <a:t>D. </a:t>
            </a:r>
            <a:r>
              <a:rPr lang="en-US" sz="2000" dirty="0" smtClean="0"/>
              <a:t>It </a:t>
            </a:r>
            <a:r>
              <a:rPr lang="en-US" sz="2000" dirty="0"/>
              <a:t>is radioactive.</a:t>
            </a:r>
          </a:p>
          <a:p>
            <a:endParaRPr lang="vi-VN" sz="2000" b="1" dirty="0" smtClean="0"/>
          </a:p>
          <a:p>
            <a:r>
              <a:rPr lang="en-US" sz="2000" i="1" dirty="0" err="1" smtClean="0"/>
              <a:t>Câu</a:t>
            </a:r>
            <a:r>
              <a:rPr lang="en-US" sz="2000" i="1" dirty="0" smtClean="0"/>
              <a:t> </a:t>
            </a:r>
            <a:r>
              <a:rPr lang="en-US" sz="2000" i="1" dirty="0" err="1"/>
              <a:t>nào</a:t>
            </a:r>
            <a:r>
              <a:rPr lang="en-US" sz="2000" i="1" dirty="0"/>
              <a:t> </a:t>
            </a:r>
            <a:r>
              <a:rPr lang="en-US" sz="2000" i="1" dirty="0" err="1"/>
              <a:t>dưới</a:t>
            </a:r>
            <a:r>
              <a:rPr lang="en-US" sz="2000" i="1" dirty="0"/>
              <a:t> </a:t>
            </a:r>
            <a:r>
              <a:rPr lang="en-US" sz="2000" i="1" dirty="0" err="1"/>
              <a:t>đây</a:t>
            </a:r>
            <a:r>
              <a:rPr lang="en-US" sz="2000" i="1" dirty="0"/>
              <a:t> KHÔNG ĐÚNG </a:t>
            </a:r>
            <a:r>
              <a:rPr lang="en-US" sz="2000" i="1" dirty="0" err="1"/>
              <a:t>về</a:t>
            </a:r>
            <a:r>
              <a:rPr lang="en-US" sz="2000" i="1" dirty="0"/>
              <a:t> carbon-14?</a:t>
            </a:r>
            <a:endParaRPr lang="en-US" sz="2000" dirty="0"/>
          </a:p>
          <a:p>
            <a:r>
              <a:rPr lang="en-US" sz="2000" b="1" dirty="0"/>
              <a:t>A. </a:t>
            </a:r>
            <a:r>
              <a:rPr lang="en-US" sz="2000" i="1" dirty="0" err="1"/>
              <a:t>Nó</a:t>
            </a:r>
            <a:r>
              <a:rPr lang="en-US" sz="2000" i="1" dirty="0"/>
              <a:t> </a:t>
            </a:r>
            <a:r>
              <a:rPr lang="en-US" sz="2000" i="1" dirty="0" err="1"/>
              <a:t>và</a:t>
            </a:r>
            <a:r>
              <a:rPr lang="en-US" sz="2000" i="1" dirty="0"/>
              <a:t> </a:t>
            </a:r>
            <a:r>
              <a:rPr lang="en-US" sz="2000" i="1" dirty="0" err="1"/>
              <a:t>nitơ</a:t>
            </a:r>
            <a:r>
              <a:rPr lang="en-US" sz="2000" i="1" dirty="0"/>
              <a:t> </a:t>
            </a:r>
            <a:r>
              <a:rPr lang="en-US" sz="2000" i="1" dirty="0" err="1"/>
              <a:t>luôn</a:t>
            </a:r>
            <a:r>
              <a:rPr lang="en-US" sz="2000" i="1" dirty="0"/>
              <a:t> </a:t>
            </a:r>
            <a:r>
              <a:rPr lang="en-US" sz="2000" i="1" dirty="0" err="1"/>
              <a:t>tồn</a:t>
            </a:r>
            <a:r>
              <a:rPr lang="en-US" sz="2000" i="1" dirty="0"/>
              <a:t> </a:t>
            </a:r>
            <a:r>
              <a:rPr lang="en-US" sz="2000" i="1" dirty="0" err="1"/>
              <a:t>tại</a:t>
            </a:r>
            <a:r>
              <a:rPr lang="en-US" sz="2000" i="1" dirty="0"/>
              <a:t> </a:t>
            </a:r>
            <a:r>
              <a:rPr lang="en-US" sz="2000" i="1" dirty="0" err="1"/>
              <a:t>với</a:t>
            </a:r>
            <a:r>
              <a:rPr lang="en-US" sz="2000" i="1" dirty="0"/>
              <a:t> </a:t>
            </a:r>
            <a:r>
              <a:rPr lang="en-US" sz="2000" i="1" dirty="0" err="1"/>
              <a:t>số</a:t>
            </a:r>
            <a:r>
              <a:rPr lang="en-US" sz="2000" i="1" dirty="0"/>
              <a:t> </a:t>
            </a:r>
            <a:r>
              <a:rPr lang="en-US" sz="2000" i="1" dirty="0" err="1"/>
              <a:t>lượng</a:t>
            </a:r>
            <a:r>
              <a:rPr lang="en-US" sz="2000" i="1" dirty="0"/>
              <a:t> </a:t>
            </a:r>
            <a:r>
              <a:rPr lang="en-US" sz="2000" i="1" dirty="0" err="1"/>
              <a:t>bằng</a:t>
            </a:r>
            <a:r>
              <a:rPr lang="en-US" sz="2000" i="1" dirty="0"/>
              <a:t> </a:t>
            </a:r>
            <a:r>
              <a:rPr lang="en-US" sz="2000" i="1" dirty="0" err="1"/>
              <a:t>nhau</a:t>
            </a:r>
            <a:r>
              <a:rPr lang="en-US" sz="2000" i="1" dirty="0"/>
              <a:t> </a:t>
            </a:r>
            <a:r>
              <a:rPr lang="en-US" sz="2000" i="1" dirty="0" err="1"/>
              <a:t>trong</a:t>
            </a:r>
            <a:r>
              <a:rPr lang="en-US" sz="2000" i="1" dirty="0"/>
              <a:t> </a:t>
            </a:r>
            <a:r>
              <a:rPr lang="en-US" sz="2000" i="1" dirty="0" err="1"/>
              <a:t>bất</a:t>
            </a:r>
            <a:r>
              <a:rPr lang="en-US" sz="2000" i="1" dirty="0"/>
              <a:t> </a:t>
            </a:r>
            <a:r>
              <a:rPr lang="en-US" sz="2000" i="1" dirty="0" err="1"/>
              <a:t>kỳ</a:t>
            </a:r>
            <a:r>
              <a:rPr lang="en-US" sz="2000" i="1" dirty="0"/>
              <a:t> </a:t>
            </a:r>
            <a:r>
              <a:rPr lang="en-US" sz="2000" i="1" dirty="0" err="1"/>
              <a:t>chất</a:t>
            </a:r>
            <a:r>
              <a:rPr lang="en-US" sz="2000" i="1" dirty="0"/>
              <a:t> </a:t>
            </a:r>
            <a:r>
              <a:rPr lang="en-US" sz="2000" i="1" dirty="0" err="1"/>
              <a:t>nào</a:t>
            </a:r>
            <a:r>
              <a:rPr lang="en-US" sz="2000" i="1" dirty="0"/>
              <a:t>.</a:t>
            </a:r>
            <a:endParaRPr lang="en-US" sz="2000" dirty="0"/>
          </a:p>
          <a:p>
            <a:pPr lvl="0"/>
            <a:r>
              <a:rPr lang="en-US" sz="2000" i="1" dirty="0" err="1"/>
              <a:t>Thời</a:t>
            </a:r>
            <a:r>
              <a:rPr lang="en-US" sz="2000" i="1" dirty="0"/>
              <a:t> </a:t>
            </a:r>
            <a:r>
              <a:rPr lang="en-US" sz="2000" i="1" dirty="0" err="1"/>
              <a:t>gian</a:t>
            </a:r>
            <a:r>
              <a:rPr lang="en-US" sz="2000" i="1" dirty="0"/>
              <a:t> </a:t>
            </a:r>
            <a:r>
              <a:rPr lang="en-US" sz="2000" i="1" dirty="0" err="1"/>
              <a:t>bán</a:t>
            </a:r>
            <a:r>
              <a:rPr lang="en-US" sz="2000" i="1" dirty="0"/>
              <a:t> </a:t>
            </a:r>
            <a:r>
              <a:rPr lang="en-US" sz="2000" i="1" dirty="0" err="1"/>
              <a:t>hủy</a:t>
            </a:r>
            <a:r>
              <a:rPr lang="en-US" sz="2000" i="1" dirty="0"/>
              <a:t> </a:t>
            </a:r>
            <a:r>
              <a:rPr lang="en-US" sz="2000" i="1" dirty="0" err="1"/>
              <a:t>của</a:t>
            </a:r>
            <a:r>
              <a:rPr lang="en-US" sz="2000" i="1" dirty="0"/>
              <a:t> </a:t>
            </a:r>
            <a:r>
              <a:rPr lang="en-US" sz="2000" i="1" dirty="0" err="1"/>
              <a:t>nó</a:t>
            </a:r>
            <a:r>
              <a:rPr lang="en-US" sz="2000" i="1" dirty="0"/>
              <a:t> </a:t>
            </a:r>
            <a:r>
              <a:rPr lang="en-US" sz="2000" i="1" dirty="0" err="1"/>
              <a:t>là</a:t>
            </a:r>
            <a:r>
              <a:rPr lang="en-US" sz="2000" i="1" dirty="0"/>
              <a:t> </a:t>
            </a:r>
            <a:r>
              <a:rPr lang="en-US" sz="2000" i="1" dirty="0" err="1"/>
              <a:t>hơn</a:t>
            </a:r>
            <a:r>
              <a:rPr lang="en-US" sz="2000" i="1" dirty="0"/>
              <a:t> 5.000 </a:t>
            </a:r>
            <a:r>
              <a:rPr lang="en-US" sz="2000" i="1" dirty="0" err="1"/>
              <a:t>năm</a:t>
            </a:r>
            <a:r>
              <a:rPr lang="en-US" sz="2000" i="1" dirty="0"/>
              <a:t>.</a:t>
            </a:r>
            <a:endParaRPr lang="en-US" sz="2000" dirty="0"/>
          </a:p>
          <a:p>
            <a:pPr lvl="0"/>
            <a:r>
              <a:rPr lang="en-US" sz="2000" i="1" dirty="0" err="1"/>
              <a:t>Nó</a:t>
            </a:r>
            <a:r>
              <a:rPr lang="en-US" sz="2000" i="1" dirty="0"/>
              <a:t> </a:t>
            </a:r>
            <a:r>
              <a:rPr lang="en-US" sz="2000" i="1" dirty="0" err="1"/>
              <a:t>có</a:t>
            </a:r>
            <a:r>
              <a:rPr lang="en-US" sz="2000" i="1" dirty="0"/>
              <a:t> </a:t>
            </a:r>
            <a:r>
              <a:rPr lang="en-US" sz="2000" i="1" dirty="0" err="1"/>
              <a:t>thể</a:t>
            </a:r>
            <a:r>
              <a:rPr lang="en-US" sz="2000" i="1" dirty="0"/>
              <a:t> </a:t>
            </a:r>
            <a:r>
              <a:rPr lang="en-US" sz="2000" i="1" dirty="0" err="1"/>
              <a:t>phân</a:t>
            </a:r>
            <a:r>
              <a:rPr lang="en-US" sz="2000" i="1" dirty="0"/>
              <a:t> </a:t>
            </a:r>
            <a:r>
              <a:rPr lang="en-US" sz="2000" i="1" dirty="0" err="1"/>
              <a:t>rã</a:t>
            </a:r>
            <a:r>
              <a:rPr lang="en-US" sz="2000" i="1" dirty="0"/>
              <a:t> </a:t>
            </a:r>
            <a:r>
              <a:rPr lang="en-US" sz="2000" i="1" dirty="0" err="1"/>
              <a:t>thành</a:t>
            </a:r>
            <a:r>
              <a:rPr lang="en-US" sz="2000" i="1" dirty="0"/>
              <a:t> nitơ-14.</a:t>
            </a:r>
            <a:endParaRPr lang="en-US" sz="2000" dirty="0"/>
          </a:p>
          <a:p>
            <a:pPr lvl="0"/>
            <a:r>
              <a:rPr lang="en-US" sz="2000" i="1" dirty="0" err="1"/>
              <a:t>Nó</a:t>
            </a:r>
            <a:r>
              <a:rPr lang="en-US" sz="2000" i="1" dirty="0"/>
              <a:t> </a:t>
            </a:r>
            <a:r>
              <a:rPr lang="en-US" sz="2000" i="1" dirty="0" err="1"/>
              <a:t>là</a:t>
            </a:r>
            <a:r>
              <a:rPr lang="en-US" sz="2000" i="1" dirty="0"/>
              <a:t> </a:t>
            </a:r>
            <a:r>
              <a:rPr lang="en-US" sz="2000" i="1" dirty="0" err="1"/>
              <a:t>chất</a:t>
            </a:r>
            <a:r>
              <a:rPr lang="en-US" sz="2000" i="1" dirty="0"/>
              <a:t> </a:t>
            </a:r>
            <a:r>
              <a:rPr lang="en-US" sz="2000" i="1" dirty="0" err="1"/>
              <a:t>phóng</a:t>
            </a:r>
            <a:r>
              <a:rPr lang="en-US" sz="2000" i="1" dirty="0"/>
              <a:t> </a:t>
            </a:r>
            <a:r>
              <a:rPr lang="en-US" sz="2000" i="1" dirty="0" err="1"/>
              <a:t>xạ</a:t>
            </a:r>
            <a:r>
              <a:rPr lang="en-US" sz="2000" i="1" dirty="0"/>
              <a:t>.</a:t>
            </a:r>
            <a:endParaRPr lang="en-US" sz="2000" dirty="0"/>
          </a:p>
          <a:p>
            <a:r>
              <a:rPr lang="en-US" sz="2000" dirty="0" err="1"/>
              <a:t>Các</a:t>
            </a:r>
            <a:r>
              <a:rPr lang="en-US" sz="2000" dirty="0"/>
              <a:t> </a:t>
            </a:r>
            <a:r>
              <a:rPr lang="en-US" sz="2000" dirty="0" err="1"/>
              <a:t>đáp</a:t>
            </a:r>
            <a:r>
              <a:rPr lang="en-US" sz="2000" dirty="0"/>
              <a:t> </a:t>
            </a:r>
            <a:r>
              <a:rPr lang="en-US" sz="2000" dirty="0" err="1"/>
              <a:t>án</a:t>
            </a:r>
            <a:r>
              <a:rPr lang="en-US" sz="2000" dirty="0"/>
              <a:t> B, C, D </a:t>
            </a:r>
            <a:r>
              <a:rPr lang="en-US" sz="2000" dirty="0" err="1"/>
              <a:t>có</a:t>
            </a:r>
            <a:r>
              <a:rPr lang="en-US" sz="2000" dirty="0"/>
              <a:t> </a:t>
            </a:r>
            <a:r>
              <a:rPr lang="en-US" sz="2000" dirty="0" err="1"/>
              <a:t>thông</a:t>
            </a:r>
            <a:r>
              <a:rPr lang="en-US" sz="2000" dirty="0"/>
              <a:t> tin </a:t>
            </a:r>
            <a:r>
              <a:rPr lang="en-US" sz="2000" dirty="0" err="1"/>
              <a:t>được</a:t>
            </a:r>
            <a:r>
              <a:rPr lang="en-US" sz="2000" dirty="0"/>
              <a:t> </a:t>
            </a:r>
            <a:r>
              <a:rPr lang="en-US" sz="2000" dirty="0" err="1"/>
              <a:t>tìm</a:t>
            </a:r>
            <a:r>
              <a:rPr lang="en-US" sz="2000" dirty="0"/>
              <a:t> </a:t>
            </a:r>
            <a:r>
              <a:rPr lang="en-US" sz="2000" dirty="0" err="1"/>
              <a:t>thấy</a:t>
            </a:r>
            <a:r>
              <a:rPr lang="en-US" sz="2000" dirty="0"/>
              <a:t> </a:t>
            </a:r>
            <a:r>
              <a:rPr lang="en-US" sz="2000" dirty="0" err="1"/>
              <a:t>trong</a:t>
            </a:r>
            <a:r>
              <a:rPr lang="en-US" sz="2000" dirty="0"/>
              <a:t> </a:t>
            </a:r>
            <a:r>
              <a:rPr lang="en-US" sz="2000" dirty="0" err="1"/>
              <a:t>bài</a:t>
            </a:r>
            <a:r>
              <a:rPr lang="en-US" sz="2000" dirty="0"/>
              <a:t>. B + C- </a:t>
            </a:r>
            <a:r>
              <a:rPr lang="en-US" sz="2000" dirty="0" err="1"/>
              <a:t>Dẫn</a:t>
            </a:r>
            <a:r>
              <a:rPr lang="en-US" sz="2000" dirty="0"/>
              <a:t> </a:t>
            </a:r>
            <a:r>
              <a:rPr lang="en-US" sz="2000" dirty="0" err="1"/>
              <a:t>chứng</a:t>
            </a:r>
            <a:r>
              <a:rPr lang="en-US" sz="2000" dirty="0"/>
              <a:t> ở </a:t>
            </a:r>
            <a:r>
              <a:rPr lang="en-US" sz="2000" dirty="0" err="1"/>
              <a:t>câu</a:t>
            </a:r>
            <a:r>
              <a:rPr lang="en-US" sz="2000" dirty="0"/>
              <a:t> </a:t>
            </a:r>
            <a:r>
              <a:rPr lang="en-US" sz="2000" dirty="0" err="1"/>
              <a:t>đầu</a:t>
            </a:r>
            <a:r>
              <a:rPr lang="en-US" sz="2000" dirty="0"/>
              <a:t> </a:t>
            </a:r>
            <a:r>
              <a:rPr lang="en-US" sz="2000" dirty="0" err="1"/>
              <a:t>đoạn</a:t>
            </a:r>
            <a:r>
              <a:rPr lang="en-US" sz="2000" dirty="0"/>
              <a:t> 2: “Carbon- 14 has a half-life of 5, 570 years, which means that after that number of years, half of the carbon- 14 atoms have decayed into nitrogen-14”: </a:t>
            </a:r>
            <a:r>
              <a:rPr lang="en-US" sz="2000" i="1" dirty="0"/>
              <a:t>Carbon-14 </a:t>
            </a:r>
            <a:r>
              <a:rPr lang="en-US" sz="2000" i="1" dirty="0" err="1"/>
              <a:t>có</a:t>
            </a:r>
            <a:r>
              <a:rPr lang="en-US" sz="2000" i="1" dirty="0"/>
              <a:t> </a:t>
            </a:r>
            <a:r>
              <a:rPr lang="en-US" sz="2000" i="1" dirty="0" err="1"/>
              <a:t>thời</a:t>
            </a:r>
            <a:r>
              <a:rPr lang="en-US" sz="2000" i="1" dirty="0"/>
              <a:t> </a:t>
            </a:r>
            <a:r>
              <a:rPr lang="en-US" sz="2000" i="1" dirty="0" err="1"/>
              <a:t>gian</a:t>
            </a:r>
            <a:r>
              <a:rPr lang="en-US" sz="2000" i="1" dirty="0"/>
              <a:t> </a:t>
            </a:r>
            <a:r>
              <a:rPr lang="en-US" sz="2000" i="1" dirty="0" err="1"/>
              <a:t>bán</a:t>
            </a:r>
            <a:r>
              <a:rPr lang="en-US" sz="2000" i="1" dirty="0"/>
              <a:t> </a:t>
            </a:r>
            <a:r>
              <a:rPr lang="en-US" sz="2000" i="1" dirty="0" err="1"/>
              <a:t>hủy</a:t>
            </a:r>
            <a:r>
              <a:rPr lang="en-US" sz="2000" i="1" dirty="0"/>
              <a:t> </a:t>
            </a:r>
            <a:r>
              <a:rPr lang="en-US" sz="2000" i="1" dirty="0" err="1"/>
              <a:t>là</a:t>
            </a:r>
            <a:r>
              <a:rPr lang="en-US" sz="2000" i="1" dirty="0"/>
              <a:t> 5.570 </a:t>
            </a:r>
            <a:r>
              <a:rPr lang="en-US" sz="2000" i="1" dirty="0" err="1"/>
              <a:t>năm</a:t>
            </a:r>
            <a:r>
              <a:rPr lang="en-US" sz="2000" i="1" dirty="0"/>
              <a:t>, </a:t>
            </a:r>
            <a:r>
              <a:rPr lang="en-US" sz="2000" i="1" dirty="0" err="1"/>
              <a:t>có</a:t>
            </a:r>
            <a:r>
              <a:rPr lang="en-US" sz="2000" i="1" dirty="0"/>
              <a:t> </a:t>
            </a:r>
            <a:r>
              <a:rPr lang="en-US" sz="2000" i="1" dirty="0" err="1"/>
              <a:t>nghĩa</a:t>
            </a:r>
            <a:r>
              <a:rPr lang="en-US" sz="2000" i="1" dirty="0"/>
              <a:t> </a:t>
            </a:r>
            <a:r>
              <a:rPr lang="en-US" sz="2000" i="1" dirty="0" err="1"/>
              <a:t>là</a:t>
            </a:r>
            <a:r>
              <a:rPr lang="en-US" sz="2000" i="1" dirty="0"/>
              <a:t> </a:t>
            </a:r>
            <a:r>
              <a:rPr lang="en-US" sz="2000" i="1" dirty="0" err="1"/>
              <a:t>sau</a:t>
            </a:r>
            <a:r>
              <a:rPr lang="en-US" sz="2000" i="1" dirty="0"/>
              <a:t> </a:t>
            </a:r>
            <a:r>
              <a:rPr lang="en-US" sz="2000" i="1" dirty="0" err="1"/>
              <a:t>từng</a:t>
            </a:r>
            <a:r>
              <a:rPr lang="en-US" sz="2000" i="1" dirty="0"/>
              <a:t> </a:t>
            </a:r>
            <a:r>
              <a:rPr lang="en-US" sz="2000" i="1" dirty="0" err="1"/>
              <a:t>ẩy</a:t>
            </a:r>
            <a:r>
              <a:rPr lang="en-US" sz="2000" i="1" dirty="0"/>
              <a:t> </a:t>
            </a:r>
            <a:r>
              <a:rPr lang="en-US" sz="2000" i="1" dirty="0" err="1"/>
              <a:t>năm</a:t>
            </a:r>
            <a:r>
              <a:rPr lang="en-US" sz="2000" i="1" dirty="0"/>
              <a:t>, </a:t>
            </a:r>
            <a:r>
              <a:rPr lang="en-US" sz="2000" i="1" dirty="0" err="1"/>
              <a:t>một</a:t>
            </a:r>
            <a:r>
              <a:rPr lang="en-US" sz="2000" i="1" dirty="0"/>
              <a:t> </a:t>
            </a:r>
            <a:r>
              <a:rPr lang="en-US" sz="2000" i="1" dirty="0" err="1"/>
              <a:t>nửa</a:t>
            </a:r>
            <a:r>
              <a:rPr lang="en-US" sz="2000" i="1" dirty="0"/>
              <a:t> </a:t>
            </a:r>
            <a:r>
              <a:rPr lang="en-US" sz="2000" i="1" dirty="0" err="1"/>
              <a:t>các</a:t>
            </a:r>
            <a:r>
              <a:rPr lang="en-US" sz="2000" i="1" dirty="0"/>
              <a:t> </a:t>
            </a:r>
            <a:r>
              <a:rPr lang="en-US" sz="2000" i="1" dirty="0" err="1"/>
              <a:t>nguyên</a:t>
            </a:r>
            <a:r>
              <a:rPr lang="en-US" sz="2000" i="1" dirty="0"/>
              <a:t> </a:t>
            </a:r>
            <a:r>
              <a:rPr lang="en-US" sz="2000" i="1" dirty="0" err="1"/>
              <a:t>từ</a:t>
            </a:r>
            <a:r>
              <a:rPr lang="en-US" sz="2000" i="1" dirty="0"/>
              <a:t> carbon-14 </a:t>
            </a:r>
            <a:r>
              <a:rPr lang="en-US" sz="2000" i="1" dirty="0" err="1"/>
              <a:t>đã</a:t>
            </a:r>
            <a:r>
              <a:rPr lang="en-US" sz="2000" i="1" dirty="0"/>
              <a:t> </a:t>
            </a:r>
            <a:r>
              <a:rPr lang="en-US" sz="2000" i="1" dirty="0" err="1"/>
              <a:t>bị</a:t>
            </a:r>
            <a:r>
              <a:rPr lang="en-US" sz="2000" i="1" dirty="0"/>
              <a:t> </a:t>
            </a:r>
            <a:r>
              <a:rPr lang="en-US" sz="2000" i="1" dirty="0" err="1"/>
              <a:t>phân</a:t>
            </a:r>
            <a:r>
              <a:rPr lang="en-US" sz="2000" i="1" dirty="0"/>
              <a:t> </a:t>
            </a:r>
            <a:r>
              <a:rPr lang="en-US" sz="2000" i="1" dirty="0" err="1"/>
              <a:t>hủy</a:t>
            </a:r>
            <a:r>
              <a:rPr lang="en-US" sz="2000" i="1" dirty="0"/>
              <a:t> </a:t>
            </a:r>
            <a:r>
              <a:rPr lang="en-US" sz="2000" i="1" dirty="0" err="1"/>
              <a:t>thành</a:t>
            </a:r>
            <a:r>
              <a:rPr lang="en-US" sz="2000" i="1" dirty="0"/>
              <a:t> nitơ-14. </a:t>
            </a:r>
            <a:r>
              <a:rPr lang="en-US" sz="2000" dirty="0"/>
              <a:t>D- </a:t>
            </a:r>
            <a:r>
              <a:rPr lang="en-US" sz="2000" dirty="0" err="1"/>
              <a:t>Dẫn</a:t>
            </a:r>
            <a:r>
              <a:rPr lang="en-US" sz="2000" dirty="0"/>
              <a:t> </a:t>
            </a:r>
            <a:r>
              <a:rPr lang="en-US" sz="2000" dirty="0" err="1"/>
              <a:t>chứng</a:t>
            </a:r>
            <a:r>
              <a:rPr lang="en-US" sz="2000" dirty="0"/>
              <a:t> ở </a:t>
            </a:r>
            <a:r>
              <a:rPr lang="en-US" sz="2000" dirty="0" err="1"/>
              <a:t>câu</a:t>
            </a:r>
            <a:r>
              <a:rPr lang="en-US" sz="2000" dirty="0"/>
              <a:t> </a:t>
            </a:r>
            <a:r>
              <a:rPr lang="en-US" sz="2000" dirty="0" err="1"/>
              <a:t>cuối</a:t>
            </a:r>
            <a:r>
              <a:rPr lang="en-US" sz="2000" dirty="0"/>
              <a:t> </a:t>
            </a:r>
            <a:r>
              <a:rPr lang="en-US" sz="2000" dirty="0" err="1"/>
              <a:t>đoạn</a:t>
            </a:r>
            <a:r>
              <a:rPr lang="en-US" sz="2000" dirty="0"/>
              <a:t> 1 : “Since a radioactive substance such as carbon-14 has a known half-life, [...]”: </a:t>
            </a:r>
            <a:r>
              <a:rPr lang="en-US" sz="2000" i="1" dirty="0" err="1"/>
              <a:t>Bởi</a:t>
            </a:r>
            <a:r>
              <a:rPr lang="en-US" sz="2000" i="1" dirty="0"/>
              <a:t> </a:t>
            </a:r>
            <a:r>
              <a:rPr lang="en-US" sz="2000" i="1" dirty="0" err="1"/>
              <a:t>vì</a:t>
            </a:r>
            <a:r>
              <a:rPr lang="en-US" sz="2000" i="1" dirty="0"/>
              <a:t> </a:t>
            </a:r>
            <a:r>
              <a:rPr lang="en-US" sz="2000" i="1" dirty="0" err="1"/>
              <a:t>một</a:t>
            </a:r>
            <a:r>
              <a:rPr lang="en-US" sz="2000" i="1" dirty="0"/>
              <a:t> </a:t>
            </a:r>
            <a:r>
              <a:rPr lang="en-US" sz="2000" i="1" dirty="0" err="1"/>
              <a:t>chất</a:t>
            </a:r>
            <a:r>
              <a:rPr lang="en-US" sz="2000" i="1" dirty="0"/>
              <a:t> </a:t>
            </a:r>
            <a:r>
              <a:rPr lang="en-US" sz="2000" i="1" dirty="0" err="1"/>
              <a:t>phóng</a:t>
            </a:r>
            <a:r>
              <a:rPr lang="en-US" sz="2000" i="1" dirty="0"/>
              <a:t> </a:t>
            </a:r>
            <a:r>
              <a:rPr lang="en-US" sz="2000" i="1" dirty="0" err="1"/>
              <a:t>xạ</a:t>
            </a:r>
            <a:r>
              <a:rPr lang="en-US" sz="2000" i="1" dirty="0"/>
              <a:t> </a:t>
            </a:r>
            <a:r>
              <a:rPr lang="en-US" sz="2000" i="1" dirty="0" err="1"/>
              <a:t>thí</a:t>
            </a:r>
            <a:r>
              <a:rPr lang="en-US" sz="2000" i="1" dirty="0"/>
              <a:t> </a:t>
            </a:r>
            <a:r>
              <a:rPr lang="en-US" sz="2000" i="1" dirty="0" err="1"/>
              <a:t>dụ</a:t>
            </a:r>
            <a:r>
              <a:rPr lang="en-US" sz="2000" i="1" dirty="0"/>
              <a:t> </a:t>
            </a:r>
            <a:r>
              <a:rPr lang="en-US" sz="2000" i="1" dirty="0" err="1"/>
              <a:t>như</a:t>
            </a:r>
            <a:r>
              <a:rPr lang="en-US" sz="2000" i="1" dirty="0"/>
              <a:t> carbon-14 </a:t>
            </a:r>
            <a:r>
              <a:rPr lang="en-US" sz="2000" i="1" dirty="0" err="1"/>
              <a:t>có</a:t>
            </a:r>
            <a:r>
              <a:rPr lang="en-US" sz="2000" i="1" dirty="0"/>
              <a:t> </a:t>
            </a:r>
            <a:r>
              <a:rPr lang="en-US" sz="2000" i="1" dirty="0" err="1"/>
              <a:t>thời</a:t>
            </a:r>
            <a:r>
              <a:rPr lang="en-US" sz="2000" i="1" dirty="0"/>
              <a:t> </a:t>
            </a:r>
            <a:r>
              <a:rPr lang="en-US" sz="2000" i="1" dirty="0" err="1"/>
              <a:t>gian</a:t>
            </a:r>
            <a:r>
              <a:rPr lang="en-US" sz="2000" i="1" dirty="0"/>
              <a:t> </a:t>
            </a:r>
            <a:r>
              <a:rPr lang="en-US" sz="2000" i="1" dirty="0" err="1"/>
              <a:t>bán</a:t>
            </a:r>
            <a:r>
              <a:rPr lang="en-US" sz="2000" i="1" dirty="0"/>
              <a:t> </a:t>
            </a:r>
            <a:r>
              <a:rPr lang="en-US" sz="2000" i="1" dirty="0" err="1"/>
              <a:t>hủy</a:t>
            </a:r>
            <a:r>
              <a:rPr lang="en-US" sz="2000" i="1" dirty="0"/>
              <a:t> </a:t>
            </a:r>
            <a:r>
              <a:rPr lang="en-US" sz="2000" i="1" dirty="0" err="1"/>
              <a:t>như</a:t>
            </a:r>
            <a:r>
              <a:rPr lang="en-US" sz="2000" i="1" dirty="0"/>
              <a:t> </a:t>
            </a:r>
            <a:r>
              <a:rPr lang="en-US" sz="2000" i="1" dirty="0" err="1"/>
              <a:t>đã</a:t>
            </a:r>
            <a:r>
              <a:rPr lang="en-US" sz="2000" i="1" dirty="0"/>
              <a:t> </a:t>
            </a:r>
            <a:r>
              <a:rPr lang="en-US" sz="2000" i="1" dirty="0" err="1"/>
              <a:t>biết</a:t>
            </a:r>
            <a:r>
              <a:rPr lang="en-US" sz="2000" i="1" dirty="0"/>
              <a:t>, [...])</a:t>
            </a:r>
            <a:r>
              <a:rPr lang="en-US" sz="2000" dirty="0"/>
              <a:t>→Carbon-14 </a:t>
            </a:r>
            <a:r>
              <a:rPr lang="en-US" sz="2000" dirty="0" err="1"/>
              <a:t>là</a:t>
            </a:r>
            <a:r>
              <a:rPr lang="en-US" sz="2000" dirty="0"/>
              <a:t> </a:t>
            </a:r>
            <a:r>
              <a:rPr lang="en-US" sz="2000" dirty="0" err="1"/>
              <a:t>một</a:t>
            </a:r>
            <a:r>
              <a:rPr lang="en-US" sz="2000" dirty="0"/>
              <a:t> </a:t>
            </a:r>
            <a:r>
              <a:rPr lang="en-US" sz="2000" dirty="0" err="1"/>
              <a:t>chất</a:t>
            </a:r>
            <a:r>
              <a:rPr lang="en-US" sz="2000" dirty="0"/>
              <a:t> </a:t>
            </a:r>
            <a:r>
              <a:rPr lang="en-US" sz="2000" dirty="0" err="1"/>
              <a:t>phóng</a:t>
            </a:r>
            <a:r>
              <a:rPr lang="en-US" sz="2000" dirty="0"/>
              <a:t> </a:t>
            </a:r>
            <a:r>
              <a:rPr lang="en-US" sz="2000" dirty="0" err="1"/>
              <a:t>xạ</a:t>
            </a:r>
            <a:r>
              <a:rPr lang="en-US" sz="2000" dirty="0"/>
              <a:t>.</a:t>
            </a:r>
          </a:p>
          <a:p>
            <a:r>
              <a:rPr lang="en-US" sz="2000" dirty="0" err="1"/>
              <a:t>Còn</a:t>
            </a:r>
            <a:r>
              <a:rPr lang="en-US" sz="2000" dirty="0"/>
              <a:t> </a:t>
            </a:r>
            <a:r>
              <a:rPr lang="en-US" sz="2000" dirty="0" err="1"/>
              <a:t>lại</a:t>
            </a:r>
            <a:r>
              <a:rPr lang="en-US" sz="2000" dirty="0"/>
              <a:t> </a:t>
            </a:r>
            <a:r>
              <a:rPr lang="en-US" sz="2000" dirty="0" err="1"/>
              <a:t>đáp</a:t>
            </a:r>
            <a:r>
              <a:rPr lang="en-US" sz="2000" dirty="0"/>
              <a:t> </a:t>
            </a:r>
            <a:r>
              <a:rPr lang="en-US" sz="2000" dirty="0" err="1"/>
              <a:t>án</a:t>
            </a:r>
            <a:r>
              <a:rPr lang="en-US" sz="2000" dirty="0"/>
              <a:t> A </a:t>
            </a:r>
            <a:r>
              <a:rPr lang="en-US" sz="2000" dirty="0" err="1"/>
              <a:t>không</a:t>
            </a:r>
            <a:r>
              <a:rPr lang="en-US" sz="2000" dirty="0"/>
              <a:t> </a:t>
            </a:r>
            <a:r>
              <a:rPr lang="en-US" sz="2000" dirty="0" err="1"/>
              <a:t>đúng</a:t>
            </a:r>
            <a:r>
              <a:rPr lang="en-US" sz="2000" dirty="0"/>
              <a:t>.</a:t>
            </a:r>
          </a:p>
          <a:p>
            <a:endParaRPr lang="en-US" sz="2000" dirty="0"/>
          </a:p>
        </p:txBody>
      </p:sp>
      <p:sp>
        <p:nvSpPr>
          <p:cNvPr id="5" name="Oval 4"/>
          <p:cNvSpPr/>
          <p:nvPr/>
        </p:nvSpPr>
        <p:spPr>
          <a:xfrm>
            <a:off x="276896" y="685800"/>
            <a:ext cx="332704"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679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610600" cy="7109639"/>
          </a:xfrm>
          <a:prstGeom prst="rect">
            <a:avLst/>
          </a:prstGeom>
          <a:noFill/>
        </p:spPr>
        <p:txBody>
          <a:bodyPr wrap="square" rtlCol="0">
            <a:spAutoFit/>
          </a:bodyPr>
          <a:lstStyle/>
          <a:p>
            <a:r>
              <a:rPr lang="en-US" sz="2400" b="1" dirty="0"/>
              <a:t>Question 46: </a:t>
            </a:r>
            <a:r>
              <a:rPr lang="en-US" sz="2400" dirty="0"/>
              <a:t>The word </a:t>
            </a:r>
            <a:r>
              <a:rPr lang="en-US" sz="2400" b="1" dirty="0"/>
              <a:t>“it” </a:t>
            </a:r>
            <a:r>
              <a:rPr lang="en-US" sz="2400" dirty="0"/>
              <a:t>in paragraph I refers to</a:t>
            </a:r>
            <a:r>
              <a:rPr lang="en-US" sz="2400" u="sng" dirty="0"/>
              <a:t> 	</a:t>
            </a:r>
            <a:r>
              <a:rPr lang="en-US" sz="2400" dirty="0"/>
              <a:t>.</a:t>
            </a:r>
          </a:p>
          <a:p>
            <a:r>
              <a:rPr lang="en-US" sz="2400" b="1" dirty="0"/>
              <a:t>A. </a:t>
            </a:r>
            <a:r>
              <a:rPr lang="en-US" sz="2400" dirty="0"/>
              <a:t>carbon dating	</a:t>
            </a:r>
            <a:r>
              <a:rPr lang="en-US" sz="2400" b="1" dirty="0"/>
              <a:t>B. </a:t>
            </a:r>
            <a:r>
              <a:rPr lang="en-US" sz="2400" dirty="0"/>
              <a:t>the age</a:t>
            </a:r>
          </a:p>
          <a:p>
            <a:r>
              <a:rPr lang="en-US" sz="2400" b="1" dirty="0"/>
              <a:t>C. </a:t>
            </a:r>
            <a:r>
              <a:rPr lang="en-US" sz="2400" dirty="0"/>
              <a:t>any organic natural material	</a:t>
            </a:r>
            <a:r>
              <a:rPr lang="en-US" sz="2400" b="1" dirty="0"/>
              <a:t>D. </a:t>
            </a:r>
            <a:r>
              <a:rPr lang="en-US" sz="2400" dirty="0"/>
              <a:t>archeology</a:t>
            </a:r>
          </a:p>
          <a:p>
            <a:endParaRPr lang="vi-VN" sz="2400" b="1" dirty="0" smtClean="0"/>
          </a:p>
          <a:p>
            <a:r>
              <a:rPr lang="en-US" sz="2400" i="1" dirty="0" err="1" smtClean="0"/>
              <a:t>Từ</a:t>
            </a:r>
            <a:r>
              <a:rPr lang="en-US" sz="2400" i="1" dirty="0" smtClean="0"/>
              <a:t> </a:t>
            </a:r>
            <a:r>
              <a:rPr lang="en-US" sz="2400" i="1" dirty="0"/>
              <a:t>"it” ở </a:t>
            </a:r>
            <a:r>
              <a:rPr lang="en-US" sz="2400" i="1" dirty="0" err="1"/>
              <a:t>đoạn</a:t>
            </a:r>
            <a:r>
              <a:rPr lang="en-US" sz="2400" i="1" dirty="0"/>
              <a:t> 1 </a:t>
            </a:r>
            <a:r>
              <a:rPr lang="en-US" sz="2400" i="1" dirty="0" err="1"/>
              <a:t>ám</a:t>
            </a:r>
            <a:r>
              <a:rPr lang="en-US" sz="2400" i="1" dirty="0"/>
              <a:t> </a:t>
            </a:r>
            <a:r>
              <a:rPr lang="en-US" sz="2400" i="1" dirty="0" err="1"/>
              <a:t>chỉ</a:t>
            </a:r>
            <a:r>
              <a:rPr lang="en-US" sz="2400" i="1" dirty="0"/>
              <a:t> </a:t>
            </a:r>
            <a:r>
              <a:rPr lang="en-US" sz="2400" i="1" dirty="0" err="1"/>
              <a:t>tới</a:t>
            </a:r>
            <a:endParaRPr lang="en-US" sz="2400" dirty="0"/>
          </a:p>
          <a:p>
            <a:r>
              <a:rPr lang="en-US" sz="2400" b="1" dirty="0"/>
              <a:t>A. </a:t>
            </a:r>
            <a:r>
              <a:rPr lang="en-US" sz="2400" i="1" dirty="0" err="1"/>
              <a:t>phương</a:t>
            </a:r>
            <a:r>
              <a:rPr lang="en-US" sz="2400" i="1" dirty="0"/>
              <a:t> </a:t>
            </a:r>
            <a:r>
              <a:rPr lang="en-US" sz="2400" i="1" dirty="0" err="1"/>
              <a:t>pháp</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a:t>
            </a:r>
            <a:r>
              <a:rPr lang="en-US" sz="2400" i="1" dirty="0" smtClean="0"/>
              <a:t>carbon.</a:t>
            </a:r>
            <a:r>
              <a:rPr lang="vi-VN" sz="2400" dirty="0"/>
              <a:t> </a:t>
            </a:r>
            <a:r>
              <a:rPr lang="vi-VN" sz="2400" dirty="0" smtClean="0"/>
              <a:t> B. </a:t>
            </a:r>
            <a:r>
              <a:rPr lang="en-US" sz="2400" i="1" dirty="0" err="1" smtClean="0"/>
              <a:t>tuổi</a:t>
            </a:r>
            <a:r>
              <a:rPr lang="en-US" sz="2400" i="1" dirty="0"/>
              <a:t>.</a:t>
            </a:r>
            <a:endParaRPr lang="en-US" sz="2400" dirty="0"/>
          </a:p>
          <a:p>
            <a:pPr lvl="0"/>
            <a:r>
              <a:rPr lang="vi-VN" sz="2400" i="1" dirty="0" smtClean="0"/>
              <a:t>C. </a:t>
            </a:r>
            <a:r>
              <a:rPr lang="en-US" sz="2400" i="1" dirty="0" err="1" smtClean="0"/>
              <a:t>bất</a:t>
            </a:r>
            <a:r>
              <a:rPr lang="en-US" sz="2400" i="1" dirty="0" smtClean="0"/>
              <a:t> </a:t>
            </a:r>
            <a:r>
              <a:rPr lang="en-US" sz="2400" i="1" dirty="0" err="1"/>
              <a:t>kỳ</a:t>
            </a:r>
            <a:r>
              <a:rPr lang="en-US" sz="2400" i="1" dirty="0"/>
              <a:t> </a:t>
            </a:r>
            <a:r>
              <a:rPr lang="en-US" sz="2400" i="1" dirty="0" err="1"/>
              <a:t>chất</a:t>
            </a:r>
            <a:r>
              <a:rPr lang="en-US" sz="2400" i="1" dirty="0"/>
              <a:t> </a:t>
            </a:r>
            <a:r>
              <a:rPr lang="en-US" sz="2400" i="1" dirty="0" err="1"/>
              <a:t>hữu</a:t>
            </a:r>
            <a:r>
              <a:rPr lang="en-US" sz="2400" i="1" dirty="0"/>
              <a:t> </a:t>
            </a:r>
            <a:r>
              <a:rPr lang="en-US" sz="2400" i="1" dirty="0" err="1"/>
              <a:t>cơ</a:t>
            </a:r>
            <a:r>
              <a:rPr lang="en-US" sz="2400" i="1" dirty="0"/>
              <a:t> </a:t>
            </a:r>
            <a:r>
              <a:rPr lang="en-US" sz="2400" i="1" dirty="0" err="1"/>
              <a:t>tự</a:t>
            </a:r>
            <a:r>
              <a:rPr lang="en-US" sz="2400" i="1" dirty="0"/>
              <a:t> </a:t>
            </a:r>
            <a:r>
              <a:rPr lang="en-US" sz="2400" i="1" dirty="0" err="1" smtClean="0"/>
              <a:t>nhiên</a:t>
            </a:r>
            <a:r>
              <a:rPr lang="en-US" sz="2400" i="1" dirty="0" smtClean="0"/>
              <a:t>.</a:t>
            </a:r>
            <a:r>
              <a:rPr lang="vi-VN" sz="2400" dirty="0"/>
              <a:t> </a:t>
            </a:r>
            <a:r>
              <a:rPr lang="vi-VN" sz="2400" dirty="0" smtClean="0"/>
              <a:t>                         D. </a:t>
            </a:r>
            <a:r>
              <a:rPr lang="en-US" sz="2400" i="1" dirty="0" err="1" smtClean="0"/>
              <a:t>khảo</a:t>
            </a:r>
            <a:r>
              <a:rPr lang="en-US" sz="2400" i="1" dirty="0" smtClean="0"/>
              <a:t> </a:t>
            </a:r>
            <a:r>
              <a:rPr lang="en-US" sz="2400" i="1" dirty="0" err="1"/>
              <a:t>cổ</a:t>
            </a:r>
            <a:r>
              <a:rPr lang="en-US" sz="2400" i="1" dirty="0"/>
              <a:t> </a:t>
            </a:r>
            <a:r>
              <a:rPr lang="en-US" sz="2400" i="1" dirty="0" err="1"/>
              <a:t>học</a:t>
            </a:r>
            <a:endParaRPr lang="en-US" sz="2400" dirty="0"/>
          </a:p>
          <a:p>
            <a:r>
              <a:rPr lang="en-US" sz="2400" dirty="0" err="1"/>
              <a:t>Từ</a:t>
            </a:r>
            <a:r>
              <a:rPr lang="en-US" sz="2400" dirty="0"/>
              <a:t> “it” </a:t>
            </a:r>
            <a:r>
              <a:rPr lang="en-US" sz="2400" dirty="0" err="1"/>
              <a:t>đứng</a:t>
            </a:r>
            <a:r>
              <a:rPr lang="en-US" sz="2400" dirty="0"/>
              <a:t> </a:t>
            </a:r>
            <a:r>
              <a:rPr lang="en-US" sz="2400" dirty="0" err="1"/>
              <a:t>đầu</a:t>
            </a:r>
            <a:r>
              <a:rPr lang="en-US" sz="2400" dirty="0"/>
              <a:t> </a:t>
            </a:r>
            <a:r>
              <a:rPr lang="en-US" sz="2400" dirty="0" err="1"/>
              <a:t>câu</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nên</a:t>
            </a:r>
            <a:r>
              <a:rPr lang="en-US" sz="2400" dirty="0"/>
              <a:t> ta </a:t>
            </a:r>
            <a:r>
              <a:rPr lang="en-US" sz="2400" dirty="0" err="1"/>
              <a:t>đọc</a:t>
            </a:r>
            <a:r>
              <a:rPr lang="en-US" sz="2400" dirty="0"/>
              <a:t> </a:t>
            </a:r>
            <a:r>
              <a:rPr lang="en-US" sz="2400" dirty="0" err="1"/>
              <a:t>lên</a:t>
            </a:r>
            <a:r>
              <a:rPr lang="en-US" sz="2400" dirty="0"/>
              <a:t> </a:t>
            </a:r>
            <a:r>
              <a:rPr lang="en-US" sz="2400" dirty="0" err="1"/>
              <a:t>cả</a:t>
            </a:r>
            <a:r>
              <a:rPr lang="en-US" sz="2400" dirty="0"/>
              <a:t> </a:t>
            </a:r>
            <a:r>
              <a:rPr lang="en-US" sz="2400" dirty="0" err="1"/>
              <a:t>câu</a:t>
            </a:r>
            <a:r>
              <a:rPr lang="en-US" sz="2400" dirty="0"/>
              <a:t> </a:t>
            </a:r>
            <a:r>
              <a:rPr lang="en-US" sz="2400" dirty="0" err="1"/>
              <a:t>phía</a:t>
            </a:r>
            <a:r>
              <a:rPr lang="en-US" sz="2400" dirty="0"/>
              <a:t> </a:t>
            </a:r>
            <a:r>
              <a:rPr lang="en-US" sz="2400" dirty="0" err="1"/>
              <a:t>trên</a:t>
            </a:r>
            <a:r>
              <a:rPr lang="en-US" sz="2400" dirty="0"/>
              <a:t>: “Carbon dating can be used to estimate the age of any organic natural material; it has been used successfully in archeology to determine the age  of ancient artifacts or fossils as well as in a variety of other fields”: </a:t>
            </a:r>
            <a:r>
              <a:rPr lang="en-US" sz="2400" i="1" dirty="0" err="1"/>
              <a:t>Phương</a:t>
            </a:r>
            <a:r>
              <a:rPr lang="en-US" sz="2400" i="1" dirty="0"/>
              <a:t> </a:t>
            </a:r>
            <a:r>
              <a:rPr lang="en-US" sz="2400" i="1" dirty="0" err="1"/>
              <a:t>pháp</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carbon </a:t>
            </a:r>
            <a:r>
              <a:rPr lang="en-US" sz="2400" i="1" dirty="0" err="1"/>
              <a:t>có</a:t>
            </a:r>
            <a:r>
              <a:rPr lang="en-US" sz="2400" i="1" dirty="0"/>
              <a:t> </a:t>
            </a:r>
            <a:r>
              <a:rPr lang="en-US" sz="2400" i="1" dirty="0" err="1"/>
              <a:t>thể</a:t>
            </a:r>
            <a:r>
              <a:rPr lang="en-US" sz="2400" i="1" dirty="0"/>
              <a:t> </a:t>
            </a:r>
            <a:r>
              <a:rPr lang="en-US" sz="2400" i="1" dirty="0" err="1"/>
              <a:t>được</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để</a:t>
            </a:r>
            <a:r>
              <a:rPr lang="en-US" sz="2400" i="1" dirty="0"/>
              <a:t> </a:t>
            </a:r>
            <a:r>
              <a:rPr lang="en-US" sz="2400" i="1" dirty="0" err="1"/>
              <a:t>ước</a:t>
            </a:r>
            <a:r>
              <a:rPr lang="en-US" sz="2400" i="1" dirty="0"/>
              <a:t> </a:t>
            </a:r>
            <a:r>
              <a:rPr lang="en-US" sz="2400" i="1" dirty="0" err="1"/>
              <a:t>lượng</a:t>
            </a:r>
            <a:r>
              <a:rPr lang="en-US" sz="2400" i="1" dirty="0"/>
              <a:t> </a:t>
            </a:r>
            <a:r>
              <a:rPr lang="en-US" sz="2400" i="1" dirty="0" err="1"/>
              <a:t>tuổi</a:t>
            </a:r>
            <a:r>
              <a:rPr lang="en-US" sz="2400" i="1" dirty="0"/>
              <a:t> </a:t>
            </a:r>
            <a:r>
              <a:rPr lang="en-US" sz="2400" i="1" dirty="0" err="1"/>
              <a:t>của</a:t>
            </a:r>
            <a:r>
              <a:rPr lang="en-US" sz="2400" i="1" dirty="0"/>
              <a:t> </a:t>
            </a:r>
            <a:r>
              <a:rPr lang="en-US" sz="2400" i="1" dirty="0" err="1"/>
              <a:t>bất</a:t>
            </a:r>
            <a:r>
              <a:rPr lang="en-US" sz="2400" i="1" dirty="0"/>
              <a:t> </a:t>
            </a:r>
            <a:r>
              <a:rPr lang="en-US" sz="2400" i="1" dirty="0" err="1"/>
              <a:t>kì</a:t>
            </a:r>
            <a:r>
              <a:rPr lang="en-US" sz="2400" i="1" dirty="0"/>
              <a:t> </a:t>
            </a:r>
            <a:r>
              <a:rPr lang="en-US" sz="2400" i="1" dirty="0" err="1"/>
              <a:t>chất</a:t>
            </a:r>
            <a:r>
              <a:rPr lang="en-US" sz="2400" i="1" dirty="0"/>
              <a:t> </a:t>
            </a:r>
            <a:r>
              <a:rPr lang="en-US" sz="2400" i="1" dirty="0" err="1"/>
              <a:t>hữu</a:t>
            </a:r>
            <a:r>
              <a:rPr lang="en-US" sz="2400" i="1" dirty="0"/>
              <a:t> </a:t>
            </a:r>
            <a:r>
              <a:rPr lang="en-US" sz="2400" i="1" dirty="0" err="1"/>
              <a:t>cơ</a:t>
            </a:r>
            <a:r>
              <a:rPr lang="en-US" sz="2400" i="1" dirty="0"/>
              <a:t> </a:t>
            </a:r>
            <a:r>
              <a:rPr lang="en-US" sz="2400" i="1" dirty="0" err="1"/>
              <a:t>tự</a:t>
            </a:r>
            <a:r>
              <a:rPr lang="en-US" sz="2400" i="1" dirty="0"/>
              <a:t> </a:t>
            </a:r>
            <a:r>
              <a:rPr lang="en-US" sz="2400" i="1" dirty="0" err="1"/>
              <a:t>nhiên</a:t>
            </a:r>
            <a:r>
              <a:rPr lang="en-US" sz="2400" i="1" dirty="0"/>
              <a:t> </a:t>
            </a:r>
            <a:r>
              <a:rPr lang="en-US" sz="2400" i="1" dirty="0" err="1"/>
              <a:t>nào</a:t>
            </a:r>
            <a:r>
              <a:rPr lang="en-US" sz="2400" i="1" dirty="0"/>
              <a:t>, </a:t>
            </a:r>
            <a:r>
              <a:rPr lang="en-US" sz="2400" i="1" dirty="0" err="1"/>
              <a:t>nó</a:t>
            </a:r>
            <a:r>
              <a:rPr lang="en-US" sz="2400" i="1" dirty="0"/>
              <a:t> </a:t>
            </a:r>
            <a:r>
              <a:rPr lang="en-US" sz="2400" i="1" dirty="0" err="1"/>
              <a:t>được</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thành</a:t>
            </a:r>
            <a:r>
              <a:rPr lang="en-US" sz="2400" i="1" dirty="0"/>
              <a:t> </a:t>
            </a:r>
            <a:r>
              <a:rPr lang="en-US" sz="2400" i="1" dirty="0" err="1"/>
              <a:t>công</a:t>
            </a:r>
            <a:r>
              <a:rPr lang="en-US" sz="2400" i="1" dirty="0"/>
              <a:t> </a:t>
            </a:r>
            <a:r>
              <a:rPr lang="en-US" sz="2400" i="1" dirty="0" err="1"/>
              <a:t>trong</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khảo</a:t>
            </a:r>
            <a:r>
              <a:rPr lang="en-US" sz="2400" i="1" dirty="0"/>
              <a:t> </a:t>
            </a:r>
            <a:r>
              <a:rPr lang="en-US" sz="2400" i="1" dirty="0" err="1"/>
              <a:t>cổ</a:t>
            </a:r>
            <a:r>
              <a:rPr lang="en-US" sz="2400" i="1" dirty="0"/>
              <a:t> </a:t>
            </a:r>
            <a:r>
              <a:rPr lang="en-US" sz="2400" i="1" dirty="0" err="1"/>
              <a:t>học</a:t>
            </a:r>
            <a:r>
              <a:rPr lang="en-US" sz="2400" i="1" dirty="0"/>
              <a:t> </a:t>
            </a:r>
            <a:r>
              <a:rPr lang="en-US" sz="2400" i="1" dirty="0" err="1"/>
              <a:t>để</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tuổi</a:t>
            </a:r>
            <a:r>
              <a:rPr lang="en-US" sz="2400" i="1" dirty="0"/>
              <a:t> </a:t>
            </a:r>
            <a:r>
              <a:rPr lang="en-US" sz="2400" i="1" dirty="0" err="1"/>
              <a:t>của</a:t>
            </a:r>
            <a:r>
              <a:rPr lang="en-US" sz="2400" i="1" dirty="0"/>
              <a:t> </a:t>
            </a:r>
            <a:r>
              <a:rPr lang="en-US" sz="2400" i="1" dirty="0" err="1"/>
              <a:t>các</a:t>
            </a:r>
            <a:r>
              <a:rPr lang="en-US" sz="2400" i="1" dirty="0"/>
              <a:t> </a:t>
            </a:r>
            <a:r>
              <a:rPr lang="en-US" sz="2400" i="1" dirty="0" err="1"/>
              <a:t>cổ</a:t>
            </a:r>
            <a:r>
              <a:rPr lang="en-US" sz="2400" i="1" dirty="0"/>
              <a:t> </a:t>
            </a:r>
            <a:r>
              <a:rPr lang="en-US" sz="2400" i="1" dirty="0" err="1"/>
              <a:t>vật</a:t>
            </a:r>
            <a:r>
              <a:rPr lang="en-US" sz="2400" i="1" dirty="0"/>
              <a:t>, </a:t>
            </a:r>
            <a:r>
              <a:rPr lang="en-US" sz="2400" i="1" dirty="0" err="1"/>
              <a:t>hóa</a:t>
            </a:r>
            <a:r>
              <a:rPr lang="en-US" sz="2400" i="1" dirty="0"/>
              <a:t> </a:t>
            </a:r>
            <a:r>
              <a:rPr lang="en-US" sz="2400" i="1" dirty="0" err="1"/>
              <a:t>thạch</a:t>
            </a:r>
            <a:r>
              <a:rPr lang="en-US" sz="2400" i="1" dirty="0"/>
              <a:t> </a:t>
            </a:r>
            <a:r>
              <a:rPr lang="en-US" sz="2400" i="1" dirty="0" err="1"/>
              <a:t>cổ</a:t>
            </a:r>
            <a:r>
              <a:rPr lang="en-US" sz="2400" i="1" dirty="0"/>
              <a:t> </a:t>
            </a:r>
            <a:r>
              <a:rPr lang="en-US" sz="2400" i="1" dirty="0" err="1"/>
              <a:t>cũng</a:t>
            </a:r>
            <a:r>
              <a:rPr lang="en-US" sz="2400" i="1" dirty="0"/>
              <a:t> </a:t>
            </a:r>
            <a:r>
              <a:rPr lang="en-US" sz="2400" i="1" dirty="0" err="1"/>
              <a:t>như</a:t>
            </a:r>
            <a:r>
              <a:rPr lang="en-US" sz="2400" i="1" dirty="0"/>
              <a:t> </a:t>
            </a:r>
            <a:r>
              <a:rPr lang="en-US" sz="2400" i="1" dirty="0" err="1"/>
              <a:t>là</a:t>
            </a:r>
            <a:r>
              <a:rPr lang="en-US" sz="2400" i="1" dirty="0"/>
              <a:t> </a:t>
            </a:r>
            <a:r>
              <a:rPr lang="en-US" sz="2400" i="1" dirty="0" err="1"/>
              <a:t>trong</a:t>
            </a:r>
            <a:r>
              <a:rPr lang="en-US" sz="2400" i="1" dirty="0"/>
              <a:t> </a:t>
            </a:r>
            <a:r>
              <a:rPr lang="en-US" sz="2400" i="1" dirty="0" err="1"/>
              <a:t>nhiều</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khác</a:t>
            </a:r>
            <a:r>
              <a:rPr lang="en-US" sz="2400" i="1" dirty="0"/>
              <a:t>.</a:t>
            </a:r>
            <a:endParaRPr lang="en-US" sz="2400" dirty="0"/>
          </a:p>
          <a:p>
            <a:r>
              <a:rPr lang="en-US" sz="2400" dirty="0" err="1"/>
              <a:t>Dựa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của</a:t>
            </a:r>
            <a:r>
              <a:rPr lang="en-US" sz="2400" dirty="0"/>
              <a:t> </a:t>
            </a:r>
            <a:r>
              <a:rPr lang="en-US" sz="2400" dirty="0" err="1"/>
              <a:t>câu</a:t>
            </a:r>
            <a:r>
              <a:rPr lang="en-US" sz="2400" dirty="0"/>
              <a:t> </a:t>
            </a:r>
            <a:r>
              <a:rPr lang="en-US" sz="2400" dirty="0" err="1"/>
              <a:t>thì</a:t>
            </a:r>
            <a:r>
              <a:rPr lang="en-US" sz="2400" dirty="0"/>
              <a:t> “it” </a:t>
            </a:r>
            <a:r>
              <a:rPr lang="en-US" sz="2400" dirty="0" err="1"/>
              <a:t>chỉ</a:t>
            </a:r>
            <a:r>
              <a:rPr lang="en-US" sz="2400" dirty="0"/>
              <a:t> </a:t>
            </a:r>
            <a:r>
              <a:rPr lang="en-US" sz="2400" dirty="0" err="1"/>
              <a:t>có</a:t>
            </a:r>
            <a:r>
              <a:rPr lang="en-US" sz="2400" dirty="0"/>
              <a:t> </a:t>
            </a:r>
            <a:r>
              <a:rPr lang="en-US" sz="2400" dirty="0" err="1"/>
              <a:t>thể</a:t>
            </a:r>
            <a:r>
              <a:rPr lang="en-US" sz="2400" dirty="0"/>
              <a:t> </a:t>
            </a:r>
            <a:r>
              <a:rPr lang="en-US" sz="2400" dirty="0" err="1"/>
              <a:t>là</a:t>
            </a:r>
            <a:r>
              <a:rPr lang="en-US" sz="2400" dirty="0"/>
              <a:t> </a:t>
            </a:r>
            <a:r>
              <a:rPr lang="en-US" sz="2400" dirty="0" err="1"/>
              <a:t>ám</a:t>
            </a:r>
            <a:r>
              <a:rPr lang="en-US" sz="2400" dirty="0"/>
              <a:t> </a:t>
            </a:r>
            <a:r>
              <a:rPr lang="en-US" sz="2400" dirty="0" err="1"/>
              <a:t>chỉ</a:t>
            </a:r>
            <a:r>
              <a:rPr lang="en-US" sz="2400" dirty="0"/>
              <a:t> </a:t>
            </a:r>
            <a:r>
              <a:rPr lang="en-US" sz="2400" dirty="0" err="1"/>
              <a:t>cho</a:t>
            </a:r>
            <a:r>
              <a:rPr lang="en-US" sz="2400" dirty="0"/>
              <a:t> “Carbon dating”.</a:t>
            </a:r>
          </a:p>
          <a:p>
            <a:endParaRPr lang="en-US" sz="2400" dirty="0"/>
          </a:p>
        </p:txBody>
      </p:sp>
      <p:sp>
        <p:nvSpPr>
          <p:cNvPr id="5" name="Oval 4"/>
          <p:cNvSpPr/>
          <p:nvPr/>
        </p:nvSpPr>
        <p:spPr>
          <a:xfrm>
            <a:off x="3048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224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6370975"/>
          </a:xfrm>
          <a:prstGeom prst="rect">
            <a:avLst/>
          </a:prstGeom>
          <a:noFill/>
        </p:spPr>
        <p:txBody>
          <a:bodyPr wrap="square" rtlCol="0">
            <a:spAutoFit/>
          </a:bodyPr>
          <a:lstStyle/>
          <a:p>
            <a:r>
              <a:rPr lang="en-US" sz="2400" b="1" dirty="0"/>
              <a:t>Question 47: </a:t>
            </a:r>
            <a:r>
              <a:rPr lang="en-US" sz="2400" dirty="0"/>
              <a:t>The word </a:t>
            </a:r>
            <a:r>
              <a:rPr lang="en-US" sz="2400" b="1" dirty="0"/>
              <a:t>“underlying” </a:t>
            </a:r>
            <a:r>
              <a:rPr lang="en-US" sz="2400" dirty="0"/>
              <a:t>in paragraph I could best be replaced by</a:t>
            </a:r>
            <a:r>
              <a:rPr lang="en-US" sz="2400" u="sng" dirty="0"/>
              <a:t> 	</a:t>
            </a:r>
            <a:r>
              <a:rPr lang="en-US" sz="2400" dirty="0"/>
              <a:t>.</a:t>
            </a:r>
          </a:p>
          <a:p>
            <a:r>
              <a:rPr lang="en-US" sz="2400" b="1" dirty="0"/>
              <a:t>A. </a:t>
            </a:r>
            <a:r>
              <a:rPr lang="en-US" sz="2400" dirty="0"/>
              <a:t>below	</a:t>
            </a:r>
            <a:r>
              <a:rPr lang="vi-VN" sz="2400" dirty="0" smtClean="0"/>
              <a:t>		</a:t>
            </a:r>
            <a:r>
              <a:rPr lang="en-US" sz="2400" b="1" dirty="0" smtClean="0"/>
              <a:t>B</a:t>
            </a:r>
            <a:r>
              <a:rPr lang="en-US" sz="2400" b="1" dirty="0"/>
              <a:t>. </a:t>
            </a:r>
            <a:r>
              <a:rPr lang="en-US" sz="2400" dirty="0"/>
              <a:t>requiring</a:t>
            </a:r>
          </a:p>
          <a:p>
            <a:r>
              <a:rPr lang="en-US" sz="2400" b="1" dirty="0"/>
              <a:t>C. </a:t>
            </a:r>
            <a:r>
              <a:rPr lang="en-US" sz="2400" dirty="0"/>
              <a:t>serving as a basis for	</a:t>
            </a:r>
            <a:r>
              <a:rPr lang="en-US" sz="2400" b="1" dirty="0"/>
              <a:t>D. </a:t>
            </a:r>
            <a:r>
              <a:rPr lang="en-US" sz="2400" dirty="0"/>
              <a:t>being studied through</a:t>
            </a:r>
          </a:p>
          <a:p>
            <a:endParaRPr lang="vi-VN" sz="2400" b="1" dirty="0" smtClean="0"/>
          </a:p>
          <a:p>
            <a:pPr lvl="0"/>
            <a:r>
              <a:rPr lang="en-US" sz="2400" b="1" dirty="0" smtClean="0"/>
              <a:t>underlying </a:t>
            </a:r>
            <a:r>
              <a:rPr lang="en-US" sz="2400" b="1" dirty="0"/>
              <a:t>(</a:t>
            </a:r>
            <a:r>
              <a:rPr lang="en-US" sz="2400" b="1" dirty="0" err="1"/>
              <a:t>adj</a:t>
            </a:r>
            <a:r>
              <a:rPr lang="en-US" sz="2400" b="1" dirty="0"/>
              <a:t>): </a:t>
            </a:r>
            <a:r>
              <a:rPr lang="en-US" sz="2400" i="1" dirty="0" err="1"/>
              <a:t>cơ</a:t>
            </a:r>
            <a:r>
              <a:rPr lang="en-US" sz="2400" i="1" dirty="0"/>
              <a:t> </a:t>
            </a:r>
            <a:r>
              <a:rPr lang="en-US" sz="2400" i="1" dirty="0" err="1"/>
              <a:t>bản</a:t>
            </a:r>
            <a:r>
              <a:rPr lang="en-US" sz="2400" i="1" dirty="0"/>
              <a:t>, </a:t>
            </a:r>
            <a:r>
              <a:rPr lang="en-US" sz="2400" i="1" dirty="0" err="1"/>
              <a:t>cơ</a:t>
            </a:r>
            <a:r>
              <a:rPr lang="en-US" sz="2400" i="1" dirty="0"/>
              <a:t> </a:t>
            </a:r>
            <a:r>
              <a:rPr lang="en-US" sz="2400" i="1" dirty="0" err="1"/>
              <a:t>sở</a:t>
            </a:r>
            <a:r>
              <a:rPr lang="en-US" sz="2400" i="1" dirty="0"/>
              <a:t> = </a:t>
            </a:r>
            <a:r>
              <a:rPr lang="en-US" sz="2400" b="1" dirty="0"/>
              <a:t>C. serving as a basis for: </a:t>
            </a:r>
            <a:r>
              <a:rPr lang="en-US" sz="2400" i="1" dirty="0" err="1"/>
              <a:t>làm</a:t>
            </a:r>
            <a:r>
              <a:rPr lang="en-US" sz="2400" i="1" dirty="0"/>
              <a:t> </a:t>
            </a:r>
            <a:r>
              <a:rPr lang="en-US" sz="2400" i="1" dirty="0" err="1"/>
              <a:t>cơ</a:t>
            </a:r>
            <a:r>
              <a:rPr lang="en-US" sz="2400" i="1" dirty="0"/>
              <a:t> </a:t>
            </a:r>
            <a:r>
              <a:rPr lang="en-US" sz="2400" i="1" dirty="0" err="1"/>
              <a:t>sở</a:t>
            </a:r>
            <a:r>
              <a:rPr lang="en-US" sz="2400" i="1" dirty="0"/>
              <a:t> </a:t>
            </a:r>
            <a:r>
              <a:rPr lang="en-US" sz="2400" i="1" dirty="0" err="1"/>
              <a:t>cho</a:t>
            </a:r>
            <a:r>
              <a:rPr lang="en-US" sz="2400" i="1" dirty="0"/>
              <a:t>.</a:t>
            </a:r>
            <a:endParaRPr lang="en-US" sz="2400" dirty="0"/>
          </a:p>
          <a:p>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a:t>
            </a:r>
          </a:p>
          <a:p>
            <a:pPr lvl="0"/>
            <a:r>
              <a:rPr lang="en-US" sz="2400" i="1" dirty="0" err="1"/>
              <a:t>bên</a:t>
            </a:r>
            <a:r>
              <a:rPr lang="en-US" sz="2400" i="1" dirty="0"/>
              <a:t> </a:t>
            </a:r>
            <a:r>
              <a:rPr lang="en-US" sz="2400" i="1" dirty="0" err="1"/>
              <a:t>dưới</a:t>
            </a:r>
            <a:r>
              <a:rPr lang="en-US" sz="2400" i="1" dirty="0"/>
              <a:t>.</a:t>
            </a:r>
            <a:endParaRPr lang="en-US" sz="2400" dirty="0"/>
          </a:p>
          <a:p>
            <a:pPr lvl="0"/>
            <a:r>
              <a:rPr lang="en-US" sz="2400" i="1" dirty="0" err="1"/>
              <a:t>yêu</a:t>
            </a:r>
            <a:r>
              <a:rPr lang="en-US" sz="2400" i="1" dirty="0"/>
              <a:t> </a:t>
            </a:r>
            <a:r>
              <a:rPr lang="en-US" sz="2400" i="1" dirty="0" err="1"/>
              <a:t>cầu</a:t>
            </a:r>
            <a:r>
              <a:rPr lang="en-US" sz="2400" i="1" dirty="0"/>
              <a:t>.</a:t>
            </a:r>
            <a:endParaRPr lang="en-US" sz="2400" dirty="0"/>
          </a:p>
          <a:p>
            <a:r>
              <a:rPr lang="en-US" sz="2400" dirty="0"/>
              <a:t>D. </a:t>
            </a:r>
            <a:r>
              <a:rPr lang="en-US" sz="2400" i="1" dirty="0" err="1"/>
              <a:t>đang</a:t>
            </a:r>
            <a:r>
              <a:rPr lang="en-US" sz="2400" i="1" dirty="0"/>
              <a:t> </a:t>
            </a:r>
            <a:r>
              <a:rPr lang="en-US" sz="2400" i="1" dirty="0" err="1"/>
              <a:t>được</a:t>
            </a:r>
            <a:r>
              <a:rPr lang="en-US" sz="2400" i="1" dirty="0"/>
              <a:t> </a:t>
            </a:r>
            <a:r>
              <a:rPr lang="en-US" sz="2400" i="1" dirty="0" err="1"/>
              <a:t>nghiên</a:t>
            </a:r>
            <a:r>
              <a:rPr lang="en-US" sz="2400" i="1" dirty="0"/>
              <a:t> </a:t>
            </a:r>
            <a:r>
              <a:rPr lang="en-US" sz="2400" i="1" dirty="0" err="1"/>
              <a:t>cứu</a:t>
            </a:r>
            <a:r>
              <a:rPr lang="en-US" sz="2400" i="1" dirty="0"/>
              <a:t> qua.</a:t>
            </a:r>
            <a:endParaRPr lang="en-US" sz="2400" dirty="0"/>
          </a:p>
          <a:p>
            <a:r>
              <a:rPr lang="en-US" sz="2400" b="1" dirty="0" err="1"/>
              <a:t>Tạm</a:t>
            </a:r>
            <a:r>
              <a:rPr lang="en-US" sz="2400" b="1" dirty="0"/>
              <a:t> </a:t>
            </a:r>
            <a:r>
              <a:rPr lang="en-US" sz="2400" b="1" dirty="0" err="1"/>
              <a:t>dịch</a:t>
            </a:r>
            <a:r>
              <a:rPr lang="en-US" sz="2400" b="1" dirty="0"/>
              <a:t>: </a:t>
            </a:r>
            <a:r>
              <a:rPr lang="en-US" sz="2400" dirty="0"/>
              <a:t>“The principle underlying the use of carbon dating is that carbon is a part of all living things on Earth": </a:t>
            </a:r>
            <a:r>
              <a:rPr lang="en-US" sz="2400" i="1" dirty="0" err="1"/>
              <a:t>Nguyên</a:t>
            </a:r>
            <a:r>
              <a:rPr lang="en-US" sz="2400" i="1" dirty="0"/>
              <a:t> </a:t>
            </a:r>
            <a:r>
              <a:rPr lang="en-US" sz="2400" i="1" dirty="0" err="1"/>
              <a:t>tắc</a:t>
            </a:r>
            <a:r>
              <a:rPr lang="en-US" sz="2400" i="1" dirty="0"/>
              <a:t> </a:t>
            </a:r>
            <a:r>
              <a:rPr lang="en-US" sz="2400" i="1" dirty="0" err="1"/>
              <a:t>làm</a:t>
            </a:r>
            <a:r>
              <a:rPr lang="en-US" sz="2400" i="1" dirty="0"/>
              <a:t> </a:t>
            </a:r>
            <a:r>
              <a:rPr lang="en-US" sz="2400" i="1" dirty="0" err="1"/>
              <a:t>cơ</a:t>
            </a:r>
            <a:r>
              <a:rPr lang="en-US" sz="2400" i="1" dirty="0"/>
              <a:t> </a:t>
            </a:r>
            <a:r>
              <a:rPr lang="en-US" sz="2400" i="1" dirty="0" err="1"/>
              <a:t>sở</a:t>
            </a:r>
            <a:r>
              <a:rPr lang="en-US" sz="2400" i="1" dirty="0"/>
              <a:t> </a:t>
            </a:r>
            <a:r>
              <a:rPr lang="en-US" sz="2400" i="1" dirty="0" err="1"/>
              <a:t>tiền</a:t>
            </a:r>
            <a:r>
              <a:rPr lang="en-US" sz="2400" i="1" dirty="0"/>
              <a:t> </a:t>
            </a:r>
            <a:r>
              <a:rPr lang="en-US" sz="2400" i="1" dirty="0" err="1"/>
              <a:t>đề</a:t>
            </a:r>
            <a:r>
              <a:rPr lang="en-US" sz="2400" i="1" dirty="0"/>
              <a:t> </a:t>
            </a:r>
            <a:r>
              <a:rPr lang="en-US" sz="2400" i="1" dirty="0" err="1"/>
              <a:t>cho</a:t>
            </a:r>
            <a:r>
              <a:rPr lang="en-US" sz="2400" i="1" dirty="0"/>
              <a:t> </a:t>
            </a:r>
            <a:r>
              <a:rPr lang="en-US" sz="2400" i="1" dirty="0" err="1"/>
              <a:t>việc</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phương</a:t>
            </a:r>
            <a:r>
              <a:rPr lang="en-US" sz="2400" i="1" dirty="0"/>
              <a:t> </a:t>
            </a:r>
            <a:r>
              <a:rPr lang="en-US" sz="2400" i="1" dirty="0" err="1"/>
              <a:t>pháp</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carbon </a:t>
            </a:r>
            <a:r>
              <a:rPr lang="en-US" sz="2400" i="1" dirty="0" err="1"/>
              <a:t>đó</a:t>
            </a:r>
            <a:r>
              <a:rPr lang="en-US" sz="2400" i="1" dirty="0"/>
              <a:t> </a:t>
            </a:r>
            <a:r>
              <a:rPr lang="en-US" sz="2400" i="1" dirty="0" err="1"/>
              <a:t>là</a:t>
            </a:r>
            <a:r>
              <a:rPr lang="en-US" sz="2400" i="1" dirty="0"/>
              <a:t> carbon </a:t>
            </a:r>
            <a:r>
              <a:rPr lang="en-US" sz="2400" i="1" dirty="0" err="1"/>
              <a:t>là</a:t>
            </a:r>
            <a:r>
              <a:rPr lang="en-US" sz="2400" i="1" dirty="0"/>
              <a:t> </a:t>
            </a:r>
            <a:r>
              <a:rPr lang="en-US" sz="2400" i="1" dirty="0" err="1"/>
              <a:t>một</a:t>
            </a:r>
            <a:r>
              <a:rPr lang="en-US" sz="2400" i="1" dirty="0"/>
              <a:t> </a:t>
            </a:r>
            <a:r>
              <a:rPr lang="en-US" sz="2400" i="1" dirty="0" err="1"/>
              <a:t>phần</a:t>
            </a:r>
            <a:r>
              <a:rPr lang="en-US" sz="2400" i="1" dirty="0"/>
              <a:t> </a:t>
            </a:r>
            <a:r>
              <a:rPr lang="en-US" sz="2400" i="1" dirty="0" err="1"/>
              <a:t>của</a:t>
            </a:r>
            <a:r>
              <a:rPr lang="en-US" sz="2400" i="1" dirty="0"/>
              <a:t> </a:t>
            </a:r>
            <a:r>
              <a:rPr lang="en-US" sz="2400" i="1" dirty="0" err="1"/>
              <a:t>tất</a:t>
            </a:r>
            <a:r>
              <a:rPr lang="en-US" sz="2400" i="1" dirty="0"/>
              <a:t> </a:t>
            </a:r>
            <a:r>
              <a:rPr lang="en-US" sz="2400" i="1" dirty="0" err="1"/>
              <a:t>cả</a:t>
            </a:r>
            <a:r>
              <a:rPr lang="en-US" sz="2400" i="1" dirty="0"/>
              <a:t> </a:t>
            </a:r>
            <a:r>
              <a:rPr lang="en-US" sz="2400" i="1" dirty="0" err="1"/>
              <a:t>các</a:t>
            </a:r>
            <a:r>
              <a:rPr lang="en-US" sz="2400" i="1" dirty="0"/>
              <a:t> </a:t>
            </a:r>
            <a:r>
              <a:rPr lang="en-US" sz="2400" i="1" dirty="0" err="1"/>
              <a:t>sinh</a:t>
            </a:r>
            <a:r>
              <a:rPr lang="en-US" sz="2400" i="1" dirty="0"/>
              <a:t> </a:t>
            </a:r>
            <a:r>
              <a:rPr lang="en-US" sz="2400" i="1" dirty="0" err="1"/>
              <a:t>vật</a:t>
            </a:r>
            <a:r>
              <a:rPr lang="en-US" sz="2400" i="1" dirty="0"/>
              <a:t> </a:t>
            </a:r>
            <a:r>
              <a:rPr lang="en-US" sz="2400" i="1" dirty="0" err="1"/>
              <a:t>sống</a:t>
            </a:r>
            <a:r>
              <a:rPr lang="en-US" sz="2400" i="1" dirty="0"/>
              <a:t> </a:t>
            </a:r>
            <a:r>
              <a:rPr lang="en-US" sz="2400" i="1" dirty="0" err="1"/>
              <a:t>trên</a:t>
            </a:r>
            <a:r>
              <a:rPr lang="en-US" sz="2400" i="1" dirty="0"/>
              <a:t> </a:t>
            </a:r>
            <a:r>
              <a:rPr lang="en-US" sz="2400" i="1" dirty="0" err="1"/>
              <a:t>trái</a:t>
            </a:r>
            <a:r>
              <a:rPr lang="en-US" sz="2400" i="1" dirty="0"/>
              <a:t> </a:t>
            </a:r>
            <a:r>
              <a:rPr lang="en-US" sz="2400" i="1" dirty="0" err="1"/>
              <a:t>đất</a:t>
            </a:r>
            <a:r>
              <a:rPr lang="en-US" sz="2400" i="1" dirty="0"/>
              <a:t>.</a:t>
            </a:r>
            <a:endParaRPr lang="en-US" sz="2400" dirty="0"/>
          </a:p>
          <a:p>
            <a:endParaRPr lang="en-US" sz="2400" dirty="0"/>
          </a:p>
        </p:txBody>
      </p:sp>
      <p:sp>
        <p:nvSpPr>
          <p:cNvPr id="5" name="Oval 4"/>
          <p:cNvSpPr/>
          <p:nvPr/>
        </p:nvSpPr>
        <p:spPr>
          <a:xfrm>
            <a:off x="1524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557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91600" cy="7017306"/>
          </a:xfrm>
          <a:prstGeom prst="rect">
            <a:avLst/>
          </a:prstGeom>
          <a:noFill/>
        </p:spPr>
        <p:txBody>
          <a:bodyPr wrap="square" rtlCol="0">
            <a:spAutoFit/>
          </a:bodyPr>
          <a:lstStyle/>
          <a:p>
            <a:r>
              <a:rPr lang="en-US" b="1" dirty="0"/>
              <a:t>Question 48: </a:t>
            </a:r>
            <a:r>
              <a:rPr lang="en-US" dirty="0"/>
              <a:t>The paragraph following the passage most probably discusses</a:t>
            </a:r>
            <a:r>
              <a:rPr lang="en-US" u="sng" dirty="0"/>
              <a:t> 	</a:t>
            </a:r>
            <a:r>
              <a:rPr lang="en-US" dirty="0"/>
              <a:t>.</a:t>
            </a:r>
          </a:p>
          <a:p>
            <a:pPr lvl="0"/>
            <a:r>
              <a:rPr lang="vi-VN" dirty="0" smtClean="0"/>
              <a:t>A.</a:t>
            </a:r>
            <a:r>
              <a:rPr lang="en-US" dirty="0" smtClean="0"/>
              <a:t>what </a:t>
            </a:r>
            <a:r>
              <a:rPr lang="en-US" dirty="0"/>
              <a:t>substances are part of all living things</a:t>
            </a:r>
          </a:p>
          <a:p>
            <a:pPr lvl="0"/>
            <a:r>
              <a:rPr lang="vi-VN" dirty="0" smtClean="0"/>
              <a:t>B.</a:t>
            </a:r>
            <a:r>
              <a:rPr lang="en-US" dirty="0" smtClean="0"/>
              <a:t>how </a:t>
            </a:r>
            <a:r>
              <a:rPr lang="en-US" dirty="0"/>
              <a:t>carbon-14 decay intonitrogen-14</a:t>
            </a:r>
          </a:p>
          <a:p>
            <a:pPr lvl="0"/>
            <a:r>
              <a:rPr lang="vi-VN" dirty="0" smtClean="0"/>
              <a:t>C.</a:t>
            </a:r>
            <a:r>
              <a:rPr lang="en-US" dirty="0" smtClean="0"/>
              <a:t>why </a:t>
            </a:r>
            <a:r>
              <a:rPr lang="en-US" dirty="0"/>
              <a:t>carbon-14 has such a long half-life</a:t>
            </a:r>
          </a:p>
          <a:p>
            <a:pPr lvl="0"/>
            <a:r>
              <a:rPr lang="vi-VN" dirty="0" smtClean="0"/>
              <a:t>D.</a:t>
            </a:r>
            <a:r>
              <a:rPr lang="en-US" dirty="0" smtClean="0"/>
              <a:t>various </a:t>
            </a:r>
            <a:r>
              <a:rPr lang="en-US" dirty="0"/>
              <a:t>other age-dating methods</a:t>
            </a:r>
          </a:p>
          <a:p>
            <a:endParaRPr lang="vi-VN" b="1" dirty="0" smtClean="0"/>
          </a:p>
          <a:p>
            <a:r>
              <a:rPr lang="en-US" i="1" dirty="0" err="1" smtClean="0"/>
              <a:t>Đoạn</a:t>
            </a:r>
            <a:r>
              <a:rPr lang="en-US" i="1" dirty="0" smtClean="0"/>
              <a:t> </a:t>
            </a:r>
            <a:r>
              <a:rPr lang="en-US" i="1" dirty="0" err="1"/>
              <a:t>văn</a:t>
            </a:r>
            <a:r>
              <a:rPr lang="en-US" i="1" dirty="0"/>
              <a:t> </a:t>
            </a:r>
            <a:r>
              <a:rPr lang="en-US" i="1" dirty="0" err="1"/>
              <a:t>tiếp</a:t>
            </a:r>
            <a:r>
              <a:rPr lang="en-US" i="1" dirty="0"/>
              <a:t> </a:t>
            </a:r>
            <a:r>
              <a:rPr lang="en-US" i="1" dirty="0" err="1"/>
              <a:t>theo</a:t>
            </a:r>
            <a:r>
              <a:rPr lang="en-US" i="1" dirty="0"/>
              <a:t> </a:t>
            </a:r>
            <a:r>
              <a:rPr lang="en-US" i="1" dirty="0" err="1"/>
              <a:t>của</a:t>
            </a:r>
            <a:r>
              <a:rPr lang="en-US" i="1" dirty="0"/>
              <a:t> </a:t>
            </a:r>
            <a:r>
              <a:rPr lang="en-US" i="1" dirty="0" err="1"/>
              <a:t>đoạn</a:t>
            </a:r>
            <a:r>
              <a:rPr lang="en-US" i="1" dirty="0"/>
              <a:t> </a:t>
            </a:r>
            <a:r>
              <a:rPr lang="en-US" i="1" dirty="0" err="1"/>
              <a:t>trong</a:t>
            </a:r>
            <a:r>
              <a:rPr lang="en-US" i="1" dirty="0"/>
              <a:t> </a:t>
            </a:r>
            <a:r>
              <a:rPr lang="en-US" i="1" dirty="0" err="1"/>
              <a:t>bài</a:t>
            </a:r>
            <a:r>
              <a:rPr lang="en-US" i="1" dirty="0"/>
              <a:t> </a:t>
            </a:r>
            <a:r>
              <a:rPr lang="en-US" i="1" dirty="0" err="1"/>
              <a:t>có</a:t>
            </a:r>
            <a:r>
              <a:rPr lang="en-US" i="1" dirty="0"/>
              <a:t> </a:t>
            </a:r>
            <a:r>
              <a:rPr lang="en-US" i="1" dirty="0" err="1"/>
              <a:t>thế</a:t>
            </a:r>
            <a:r>
              <a:rPr lang="en-US" i="1" dirty="0"/>
              <a:t> </a:t>
            </a:r>
            <a:r>
              <a:rPr lang="en-US" i="1" dirty="0" err="1"/>
              <a:t>bản</a:t>
            </a:r>
            <a:r>
              <a:rPr lang="en-US" i="1" dirty="0"/>
              <a:t> </a:t>
            </a:r>
            <a:r>
              <a:rPr lang="en-US" i="1" dirty="0" err="1"/>
              <a:t>về</a:t>
            </a:r>
            <a:r>
              <a:rPr lang="en-US" b="1" u="sng" dirty="0"/>
              <a:t> 	</a:t>
            </a:r>
            <a:r>
              <a:rPr lang="en-US" b="1" dirty="0"/>
              <a:t>.</a:t>
            </a:r>
            <a:endParaRPr lang="en-US" dirty="0"/>
          </a:p>
          <a:p>
            <a:pPr lvl="0"/>
            <a:r>
              <a:rPr lang="vi-VN" i="1" dirty="0" smtClean="0"/>
              <a:t>A.</a:t>
            </a:r>
            <a:r>
              <a:rPr lang="en-US" i="1" dirty="0" err="1" smtClean="0"/>
              <a:t>những</a:t>
            </a:r>
            <a:r>
              <a:rPr lang="en-US" i="1" dirty="0" smtClean="0"/>
              <a:t> </a:t>
            </a:r>
            <a:r>
              <a:rPr lang="en-US" i="1" dirty="0" err="1"/>
              <a:t>chất</a:t>
            </a:r>
            <a:r>
              <a:rPr lang="en-US" i="1" dirty="0"/>
              <a:t> </a:t>
            </a:r>
            <a:r>
              <a:rPr lang="en-US" i="1" dirty="0" err="1"/>
              <a:t>nào</a:t>
            </a:r>
            <a:r>
              <a:rPr lang="en-US" i="1" dirty="0"/>
              <a:t> </a:t>
            </a:r>
            <a:r>
              <a:rPr lang="en-US" i="1" dirty="0" err="1"/>
              <a:t>là</a:t>
            </a:r>
            <a:r>
              <a:rPr lang="en-US" i="1" dirty="0"/>
              <a:t> </a:t>
            </a:r>
            <a:r>
              <a:rPr lang="en-US" i="1" dirty="0" err="1"/>
              <a:t>một</a:t>
            </a:r>
            <a:r>
              <a:rPr lang="en-US" i="1" dirty="0"/>
              <a:t> </a:t>
            </a:r>
            <a:r>
              <a:rPr lang="en-US" i="1" dirty="0" err="1"/>
              <a:t>phần</a:t>
            </a:r>
            <a:r>
              <a:rPr lang="en-US" i="1" dirty="0"/>
              <a:t> </a:t>
            </a:r>
            <a:r>
              <a:rPr lang="en-US" i="1" dirty="0" err="1"/>
              <a:t>của</a:t>
            </a:r>
            <a:r>
              <a:rPr lang="en-US" i="1" dirty="0"/>
              <a:t> </a:t>
            </a:r>
            <a:r>
              <a:rPr lang="en-US" i="1" dirty="0" err="1"/>
              <a:t>tất</a:t>
            </a:r>
            <a:r>
              <a:rPr lang="en-US" i="1" dirty="0"/>
              <a:t> </a:t>
            </a:r>
            <a:r>
              <a:rPr lang="en-US" i="1" dirty="0" err="1"/>
              <a:t>cả</a:t>
            </a:r>
            <a:r>
              <a:rPr lang="en-US" i="1" dirty="0"/>
              <a:t> </a:t>
            </a:r>
            <a:r>
              <a:rPr lang="en-US" i="1" dirty="0" err="1"/>
              <a:t>sự</a:t>
            </a:r>
            <a:r>
              <a:rPr lang="en-US" i="1" dirty="0"/>
              <a:t> </a:t>
            </a:r>
            <a:r>
              <a:rPr lang="en-US" i="1" dirty="0" err="1"/>
              <a:t>sống</a:t>
            </a:r>
            <a:r>
              <a:rPr lang="en-US" i="1" dirty="0"/>
              <a:t>.</a:t>
            </a:r>
            <a:endParaRPr lang="en-US" dirty="0"/>
          </a:p>
          <a:p>
            <a:pPr lvl="0"/>
            <a:r>
              <a:rPr lang="vi-VN" i="1" dirty="0" smtClean="0"/>
              <a:t>B.</a:t>
            </a:r>
            <a:r>
              <a:rPr lang="en-US" i="1" dirty="0" err="1" smtClean="0"/>
              <a:t>làm</a:t>
            </a:r>
            <a:r>
              <a:rPr lang="en-US" i="1" dirty="0" smtClean="0"/>
              <a:t> </a:t>
            </a:r>
            <a:r>
              <a:rPr lang="en-US" i="1" dirty="0" err="1"/>
              <a:t>thế</a:t>
            </a:r>
            <a:r>
              <a:rPr lang="en-US" i="1" dirty="0"/>
              <a:t> </a:t>
            </a:r>
            <a:r>
              <a:rPr lang="en-US" i="1" dirty="0" err="1"/>
              <a:t>nào</a:t>
            </a:r>
            <a:r>
              <a:rPr lang="en-US" i="1" dirty="0"/>
              <a:t> cacbon-14 </a:t>
            </a:r>
            <a:r>
              <a:rPr lang="en-US" i="1" dirty="0" err="1"/>
              <a:t>phân</a:t>
            </a:r>
            <a:r>
              <a:rPr lang="en-US" i="1" dirty="0"/>
              <a:t> </a:t>
            </a:r>
            <a:r>
              <a:rPr lang="en-US" i="1" dirty="0" err="1"/>
              <a:t>hủy</a:t>
            </a:r>
            <a:r>
              <a:rPr lang="en-US" i="1" dirty="0"/>
              <a:t> </a:t>
            </a:r>
            <a:r>
              <a:rPr lang="en-US" i="1" dirty="0" err="1"/>
              <a:t>thành</a:t>
            </a:r>
            <a:r>
              <a:rPr lang="en-US" i="1" dirty="0"/>
              <a:t> nitơ-14.</a:t>
            </a:r>
            <a:endParaRPr lang="en-US" dirty="0"/>
          </a:p>
          <a:p>
            <a:pPr lvl="0"/>
            <a:r>
              <a:rPr lang="vi-VN" i="1" dirty="0" smtClean="0"/>
              <a:t>C.</a:t>
            </a:r>
            <a:r>
              <a:rPr lang="en-US" i="1" dirty="0" err="1" smtClean="0"/>
              <a:t>tại</a:t>
            </a:r>
            <a:r>
              <a:rPr lang="en-US" i="1" dirty="0" smtClean="0"/>
              <a:t> </a:t>
            </a:r>
            <a:r>
              <a:rPr lang="en-US" i="1" dirty="0" err="1"/>
              <a:t>sao</a:t>
            </a:r>
            <a:r>
              <a:rPr lang="en-US" i="1" dirty="0"/>
              <a:t> cacbon-14 </a:t>
            </a:r>
            <a:r>
              <a:rPr lang="en-US" i="1" dirty="0" err="1"/>
              <a:t>lại</a:t>
            </a:r>
            <a:r>
              <a:rPr lang="en-US" i="1" dirty="0"/>
              <a:t> </a:t>
            </a:r>
            <a:r>
              <a:rPr lang="en-US" i="1" dirty="0" err="1"/>
              <a:t>có</a:t>
            </a:r>
            <a:r>
              <a:rPr lang="en-US" i="1" dirty="0"/>
              <a:t> </a:t>
            </a:r>
            <a:r>
              <a:rPr lang="en-US" i="1" dirty="0" err="1"/>
              <a:t>thời</a:t>
            </a:r>
            <a:r>
              <a:rPr lang="en-US" i="1" dirty="0"/>
              <a:t> </a:t>
            </a:r>
            <a:r>
              <a:rPr lang="en-US" i="1" dirty="0" err="1"/>
              <a:t>gian</a:t>
            </a:r>
            <a:r>
              <a:rPr lang="en-US" i="1" dirty="0"/>
              <a:t> </a:t>
            </a:r>
            <a:r>
              <a:rPr lang="en-US" i="1" dirty="0" err="1"/>
              <a:t>bán</a:t>
            </a:r>
            <a:r>
              <a:rPr lang="en-US" i="1" dirty="0"/>
              <a:t> </a:t>
            </a:r>
            <a:r>
              <a:rPr lang="en-US" i="1" dirty="0" err="1"/>
              <a:t>hủy</a:t>
            </a:r>
            <a:r>
              <a:rPr lang="en-US" i="1" dirty="0"/>
              <a:t> </a:t>
            </a:r>
            <a:r>
              <a:rPr lang="en-US" i="1" dirty="0" err="1"/>
              <a:t>dài</a:t>
            </a:r>
            <a:r>
              <a:rPr lang="en-US" i="1" dirty="0"/>
              <a:t> </a:t>
            </a:r>
            <a:r>
              <a:rPr lang="en-US" i="1" dirty="0" err="1"/>
              <a:t>như</a:t>
            </a:r>
            <a:r>
              <a:rPr lang="en-US" i="1" dirty="0"/>
              <a:t> </a:t>
            </a:r>
            <a:r>
              <a:rPr lang="en-US" i="1" dirty="0" err="1"/>
              <a:t>vậy</a:t>
            </a:r>
            <a:r>
              <a:rPr lang="en-US" i="1" dirty="0"/>
              <a:t>.</a:t>
            </a:r>
            <a:endParaRPr lang="en-US" dirty="0"/>
          </a:p>
          <a:p>
            <a:r>
              <a:rPr lang="en-US" b="1" dirty="0"/>
              <a:t>D. </a:t>
            </a:r>
            <a:r>
              <a:rPr lang="en-US" i="1" dirty="0" err="1"/>
              <a:t>các</a:t>
            </a:r>
            <a:r>
              <a:rPr lang="en-US" i="1" dirty="0"/>
              <a:t> </a:t>
            </a:r>
            <a:r>
              <a:rPr lang="en-US" i="1" dirty="0" err="1"/>
              <a:t>phương</a:t>
            </a:r>
            <a:r>
              <a:rPr lang="en-US" i="1" dirty="0"/>
              <a:t> </a:t>
            </a:r>
            <a:r>
              <a:rPr lang="en-US" i="1" dirty="0" err="1"/>
              <a:t>pháp</a:t>
            </a:r>
            <a:r>
              <a:rPr lang="en-US" i="1" dirty="0"/>
              <a:t> </a:t>
            </a:r>
            <a:r>
              <a:rPr lang="en-US" i="1" dirty="0" err="1"/>
              <a:t>xác</a:t>
            </a:r>
            <a:r>
              <a:rPr lang="en-US" i="1" dirty="0"/>
              <a:t> </a:t>
            </a:r>
            <a:r>
              <a:rPr lang="en-US" i="1" dirty="0" err="1"/>
              <a:t>định</a:t>
            </a:r>
            <a:r>
              <a:rPr lang="en-US" i="1" dirty="0"/>
              <a:t> </a:t>
            </a:r>
            <a:r>
              <a:rPr lang="en-US" i="1" dirty="0" err="1"/>
              <a:t>niên</a:t>
            </a:r>
            <a:r>
              <a:rPr lang="en-US" i="1" dirty="0"/>
              <a:t> </a:t>
            </a:r>
            <a:r>
              <a:rPr lang="en-US" i="1" dirty="0" err="1"/>
              <a:t>đại</a:t>
            </a:r>
            <a:r>
              <a:rPr lang="en-US" i="1" dirty="0"/>
              <a:t> </a:t>
            </a:r>
            <a:r>
              <a:rPr lang="en-US" i="1" dirty="0" err="1"/>
              <a:t>khác</a:t>
            </a:r>
            <a:r>
              <a:rPr lang="en-US" i="1" dirty="0"/>
              <a:t>.</a:t>
            </a:r>
            <a:endParaRPr lang="en-US" dirty="0"/>
          </a:p>
          <a:p>
            <a:r>
              <a:rPr lang="en-US" dirty="0" err="1"/>
              <a:t>Đoạn</a:t>
            </a:r>
            <a:r>
              <a:rPr lang="en-US" dirty="0"/>
              <a:t> </a:t>
            </a:r>
            <a:r>
              <a:rPr lang="en-US" dirty="0" err="1"/>
              <a:t>văn</a:t>
            </a:r>
            <a:r>
              <a:rPr lang="en-US" dirty="0"/>
              <a:t> </a:t>
            </a:r>
            <a:r>
              <a:rPr lang="en-US" dirty="0" err="1"/>
              <a:t>nối</a:t>
            </a:r>
            <a:r>
              <a:rPr lang="en-US" dirty="0"/>
              <a:t> </a:t>
            </a:r>
            <a:r>
              <a:rPr lang="en-US" dirty="0" err="1"/>
              <a:t>tiếp</a:t>
            </a:r>
            <a:r>
              <a:rPr lang="en-US" dirty="0"/>
              <a:t> </a:t>
            </a:r>
            <a:r>
              <a:rPr lang="en-US" dirty="0" err="1"/>
              <a:t>theo</a:t>
            </a:r>
            <a:r>
              <a:rPr lang="en-US" dirty="0"/>
              <a:t> </a:t>
            </a:r>
            <a:r>
              <a:rPr lang="en-US" dirty="0" err="1"/>
              <a:t>sau</a:t>
            </a:r>
            <a:r>
              <a:rPr lang="en-US" dirty="0"/>
              <a:t> </a:t>
            </a:r>
            <a:r>
              <a:rPr lang="en-US" dirty="0" err="1"/>
              <a:t>sẽ</a:t>
            </a:r>
            <a:r>
              <a:rPr lang="en-US" dirty="0"/>
              <a:t> </a:t>
            </a:r>
            <a:r>
              <a:rPr lang="en-US" dirty="0" err="1"/>
              <a:t>có</a:t>
            </a:r>
            <a:r>
              <a:rPr lang="en-US" dirty="0"/>
              <a:t> </a:t>
            </a:r>
            <a:r>
              <a:rPr lang="en-US" dirty="0" err="1"/>
              <a:t>nội</a:t>
            </a:r>
            <a:r>
              <a:rPr lang="en-US" dirty="0"/>
              <a:t> dung </a:t>
            </a:r>
            <a:r>
              <a:rPr lang="en-US" dirty="0" err="1"/>
              <a:t>liên</a:t>
            </a:r>
            <a:r>
              <a:rPr lang="en-US" dirty="0"/>
              <a:t> </a:t>
            </a:r>
            <a:r>
              <a:rPr lang="en-US" dirty="0" err="1"/>
              <a:t>quan</a:t>
            </a:r>
            <a:r>
              <a:rPr lang="en-US" dirty="0"/>
              <a:t> </a:t>
            </a:r>
            <a:r>
              <a:rPr lang="en-US" dirty="0" err="1"/>
              <a:t>và</a:t>
            </a:r>
            <a:r>
              <a:rPr lang="en-US" dirty="0"/>
              <a:t> </a:t>
            </a:r>
            <a:r>
              <a:rPr lang="en-US" dirty="0" err="1"/>
              <a:t>nối</a:t>
            </a:r>
            <a:r>
              <a:rPr lang="en-US" dirty="0"/>
              <a:t> </a:t>
            </a:r>
            <a:r>
              <a:rPr lang="en-US" dirty="0" err="1"/>
              <a:t>tiếp</a:t>
            </a:r>
            <a:r>
              <a:rPr lang="en-US" dirty="0"/>
              <a:t> </a:t>
            </a:r>
            <a:r>
              <a:rPr lang="en-US" dirty="0" err="1"/>
              <a:t>với</a:t>
            </a:r>
            <a:r>
              <a:rPr lang="en-US" dirty="0"/>
              <a:t> </a:t>
            </a:r>
            <a:r>
              <a:rPr lang="en-US" dirty="0" err="1"/>
              <a:t>đoạn</a:t>
            </a:r>
            <a:r>
              <a:rPr lang="en-US" dirty="0"/>
              <a:t> </a:t>
            </a:r>
            <a:r>
              <a:rPr lang="en-US" dirty="0" err="1"/>
              <a:t>cuối</a:t>
            </a:r>
            <a:r>
              <a:rPr lang="en-US" dirty="0"/>
              <a:t> </a:t>
            </a:r>
            <a:r>
              <a:rPr lang="en-US" dirty="0" err="1"/>
              <a:t>cùng</a:t>
            </a:r>
            <a:r>
              <a:rPr lang="en-US" dirty="0"/>
              <a:t> </a:t>
            </a:r>
            <a:r>
              <a:rPr lang="en-US" dirty="0" err="1"/>
              <a:t>của</a:t>
            </a:r>
            <a:r>
              <a:rPr lang="en-US" dirty="0"/>
              <a:t> </a:t>
            </a:r>
            <a:r>
              <a:rPr lang="en-US" dirty="0" err="1"/>
              <a:t>bài</a:t>
            </a:r>
            <a:r>
              <a:rPr lang="en-US" dirty="0"/>
              <a:t>.</a:t>
            </a:r>
          </a:p>
          <a:p>
            <a:r>
              <a:rPr lang="en-US" dirty="0" smtClean="0"/>
              <a:t> </a:t>
            </a:r>
            <a:r>
              <a:rPr lang="en-US" dirty="0" err="1"/>
              <a:t>đoạn</a:t>
            </a:r>
            <a:r>
              <a:rPr lang="en-US" dirty="0"/>
              <a:t> </a:t>
            </a:r>
            <a:r>
              <a:rPr lang="en-US" dirty="0" err="1"/>
              <a:t>cuối</a:t>
            </a:r>
            <a:r>
              <a:rPr lang="en-US" dirty="0"/>
              <a:t>: “Carbon dating cannot be used effectively in dating objects that are older than  80,000 years. When objects are that old, much of the carbon-14 has already decayed into nitrogen-14, and the molecule amount that is left doesn’t provide a reliable measurement of age. In the case of older objects, other age-dating methods are available, methods which use radioactive atoms with longer half- lives than carbon has”: </a:t>
            </a:r>
            <a:r>
              <a:rPr lang="en-US" i="1" dirty="0" err="1"/>
              <a:t>Phương</a:t>
            </a:r>
            <a:r>
              <a:rPr lang="en-US" i="1" dirty="0"/>
              <a:t> </a:t>
            </a:r>
            <a:r>
              <a:rPr lang="en-US" i="1" dirty="0" err="1"/>
              <a:t>pháp</a:t>
            </a:r>
            <a:r>
              <a:rPr lang="en-US" i="1" dirty="0"/>
              <a:t> </a:t>
            </a:r>
            <a:r>
              <a:rPr lang="en-US" i="1" dirty="0" err="1"/>
              <a:t>xác</a:t>
            </a:r>
            <a:r>
              <a:rPr lang="en-US" i="1" dirty="0"/>
              <a:t> </a:t>
            </a:r>
            <a:r>
              <a:rPr lang="en-US" i="1" dirty="0" err="1"/>
              <a:t>định</a:t>
            </a:r>
            <a:r>
              <a:rPr lang="en-US" i="1" dirty="0"/>
              <a:t> </a:t>
            </a:r>
            <a:r>
              <a:rPr lang="en-US" i="1" dirty="0" err="1"/>
              <a:t>niên</a:t>
            </a:r>
            <a:r>
              <a:rPr lang="en-US" i="1" dirty="0"/>
              <a:t> </a:t>
            </a:r>
            <a:r>
              <a:rPr lang="en-US" i="1" dirty="0" err="1"/>
              <a:t>đại</a:t>
            </a:r>
            <a:r>
              <a:rPr lang="en-US" i="1" dirty="0"/>
              <a:t> </a:t>
            </a:r>
            <a:r>
              <a:rPr lang="en-US" i="1" dirty="0" err="1"/>
              <a:t>bằng</a:t>
            </a:r>
            <a:r>
              <a:rPr lang="en-US" i="1" dirty="0"/>
              <a:t> carbon </a:t>
            </a:r>
            <a:r>
              <a:rPr lang="en-US" i="1" dirty="0" err="1"/>
              <a:t>không</a:t>
            </a:r>
            <a:r>
              <a:rPr lang="en-US" i="1" dirty="0"/>
              <a:t> </a:t>
            </a:r>
            <a:r>
              <a:rPr lang="en-US" i="1" dirty="0" err="1"/>
              <a:t>thể</a:t>
            </a:r>
            <a:r>
              <a:rPr lang="en-US" i="1" dirty="0"/>
              <a:t> </a:t>
            </a:r>
            <a:r>
              <a:rPr lang="en-US" i="1" dirty="0" err="1"/>
              <a:t>được</a:t>
            </a:r>
            <a:r>
              <a:rPr lang="en-US" i="1" dirty="0"/>
              <a:t> </a:t>
            </a:r>
            <a:r>
              <a:rPr lang="en-US" i="1" dirty="0" err="1"/>
              <a:t>sử</a:t>
            </a:r>
            <a:r>
              <a:rPr lang="en-US" i="1" dirty="0"/>
              <a:t> </a:t>
            </a:r>
            <a:r>
              <a:rPr lang="en-US" i="1" dirty="0" err="1"/>
              <a:t>dụng</a:t>
            </a:r>
            <a:r>
              <a:rPr lang="en-US" i="1" dirty="0"/>
              <a:t> </a:t>
            </a:r>
            <a:r>
              <a:rPr lang="en-US" i="1" dirty="0" err="1"/>
              <a:t>có</a:t>
            </a:r>
            <a:r>
              <a:rPr lang="en-US" i="1" dirty="0"/>
              <a:t> </a:t>
            </a:r>
            <a:r>
              <a:rPr lang="en-US" i="1" dirty="0" err="1"/>
              <a:t>hiệu</a:t>
            </a:r>
            <a:r>
              <a:rPr lang="en-US" i="1" dirty="0"/>
              <a:t> </a:t>
            </a:r>
            <a:r>
              <a:rPr lang="en-US" i="1" dirty="0" err="1"/>
              <a:t>quả</a:t>
            </a:r>
            <a:r>
              <a:rPr lang="en-US" i="1" dirty="0"/>
              <a:t> </a:t>
            </a:r>
            <a:r>
              <a:rPr lang="en-US" i="1" dirty="0" err="1"/>
              <a:t>đối</a:t>
            </a:r>
            <a:r>
              <a:rPr lang="en-US" i="1" dirty="0"/>
              <a:t> </a:t>
            </a:r>
            <a:r>
              <a:rPr lang="en-US" i="1" dirty="0" err="1"/>
              <a:t>với</a:t>
            </a:r>
            <a:r>
              <a:rPr lang="en-US" i="1" dirty="0"/>
              <a:t> </a:t>
            </a:r>
            <a:r>
              <a:rPr lang="en-US" i="1" dirty="0" err="1"/>
              <a:t>cổ</a:t>
            </a:r>
            <a:r>
              <a:rPr lang="en-US" i="1" dirty="0"/>
              <a:t> </a:t>
            </a:r>
            <a:r>
              <a:rPr lang="en-US" i="1" dirty="0" err="1"/>
              <a:t>vật</a:t>
            </a:r>
            <a:r>
              <a:rPr lang="en-US" i="1" dirty="0"/>
              <a:t> </a:t>
            </a:r>
            <a:r>
              <a:rPr lang="en-US" i="1" dirty="0" err="1"/>
              <a:t>trên</a:t>
            </a:r>
            <a:r>
              <a:rPr lang="en-US" i="1" dirty="0"/>
              <a:t> 80,000 </a:t>
            </a:r>
            <a:r>
              <a:rPr lang="en-US" i="1" dirty="0" err="1"/>
              <a:t>tuổi</a:t>
            </a:r>
            <a:r>
              <a:rPr lang="en-US" i="1" dirty="0"/>
              <a:t>. </a:t>
            </a:r>
            <a:r>
              <a:rPr lang="en-US" i="1" dirty="0" err="1"/>
              <a:t>Đối</a:t>
            </a:r>
            <a:r>
              <a:rPr lang="en-US" i="1" dirty="0"/>
              <a:t> </a:t>
            </a:r>
            <a:r>
              <a:rPr lang="en-US" i="1" dirty="0" err="1"/>
              <a:t>với</a:t>
            </a:r>
            <a:r>
              <a:rPr lang="en-US" i="1" dirty="0"/>
              <a:t> </a:t>
            </a:r>
            <a:r>
              <a:rPr lang="en-US" i="1" dirty="0" err="1"/>
              <a:t>những</a:t>
            </a:r>
            <a:r>
              <a:rPr lang="en-US" i="1" dirty="0"/>
              <a:t> </a:t>
            </a:r>
            <a:r>
              <a:rPr lang="en-US" i="1" dirty="0" err="1"/>
              <a:t>cổ</a:t>
            </a:r>
            <a:r>
              <a:rPr lang="en-US" i="1" dirty="0"/>
              <a:t> </a:t>
            </a:r>
            <a:r>
              <a:rPr lang="en-US" i="1" dirty="0" err="1"/>
              <a:t>vật</a:t>
            </a:r>
            <a:r>
              <a:rPr lang="en-US" i="1" dirty="0"/>
              <a:t> </a:t>
            </a:r>
            <a:r>
              <a:rPr lang="en-US" i="1" dirty="0" err="1"/>
              <a:t>có</a:t>
            </a:r>
            <a:r>
              <a:rPr lang="en-US" i="1" dirty="0"/>
              <a:t> </a:t>
            </a:r>
            <a:r>
              <a:rPr lang="en-US" i="1" dirty="0" err="1"/>
              <a:t>tuổi</a:t>
            </a:r>
            <a:r>
              <a:rPr lang="en-US" i="1" dirty="0"/>
              <a:t> </a:t>
            </a:r>
            <a:r>
              <a:rPr lang="en-US" i="1" dirty="0" err="1"/>
              <a:t>đời</a:t>
            </a:r>
            <a:r>
              <a:rPr lang="en-US" i="1" dirty="0"/>
              <a:t> </a:t>
            </a:r>
            <a:r>
              <a:rPr lang="en-US" i="1" dirty="0" err="1"/>
              <a:t>như</a:t>
            </a:r>
            <a:r>
              <a:rPr lang="en-US" i="1" dirty="0"/>
              <a:t> </a:t>
            </a:r>
            <a:r>
              <a:rPr lang="en-US" i="1" dirty="0" err="1"/>
              <a:t>vậy</a:t>
            </a:r>
            <a:r>
              <a:rPr lang="en-US" i="1" dirty="0"/>
              <a:t>, </a:t>
            </a:r>
            <a:r>
              <a:rPr lang="en-US" i="1" dirty="0" err="1"/>
              <a:t>phần</a:t>
            </a:r>
            <a:r>
              <a:rPr lang="en-US" i="1" dirty="0"/>
              <a:t> </a:t>
            </a:r>
            <a:r>
              <a:rPr lang="en-US" i="1" dirty="0" err="1"/>
              <a:t>lớn</a:t>
            </a:r>
            <a:r>
              <a:rPr lang="en-US" i="1" dirty="0"/>
              <a:t> carbon-14 </a:t>
            </a:r>
            <a:r>
              <a:rPr lang="en-US" i="1" dirty="0" err="1"/>
              <a:t>đã</a:t>
            </a:r>
            <a:r>
              <a:rPr lang="en-US" i="1" dirty="0"/>
              <a:t> </a:t>
            </a:r>
            <a:r>
              <a:rPr lang="en-US" i="1" dirty="0" err="1"/>
              <a:t>hoàn</a:t>
            </a:r>
            <a:r>
              <a:rPr lang="en-US" i="1" dirty="0"/>
              <a:t> </a:t>
            </a:r>
            <a:r>
              <a:rPr lang="en-US" i="1" dirty="0" err="1"/>
              <a:t>toàn</a:t>
            </a:r>
            <a:r>
              <a:rPr lang="en-US" i="1" dirty="0"/>
              <a:t> </a:t>
            </a:r>
            <a:r>
              <a:rPr lang="en-US" i="1" dirty="0" err="1"/>
              <a:t>phân</a:t>
            </a:r>
            <a:r>
              <a:rPr lang="en-US" i="1" dirty="0"/>
              <a:t> </a:t>
            </a:r>
            <a:r>
              <a:rPr lang="en-US" i="1" dirty="0" err="1"/>
              <a:t>hủy</a:t>
            </a:r>
            <a:r>
              <a:rPr lang="en-US" i="1" dirty="0"/>
              <a:t> </a:t>
            </a:r>
            <a:r>
              <a:rPr lang="en-US" i="1" dirty="0" err="1"/>
              <a:t>thành</a:t>
            </a:r>
            <a:r>
              <a:rPr lang="en-US" i="1" dirty="0"/>
              <a:t> nitơ-14, </a:t>
            </a:r>
            <a:r>
              <a:rPr lang="en-US" i="1" dirty="0" err="1"/>
              <a:t>và</a:t>
            </a:r>
            <a:r>
              <a:rPr lang="en-US" i="1" dirty="0"/>
              <a:t> </a:t>
            </a:r>
            <a:r>
              <a:rPr lang="en-US" i="1" dirty="0" err="1"/>
              <a:t>lượng</a:t>
            </a:r>
            <a:r>
              <a:rPr lang="en-US" i="1" dirty="0"/>
              <a:t> </a:t>
            </a:r>
            <a:r>
              <a:rPr lang="en-US" i="1" dirty="0" err="1"/>
              <a:t>phân</a:t>
            </a:r>
            <a:r>
              <a:rPr lang="en-US" i="1" dirty="0"/>
              <a:t> </a:t>
            </a:r>
            <a:r>
              <a:rPr lang="en-US" i="1" dirty="0" err="1"/>
              <a:t>tử</a:t>
            </a:r>
            <a:r>
              <a:rPr lang="en-US" i="1" dirty="0"/>
              <a:t> </a:t>
            </a:r>
            <a:r>
              <a:rPr lang="en-US" i="1" dirty="0" err="1"/>
              <a:t>còn</a:t>
            </a:r>
            <a:r>
              <a:rPr lang="en-US" i="1" dirty="0"/>
              <a:t> </a:t>
            </a:r>
            <a:r>
              <a:rPr lang="en-US" i="1" dirty="0" err="1"/>
              <a:t>lại</a:t>
            </a:r>
            <a:r>
              <a:rPr lang="en-US" i="1" dirty="0"/>
              <a:t> </a:t>
            </a:r>
            <a:r>
              <a:rPr lang="en-US" i="1" dirty="0" err="1"/>
              <a:t>không</a:t>
            </a:r>
            <a:r>
              <a:rPr lang="en-US" i="1" dirty="0"/>
              <a:t> </a:t>
            </a:r>
            <a:r>
              <a:rPr lang="en-US" i="1" dirty="0" err="1"/>
              <a:t>đáng</a:t>
            </a:r>
            <a:r>
              <a:rPr lang="en-US" i="1" dirty="0"/>
              <a:t> tin </a:t>
            </a:r>
            <a:r>
              <a:rPr lang="en-US" i="1" dirty="0" err="1"/>
              <a:t>cậy</a:t>
            </a:r>
            <a:r>
              <a:rPr lang="en-US" i="1" dirty="0"/>
              <a:t> </a:t>
            </a:r>
            <a:r>
              <a:rPr lang="en-US" i="1" dirty="0" err="1"/>
              <a:t>để</a:t>
            </a:r>
            <a:r>
              <a:rPr lang="en-US" i="1" dirty="0"/>
              <a:t> </a:t>
            </a:r>
            <a:r>
              <a:rPr lang="en-US" i="1" dirty="0" err="1"/>
              <a:t>đo</a:t>
            </a:r>
            <a:r>
              <a:rPr lang="en-US" i="1" dirty="0"/>
              <a:t> </a:t>
            </a:r>
            <a:r>
              <a:rPr lang="en-US" i="1" dirty="0" err="1"/>
              <a:t>lường</a:t>
            </a:r>
            <a:r>
              <a:rPr lang="en-US" i="1" dirty="0"/>
              <a:t> </a:t>
            </a:r>
            <a:r>
              <a:rPr lang="en-US" i="1" dirty="0" err="1"/>
              <a:t>được</a:t>
            </a:r>
            <a:r>
              <a:rPr lang="en-US" i="1" dirty="0"/>
              <a:t> </a:t>
            </a:r>
            <a:r>
              <a:rPr lang="en-US" i="1" dirty="0" err="1"/>
              <a:t>độ</a:t>
            </a:r>
            <a:r>
              <a:rPr lang="en-US" i="1" dirty="0"/>
              <a:t> </a:t>
            </a:r>
            <a:r>
              <a:rPr lang="en-US" i="1" dirty="0" err="1"/>
              <a:t>tuổi</a:t>
            </a:r>
            <a:r>
              <a:rPr lang="en-US" i="1" dirty="0"/>
              <a:t>. </a:t>
            </a:r>
            <a:r>
              <a:rPr lang="en-US" i="1" dirty="0" err="1"/>
              <a:t>Trong</a:t>
            </a:r>
            <a:r>
              <a:rPr lang="en-US" i="1" dirty="0"/>
              <a:t> </a:t>
            </a:r>
            <a:r>
              <a:rPr lang="en-US" i="1" dirty="0" err="1"/>
              <a:t>trường</a:t>
            </a:r>
            <a:r>
              <a:rPr lang="en-US" i="1" dirty="0"/>
              <a:t> </a:t>
            </a:r>
            <a:r>
              <a:rPr lang="en-US" i="1" dirty="0" err="1"/>
              <a:t>hợp</a:t>
            </a:r>
            <a:r>
              <a:rPr lang="en-US" i="1" dirty="0"/>
              <a:t> </a:t>
            </a:r>
            <a:r>
              <a:rPr lang="en-US" i="1" dirty="0" err="1"/>
              <a:t>đối</a:t>
            </a:r>
            <a:r>
              <a:rPr lang="en-US" i="1" dirty="0"/>
              <a:t> </a:t>
            </a:r>
            <a:r>
              <a:rPr lang="en-US" i="1" dirty="0" err="1"/>
              <a:t>với</a:t>
            </a:r>
            <a:r>
              <a:rPr lang="en-US" i="1" dirty="0"/>
              <a:t> </a:t>
            </a:r>
            <a:r>
              <a:rPr lang="en-US" i="1" dirty="0" err="1"/>
              <a:t>những</a:t>
            </a:r>
            <a:r>
              <a:rPr lang="en-US" i="1" dirty="0"/>
              <a:t> </a:t>
            </a:r>
            <a:r>
              <a:rPr lang="en-US" i="1" dirty="0" err="1"/>
              <a:t>cổ</a:t>
            </a:r>
            <a:r>
              <a:rPr lang="en-US" i="1" dirty="0"/>
              <a:t> </a:t>
            </a:r>
            <a:r>
              <a:rPr lang="en-US" i="1" dirty="0" err="1"/>
              <a:t>vật</a:t>
            </a:r>
            <a:r>
              <a:rPr lang="en-US" i="1" dirty="0"/>
              <a:t> </a:t>
            </a:r>
            <a:r>
              <a:rPr lang="en-US" i="1" dirty="0" err="1"/>
              <a:t>có</a:t>
            </a:r>
            <a:r>
              <a:rPr lang="en-US" i="1" dirty="0"/>
              <a:t> </a:t>
            </a:r>
            <a:r>
              <a:rPr lang="en-US" i="1" dirty="0" err="1"/>
              <a:t>niên</a:t>
            </a:r>
            <a:r>
              <a:rPr lang="en-US" i="1" dirty="0"/>
              <a:t> </a:t>
            </a:r>
            <a:r>
              <a:rPr lang="en-US" i="1" dirty="0" err="1"/>
              <a:t>đại</a:t>
            </a:r>
            <a:r>
              <a:rPr lang="en-US" i="1" dirty="0"/>
              <a:t> </a:t>
            </a:r>
            <a:r>
              <a:rPr lang="en-US" i="1" dirty="0" err="1"/>
              <a:t>lâu</a:t>
            </a:r>
            <a:r>
              <a:rPr lang="en-US" i="1" dirty="0"/>
              <a:t> </a:t>
            </a:r>
            <a:r>
              <a:rPr lang="en-US" i="1" dirty="0" err="1"/>
              <a:t>hơn</a:t>
            </a:r>
            <a:r>
              <a:rPr lang="en-US" i="1" dirty="0"/>
              <a:t>, </a:t>
            </a:r>
            <a:r>
              <a:rPr lang="en-US" i="1" dirty="0" err="1"/>
              <a:t>những</a:t>
            </a:r>
            <a:r>
              <a:rPr lang="en-US" i="1" dirty="0"/>
              <a:t> </a:t>
            </a:r>
            <a:r>
              <a:rPr lang="en-US" i="1" dirty="0" err="1"/>
              <a:t>phương</a:t>
            </a:r>
            <a:r>
              <a:rPr lang="en-US" i="1" dirty="0"/>
              <a:t> </a:t>
            </a:r>
            <a:r>
              <a:rPr lang="en-US" i="1" dirty="0" err="1"/>
              <a:t>pháp</a:t>
            </a:r>
            <a:r>
              <a:rPr lang="en-US" i="1" dirty="0"/>
              <a:t> </a:t>
            </a:r>
            <a:r>
              <a:rPr lang="en-US" i="1" dirty="0" err="1"/>
              <a:t>xác</a:t>
            </a:r>
            <a:r>
              <a:rPr lang="en-US" i="1" dirty="0"/>
              <a:t> </a:t>
            </a:r>
            <a:r>
              <a:rPr lang="en-US" i="1" dirty="0" err="1"/>
              <a:t>định</a:t>
            </a:r>
            <a:r>
              <a:rPr lang="en-US" i="1" dirty="0"/>
              <a:t> </a:t>
            </a:r>
            <a:r>
              <a:rPr lang="en-US" i="1" dirty="0" err="1"/>
              <a:t>niên</a:t>
            </a:r>
            <a:r>
              <a:rPr lang="en-US" i="1" dirty="0"/>
              <a:t> </a:t>
            </a:r>
            <a:r>
              <a:rPr lang="en-US" i="1" dirty="0" err="1"/>
              <a:t>đại</a:t>
            </a:r>
            <a:r>
              <a:rPr lang="en-US" i="1" dirty="0"/>
              <a:t> </a:t>
            </a:r>
            <a:r>
              <a:rPr lang="en-US" i="1" dirty="0" err="1"/>
              <a:t>khác</a:t>
            </a:r>
            <a:r>
              <a:rPr lang="en-US" i="1" dirty="0"/>
              <a:t> </a:t>
            </a:r>
            <a:r>
              <a:rPr lang="en-US" i="1" dirty="0" err="1"/>
              <a:t>mới</a:t>
            </a:r>
            <a:r>
              <a:rPr lang="en-US" i="1" dirty="0"/>
              <a:t> </a:t>
            </a:r>
            <a:r>
              <a:rPr lang="en-US" i="1" dirty="0" err="1"/>
              <a:t>khả</a:t>
            </a:r>
            <a:r>
              <a:rPr lang="en-US" i="1" dirty="0"/>
              <a:t> </a:t>
            </a:r>
            <a:r>
              <a:rPr lang="en-US" i="1" dirty="0" err="1"/>
              <a:t>dụng</a:t>
            </a:r>
            <a:r>
              <a:rPr lang="en-US" i="1" dirty="0"/>
              <a:t>, </a:t>
            </a:r>
            <a:r>
              <a:rPr lang="en-US" i="1" dirty="0" err="1"/>
              <a:t>những</a:t>
            </a:r>
            <a:r>
              <a:rPr lang="en-US" i="1" dirty="0"/>
              <a:t> </a:t>
            </a:r>
            <a:r>
              <a:rPr lang="en-US" i="1" dirty="0" err="1"/>
              <a:t>phương</a:t>
            </a:r>
            <a:r>
              <a:rPr lang="en-US" i="1" dirty="0"/>
              <a:t> </a:t>
            </a:r>
            <a:r>
              <a:rPr lang="en-US" i="1" dirty="0" err="1"/>
              <a:t>pháp</a:t>
            </a:r>
            <a:r>
              <a:rPr lang="en-US" i="1" dirty="0"/>
              <a:t> </a:t>
            </a:r>
            <a:r>
              <a:rPr lang="en-US" i="1" dirty="0" err="1"/>
              <a:t>sử</a:t>
            </a:r>
            <a:r>
              <a:rPr lang="en-US" i="1" dirty="0"/>
              <a:t> </a:t>
            </a:r>
            <a:r>
              <a:rPr lang="en-US" i="1" dirty="0" err="1"/>
              <a:t>dụng</a:t>
            </a:r>
            <a:r>
              <a:rPr lang="en-US" i="1" dirty="0"/>
              <a:t> </a:t>
            </a:r>
            <a:r>
              <a:rPr lang="en-US" i="1" dirty="0" err="1"/>
              <a:t>các</a:t>
            </a:r>
            <a:r>
              <a:rPr lang="en-US" i="1" dirty="0"/>
              <a:t> </a:t>
            </a:r>
            <a:r>
              <a:rPr lang="en-US" i="1" dirty="0" err="1"/>
              <a:t>nguyên</a:t>
            </a:r>
            <a:r>
              <a:rPr lang="en-US" i="1" dirty="0"/>
              <a:t> </a:t>
            </a:r>
            <a:r>
              <a:rPr lang="en-US" i="1" dirty="0" err="1"/>
              <a:t>tử</a:t>
            </a:r>
            <a:r>
              <a:rPr lang="en-US" i="1" dirty="0"/>
              <a:t> </a:t>
            </a:r>
            <a:r>
              <a:rPr lang="en-US" i="1" dirty="0" err="1"/>
              <a:t>phóng</a:t>
            </a:r>
            <a:r>
              <a:rPr lang="en-US" i="1" dirty="0"/>
              <a:t> </a:t>
            </a:r>
            <a:r>
              <a:rPr lang="en-US" i="1" dirty="0" err="1"/>
              <a:t>xạ</a:t>
            </a:r>
            <a:r>
              <a:rPr lang="en-US" i="1" dirty="0"/>
              <a:t> </a:t>
            </a:r>
            <a:r>
              <a:rPr lang="en-US" i="1" dirty="0" err="1"/>
              <a:t>có</a:t>
            </a:r>
            <a:r>
              <a:rPr lang="en-US" i="1" dirty="0"/>
              <a:t> </a:t>
            </a:r>
            <a:r>
              <a:rPr lang="en-US" i="1" dirty="0" err="1"/>
              <a:t>thời</a:t>
            </a:r>
            <a:r>
              <a:rPr lang="en-US" i="1" dirty="0"/>
              <a:t> </a:t>
            </a:r>
            <a:r>
              <a:rPr lang="en-US" i="1" dirty="0" err="1"/>
              <a:t>gian</a:t>
            </a:r>
            <a:r>
              <a:rPr lang="en-US" i="1" dirty="0"/>
              <a:t> </a:t>
            </a:r>
            <a:r>
              <a:rPr lang="en-US" i="1" dirty="0" err="1"/>
              <a:t>bán</a:t>
            </a:r>
            <a:r>
              <a:rPr lang="en-US" i="1" dirty="0"/>
              <a:t> </a:t>
            </a:r>
            <a:r>
              <a:rPr lang="en-US" i="1" dirty="0" err="1"/>
              <a:t>hủy</a:t>
            </a:r>
            <a:r>
              <a:rPr lang="en-US" i="1" dirty="0"/>
              <a:t> </a:t>
            </a:r>
            <a:r>
              <a:rPr lang="en-US" i="1" dirty="0" err="1"/>
              <a:t>lâu</a:t>
            </a:r>
            <a:r>
              <a:rPr lang="en-US" i="1" dirty="0"/>
              <a:t> </a:t>
            </a:r>
            <a:r>
              <a:rPr lang="en-US" i="1" dirty="0" err="1"/>
              <a:t>hơn</a:t>
            </a:r>
            <a:r>
              <a:rPr lang="en-US" i="1" dirty="0"/>
              <a:t> carbon. </a:t>
            </a:r>
            <a:r>
              <a:rPr lang="en-US" dirty="0" err="1"/>
              <a:t>Đối</a:t>
            </a:r>
            <a:r>
              <a:rPr lang="en-US" dirty="0"/>
              <a:t> </a:t>
            </a:r>
            <a:r>
              <a:rPr lang="en-US" dirty="0" err="1"/>
              <a:t>với</a:t>
            </a:r>
            <a:r>
              <a:rPr lang="en-US" dirty="0"/>
              <a:t> </a:t>
            </a:r>
            <a:r>
              <a:rPr lang="en-US" dirty="0" err="1"/>
              <a:t>những</a:t>
            </a:r>
            <a:r>
              <a:rPr lang="en-US" dirty="0"/>
              <a:t> </a:t>
            </a:r>
            <a:r>
              <a:rPr lang="en-US" dirty="0" err="1"/>
              <a:t>cổ</a:t>
            </a:r>
            <a:r>
              <a:rPr lang="en-US" dirty="0"/>
              <a:t> </a:t>
            </a:r>
            <a:r>
              <a:rPr lang="en-US" dirty="0" err="1"/>
              <a:t>vật</a:t>
            </a:r>
            <a:r>
              <a:rPr lang="en-US" dirty="0"/>
              <a:t> </a:t>
            </a:r>
            <a:r>
              <a:rPr lang="en-US" dirty="0" err="1"/>
              <a:t>có</a:t>
            </a:r>
            <a:r>
              <a:rPr lang="en-US" dirty="0"/>
              <a:t> </a:t>
            </a:r>
            <a:r>
              <a:rPr lang="en-US" dirty="0" err="1"/>
              <a:t>tuổi</a:t>
            </a:r>
            <a:r>
              <a:rPr lang="en-US" dirty="0"/>
              <a:t> </a:t>
            </a:r>
            <a:r>
              <a:rPr lang="en-US" dirty="0" err="1"/>
              <a:t>đời</a:t>
            </a:r>
            <a:r>
              <a:rPr lang="en-US" dirty="0"/>
              <a:t> </a:t>
            </a:r>
            <a:r>
              <a:rPr lang="en-US" dirty="0" err="1"/>
              <a:t>lâu</a:t>
            </a:r>
            <a:r>
              <a:rPr lang="en-US" dirty="0"/>
              <a:t> </a:t>
            </a:r>
            <a:r>
              <a:rPr lang="en-US" dirty="0" err="1"/>
              <a:t>hơn</a:t>
            </a:r>
            <a:r>
              <a:rPr lang="en-US" dirty="0"/>
              <a:t> 80 000 </a:t>
            </a:r>
            <a:r>
              <a:rPr lang="en-US" dirty="0" err="1"/>
              <a:t>tuổi</a:t>
            </a:r>
            <a:r>
              <a:rPr lang="en-US" dirty="0"/>
              <a:t> </a:t>
            </a:r>
            <a:r>
              <a:rPr lang="en-US" dirty="0" err="1"/>
              <a:t>phương</a:t>
            </a:r>
            <a:r>
              <a:rPr lang="en-US" dirty="0"/>
              <a:t> </a:t>
            </a:r>
            <a:r>
              <a:rPr lang="en-US" dirty="0" err="1"/>
              <a:t>pháp</a:t>
            </a:r>
            <a:r>
              <a:rPr lang="en-US" dirty="0"/>
              <a:t> </a:t>
            </a:r>
            <a:r>
              <a:rPr lang="en-US" dirty="0" err="1"/>
              <a:t>xác</a:t>
            </a:r>
            <a:r>
              <a:rPr lang="en-US" dirty="0"/>
              <a:t> </a:t>
            </a:r>
            <a:r>
              <a:rPr lang="en-US" dirty="0" err="1"/>
              <a:t>định</a:t>
            </a:r>
            <a:r>
              <a:rPr lang="en-US" dirty="0"/>
              <a:t> </a:t>
            </a:r>
            <a:r>
              <a:rPr lang="en-US" dirty="0" err="1"/>
              <a:t>niên</a:t>
            </a:r>
            <a:r>
              <a:rPr lang="en-US" dirty="0"/>
              <a:t> </a:t>
            </a:r>
            <a:r>
              <a:rPr lang="en-US" dirty="0" err="1"/>
              <a:t>đại</a:t>
            </a:r>
            <a:r>
              <a:rPr lang="en-US" dirty="0"/>
              <a:t> </a:t>
            </a:r>
            <a:r>
              <a:rPr lang="en-US" dirty="0" err="1"/>
              <a:t>bằng</a:t>
            </a:r>
            <a:r>
              <a:rPr lang="en-US" dirty="0"/>
              <a:t> carbon </a:t>
            </a:r>
            <a:r>
              <a:rPr lang="en-US" dirty="0" err="1"/>
              <a:t>không</a:t>
            </a:r>
            <a:r>
              <a:rPr lang="en-US" dirty="0"/>
              <a:t> </a:t>
            </a:r>
            <a:r>
              <a:rPr lang="en-US" dirty="0" err="1"/>
              <a:t>còn</a:t>
            </a:r>
            <a:r>
              <a:rPr lang="en-US" dirty="0"/>
              <a:t> </a:t>
            </a:r>
            <a:r>
              <a:rPr lang="en-US" dirty="0" err="1"/>
              <a:t>khả</a:t>
            </a:r>
            <a:r>
              <a:rPr lang="en-US" dirty="0"/>
              <a:t> </a:t>
            </a:r>
            <a:r>
              <a:rPr lang="en-US" dirty="0" err="1"/>
              <a:t>dụng</a:t>
            </a:r>
            <a:r>
              <a:rPr lang="en-US" dirty="0"/>
              <a:t>, </a:t>
            </a:r>
            <a:r>
              <a:rPr lang="en-US" dirty="0" err="1"/>
              <a:t>cần</a:t>
            </a:r>
            <a:r>
              <a:rPr lang="en-US" dirty="0"/>
              <a:t> </a:t>
            </a:r>
            <a:r>
              <a:rPr lang="en-US" dirty="0" err="1"/>
              <a:t>đến</a:t>
            </a:r>
            <a:r>
              <a:rPr lang="en-US" dirty="0"/>
              <a:t> </a:t>
            </a:r>
            <a:r>
              <a:rPr lang="en-US" dirty="0" err="1"/>
              <a:t>những</a:t>
            </a:r>
            <a:r>
              <a:rPr lang="en-US" dirty="0"/>
              <a:t> </a:t>
            </a:r>
            <a:r>
              <a:rPr lang="en-US" dirty="0" err="1"/>
              <a:t>phương</a:t>
            </a:r>
            <a:r>
              <a:rPr lang="en-US" dirty="0"/>
              <a:t> </a:t>
            </a:r>
            <a:r>
              <a:rPr lang="en-US" dirty="0" err="1"/>
              <a:t>pháp</a:t>
            </a:r>
            <a:r>
              <a:rPr lang="en-US" dirty="0"/>
              <a:t> </a:t>
            </a:r>
            <a:r>
              <a:rPr lang="en-US" dirty="0" err="1"/>
              <a:t>khác</a:t>
            </a:r>
            <a:r>
              <a:rPr lang="en-US" dirty="0"/>
              <a:t>.</a:t>
            </a:r>
          </a:p>
          <a:p>
            <a:endParaRPr lang="en-US" dirty="0"/>
          </a:p>
        </p:txBody>
      </p:sp>
      <p:sp>
        <p:nvSpPr>
          <p:cNvPr id="5" name="Oval 4"/>
          <p:cNvSpPr/>
          <p:nvPr/>
        </p:nvSpPr>
        <p:spPr>
          <a:xfrm>
            <a:off x="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987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11254"/>
            <a:ext cx="8686800" cy="6740307"/>
          </a:xfrm>
          <a:prstGeom prst="rect">
            <a:avLst/>
          </a:prstGeom>
          <a:noFill/>
        </p:spPr>
        <p:txBody>
          <a:bodyPr wrap="square" rtlCol="0">
            <a:spAutoFit/>
          </a:bodyPr>
          <a:lstStyle/>
          <a:p>
            <a:r>
              <a:rPr lang="en-US" sz="2400" b="1" dirty="0"/>
              <a:t>Question 49: </a:t>
            </a:r>
            <a:r>
              <a:rPr lang="en-US" sz="2400" dirty="0"/>
              <a:t>It is implied in the passage that	.</a:t>
            </a:r>
          </a:p>
          <a:p>
            <a:pPr lvl="0"/>
            <a:r>
              <a:rPr lang="vi-VN" sz="2400" dirty="0" smtClean="0"/>
              <a:t>A.</a:t>
            </a:r>
            <a:r>
              <a:rPr lang="en-US" sz="2400" dirty="0" smtClean="0"/>
              <a:t>carbon </a:t>
            </a:r>
            <a:r>
              <a:rPr lang="en-US" sz="2400" dirty="0"/>
              <a:t>dating has no known uses outside of archeology</a:t>
            </a:r>
          </a:p>
          <a:p>
            <a:pPr lvl="0"/>
            <a:r>
              <a:rPr lang="vi-VN" sz="2400" dirty="0" smtClean="0"/>
              <a:t>B.</a:t>
            </a:r>
            <a:r>
              <a:rPr lang="en-US" sz="2400" dirty="0" smtClean="0"/>
              <a:t>fossils </a:t>
            </a:r>
            <a:r>
              <a:rPr lang="en-US" sz="2400" dirty="0"/>
              <a:t>cannot be age-dated using carbon-14</a:t>
            </a:r>
          </a:p>
          <a:p>
            <a:pPr lvl="0"/>
            <a:r>
              <a:rPr lang="vi-VN" sz="2400" dirty="0" smtClean="0"/>
              <a:t>C. </a:t>
            </a:r>
            <a:r>
              <a:rPr lang="en-US" sz="2400" dirty="0" smtClean="0"/>
              <a:t>carbon </a:t>
            </a:r>
            <a:r>
              <a:rPr lang="en-US" sz="2400" dirty="0"/>
              <a:t>dating could not be used on an item containing nitrogen</a:t>
            </a:r>
          </a:p>
          <a:p>
            <a:pPr lvl="0"/>
            <a:r>
              <a:rPr lang="vi-VN" sz="2400" dirty="0" smtClean="0"/>
              <a:t>D.</a:t>
            </a:r>
            <a:r>
              <a:rPr lang="en-US" sz="2400" dirty="0" smtClean="0"/>
              <a:t>carbon-14 </a:t>
            </a:r>
            <a:r>
              <a:rPr lang="en-US" sz="2400" dirty="0"/>
              <a:t>does not have the longest known half-life</a:t>
            </a:r>
          </a:p>
          <a:p>
            <a:endParaRPr lang="vi-VN" sz="2400" b="1" dirty="0" smtClean="0"/>
          </a:p>
          <a:p>
            <a:r>
              <a:rPr lang="en-US" sz="2400" i="1" dirty="0" err="1" smtClean="0"/>
              <a:t>Đoạn</a:t>
            </a:r>
            <a:r>
              <a:rPr lang="en-US" sz="2400" i="1" dirty="0" smtClean="0"/>
              <a:t> </a:t>
            </a:r>
            <a:r>
              <a:rPr lang="en-US" sz="2400" i="1" dirty="0" err="1"/>
              <a:t>văn</a:t>
            </a:r>
            <a:r>
              <a:rPr lang="en-US" sz="2400" i="1" dirty="0"/>
              <a:t> </a:t>
            </a:r>
            <a:r>
              <a:rPr lang="en-US" sz="2400" i="1" dirty="0" err="1"/>
              <a:t>ngụ</a:t>
            </a:r>
            <a:r>
              <a:rPr lang="en-US" sz="2400" i="1" dirty="0"/>
              <a:t> ý </a:t>
            </a:r>
            <a:r>
              <a:rPr lang="en-US" sz="2400" i="1" dirty="0" err="1"/>
              <a:t>rằng</a:t>
            </a:r>
            <a:r>
              <a:rPr lang="en-US" sz="2400" u="sng" dirty="0"/>
              <a:t> 	</a:t>
            </a:r>
            <a:endParaRPr lang="en-US" sz="2400" dirty="0"/>
          </a:p>
          <a:p>
            <a:pPr lvl="0"/>
            <a:r>
              <a:rPr lang="en-US" sz="2400" i="1" dirty="0" err="1"/>
              <a:t>phương</a:t>
            </a:r>
            <a:r>
              <a:rPr lang="en-US" sz="2400" i="1" dirty="0"/>
              <a:t> </a:t>
            </a:r>
            <a:r>
              <a:rPr lang="en-US" sz="2400" i="1" dirty="0" err="1"/>
              <a:t>pháp</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a:t>
            </a:r>
            <a:r>
              <a:rPr lang="en-US" sz="2400" i="1" dirty="0" err="1"/>
              <a:t>các</a:t>
            </a:r>
            <a:r>
              <a:rPr lang="en-US" sz="2400" i="1" dirty="0"/>
              <a:t>-bon </a:t>
            </a:r>
            <a:r>
              <a:rPr lang="en-US" sz="2400" i="1" dirty="0" err="1"/>
              <a:t>không</a:t>
            </a:r>
            <a:r>
              <a:rPr lang="en-US" sz="2400" i="1" dirty="0"/>
              <a:t> </a:t>
            </a:r>
            <a:r>
              <a:rPr lang="en-US" sz="2400" i="1" dirty="0" err="1"/>
              <a:t>được</a:t>
            </a:r>
            <a:r>
              <a:rPr lang="en-US" sz="2400" i="1" dirty="0"/>
              <a:t> </a:t>
            </a:r>
            <a:r>
              <a:rPr lang="en-US" sz="2400" i="1" dirty="0" err="1"/>
              <a:t>biết</a:t>
            </a:r>
            <a:r>
              <a:rPr lang="en-US" sz="2400" i="1" dirty="0"/>
              <a:t> </a:t>
            </a:r>
            <a:r>
              <a:rPr lang="en-US" sz="2400" i="1" dirty="0" err="1"/>
              <a:t>đến</a:t>
            </a:r>
            <a:r>
              <a:rPr lang="en-US" sz="2400" i="1" dirty="0"/>
              <a:t> </a:t>
            </a:r>
            <a:r>
              <a:rPr lang="en-US" sz="2400" i="1" dirty="0" err="1"/>
              <a:t>ngoài</a:t>
            </a:r>
            <a:r>
              <a:rPr lang="en-US" sz="2400" i="1" dirty="0"/>
              <a:t> </a:t>
            </a:r>
            <a:r>
              <a:rPr lang="en-US" sz="2400" i="1" dirty="0" err="1"/>
              <a:t>ngành</a:t>
            </a:r>
            <a:r>
              <a:rPr lang="en-US" sz="2400" i="1" dirty="0"/>
              <a:t> </a:t>
            </a:r>
            <a:r>
              <a:rPr lang="en-US" sz="2400" i="1" dirty="0" err="1"/>
              <a:t>khảo</a:t>
            </a:r>
            <a:r>
              <a:rPr lang="en-US" sz="2400" i="1" dirty="0"/>
              <a:t> </a:t>
            </a:r>
            <a:r>
              <a:rPr lang="en-US" sz="2400" i="1" dirty="0" err="1"/>
              <a:t>cổ</a:t>
            </a:r>
            <a:r>
              <a:rPr lang="en-US" sz="2400" i="1" dirty="0"/>
              <a:t> </a:t>
            </a:r>
            <a:r>
              <a:rPr lang="en-US" sz="2400" i="1" dirty="0" err="1"/>
              <a:t>học</a:t>
            </a:r>
            <a:r>
              <a:rPr lang="en-US" sz="2400" i="1" dirty="0"/>
              <a:t>.</a:t>
            </a:r>
            <a:endParaRPr lang="en-US" sz="2400" dirty="0"/>
          </a:p>
          <a:p>
            <a:pPr lvl="0"/>
            <a:r>
              <a:rPr lang="en-US" sz="2400" i="1" dirty="0" err="1"/>
              <a:t>hóa</a:t>
            </a:r>
            <a:r>
              <a:rPr lang="en-US" sz="2400" i="1" dirty="0"/>
              <a:t> </a:t>
            </a:r>
            <a:r>
              <a:rPr lang="en-US" sz="2400" i="1" dirty="0" err="1"/>
              <a:t>thạch</a:t>
            </a:r>
            <a:r>
              <a:rPr lang="en-US" sz="2400" i="1" dirty="0"/>
              <a:t> </a:t>
            </a:r>
            <a:r>
              <a:rPr lang="en-US" sz="2400" i="1" dirty="0" err="1"/>
              <a:t>không</a:t>
            </a:r>
            <a:r>
              <a:rPr lang="en-US" sz="2400" i="1" dirty="0"/>
              <a:t> </a:t>
            </a:r>
            <a:r>
              <a:rPr lang="en-US" sz="2400" i="1" dirty="0" err="1"/>
              <a:t>thể</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được</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a:t>
            </a:r>
            <a:r>
              <a:rPr lang="en-US" sz="2400" i="1" dirty="0" err="1"/>
              <a:t>cách</a:t>
            </a:r>
            <a:r>
              <a:rPr lang="en-US" sz="2400" i="1" dirty="0"/>
              <a:t> </a:t>
            </a:r>
            <a:r>
              <a:rPr lang="en-US" sz="2400" i="1" dirty="0" err="1"/>
              <a:t>sử</a:t>
            </a:r>
            <a:r>
              <a:rPr lang="en-US" sz="2400" i="1" dirty="0"/>
              <a:t> </a:t>
            </a:r>
            <a:r>
              <a:rPr lang="en-US" sz="2400" i="1" dirty="0" err="1"/>
              <a:t>dụng</a:t>
            </a:r>
            <a:r>
              <a:rPr lang="en-US" sz="2400" i="1" dirty="0"/>
              <a:t> carbon-14.</a:t>
            </a:r>
            <a:endParaRPr lang="en-US" sz="2400" dirty="0"/>
          </a:p>
          <a:p>
            <a:pPr lvl="0"/>
            <a:r>
              <a:rPr lang="en-US" sz="2400" i="1" dirty="0" err="1"/>
              <a:t>phương</a:t>
            </a:r>
            <a:r>
              <a:rPr lang="en-US" sz="2400" i="1" dirty="0"/>
              <a:t> </a:t>
            </a:r>
            <a:r>
              <a:rPr lang="en-US" sz="2400" i="1" dirty="0" err="1"/>
              <a:t>pháp</a:t>
            </a:r>
            <a:r>
              <a:rPr lang="en-US" sz="2400" i="1" dirty="0"/>
              <a:t> </a:t>
            </a:r>
            <a:r>
              <a:rPr lang="en-US" sz="2400" i="1" dirty="0" err="1"/>
              <a:t>xác</a:t>
            </a:r>
            <a:r>
              <a:rPr lang="en-US" sz="2400" i="1" dirty="0"/>
              <a:t> </a:t>
            </a:r>
            <a:r>
              <a:rPr lang="en-US" sz="2400" i="1" dirty="0" err="1"/>
              <a:t>định</a:t>
            </a:r>
            <a:r>
              <a:rPr lang="en-US" sz="2400" i="1" dirty="0"/>
              <a:t> </a:t>
            </a:r>
            <a:r>
              <a:rPr lang="en-US" sz="2400" i="1" dirty="0" err="1"/>
              <a:t>niên</a:t>
            </a:r>
            <a:r>
              <a:rPr lang="en-US" sz="2400" i="1" dirty="0"/>
              <a:t> </a:t>
            </a:r>
            <a:r>
              <a:rPr lang="en-US" sz="2400" i="1" dirty="0" err="1"/>
              <a:t>đại</a:t>
            </a:r>
            <a:r>
              <a:rPr lang="en-US" sz="2400" i="1" dirty="0"/>
              <a:t> </a:t>
            </a:r>
            <a:r>
              <a:rPr lang="en-US" sz="2400" i="1" dirty="0" err="1"/>
              <a:t>bằng</a:t>
            </a:r>
            <a:r>
              <a:rPr lang="en-US" sz="2400" i="1" dirty="0"/>
              <a:t> </a:t>
            </a:r>
            <a:r>
              <a:rPr lang="en-US" sz="2400" i="1" dirty="0" err="1"/>
              <a:t>cácbon</a:t>
            </a:r>
            <a:r>
              <a:rPr lang="en-US" sz="2400" i="1" dirty="0"/>
              <a:t> </a:t>
            </a:r>
            <a:r>
              <a:rPr lang="en-US" sz="2400" i="1" dirty="0" err="1"/>
              <a:t>không</a:t>
            </a:r>
            <a:r>
              <a:rPr lang="en-US" sz="2400" i="1" dirty="0"/>
              <a:t> </a:t>
            </a:r>
            <a:r>
              <a:rPr lang="en-US" sz="2400" i="1" dirty="0" err="1"/>
              <a:t>thể</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trên</a:t>
            </a:r>
            <a:r>
              <a:rPr lang="en-US" sz="2400" i="1" dirty="0"/>
              <a:t> </a:t>
            </a:r>
            <a:r>
              <a:rPr lang="en-US" sz="2400" i="1" dirty="0" err="1"/>
              <a:t>vật</a:t>
            </a:r>
            <a:r>
              <a:rPr lang="en-US" sz="2400" i="1" dirty="0"/>
              <a:t> </a:t>
            </a:r>
            <a:r>
              <a:rPr lang="en-US" sz="2400" i="1" dirty="0" err="1"/>
              <a:t>có</a:t>
            </a:r>
            <a:r>
              <a:rPr lang="en-US" sz="2400" i="1" dirty="0"/>
              <a:t> </a:t>
            </a:r>
            <a:r>
              <a:rPr lang="en-US" sz="2400" i="1" dirty="0" err="1"/>
              <a:t>chứa</a:t>
            </a:r>
            <a:r>
              <a:rPr lang="en-US" sz="2400" i="1" dirty="0"/>
              <a:t> </a:t>
            </a:r>
            <a:r>
              <a:rPr lang="en-US" sz="2400" i="1" dirty="0" err="1"/>
              <a:t>ni-tơ</a:t>
            </a:r>
            <a:r>
              <a:rPr lang="en-US" sz="2400" i="1" dirty="0"/>
              <a:t>.</a:t>
            </a:r>
            <a:endParaRPr lang="en-US" sz="2400" dirty="0"/>
          </a:p>
          <a:p>
            <a:pPr lvl="0"/>
            <a:r>
              <a:rPr lang="en-US" sz="2400" i="1" dirty="0"/>
              <a:t>carbon-14 </a:t>
            </a:r>
            <a:r>
              <a:rPr lang="en-US" sz="2400" i="1" dirty="0" err="1"/>
              <a:t>không</a:t>
            </a:r>
            <a:r>
              <a:rPr lang="en-US" sz="2400" i="1" dirty="0"/>
              <a:t> </a:t>
            </a:r>
            <a:r>
              <a:rPr lang="en-US" sz="2400" i="1" dirty="0" err="1"/>
              <a:t>có</a:t>
            </a:r>
            <a:r>
              <a:rPr lang="en-US" sz="2400" i="1" dirty="0"/>
              <a:t> </a:t>
            </a:r>
            <a:r>
              <a:rPr lang="en-US" sz="2400" i="1" dirty="0" err="1"/>
              <a:t>chu</a:t>
            </a:r>
            <a:r>
              <a:rPr lang="en-US" sz="2400" i="1" dirty="0"/>
              <a:t> </a:t>
            </a:r>
            <a:r>
              <a:rPr lang="en-US" sz="2400" i="1" dirty="0" err="1"/>
              <a:t>kỳ</a:t>
            </a:r>
            <a:r>
              <a:rPr lang="en-US" sz="2400" i="1" dirty="0"/>
              <a:t> </a:t>
            </a:r>
            <a:r>
              <a:rPr lang="en-US" sz="2400" i="1" dirty="0" err="1"/>
              <a:t>bán</a:t>
            </a:r>
            <a:r>
              <a:rPr lang="en-US" sz="2400" i="1" dirty="0"/>
              <a:t> </a:t>
            </a:r>
            <a:r>
              <a:rPr lang="en-US" sz="2400" i="1" dirty="0" err="1"/>
              <a:t>rã</a:t>
            </a:r>
            <a:r>
              <a:rPr lang="en-US" sz="2400" i="1" dirty="0"/>
              <a:t> </a:t>
            </a:r>
            <a:r>
              <a:rPr lang="en-US" sz="2400" i="1" dirty="0" err="1"/>
              <a:t>dài</a:t>
            </a:r>
            <a:r>
              <a:rPr lang="en-US" sz="2400" i="1" dirty="0"/>
              <a:t> </a:t>
            </a:r>
            <a:r>
              <a:rPr lang="en-US" sz="2400" i="1" dirty="0" err="1"/>
              <a:t>nhất</a:t>
            </a:r>
            <a:r>
              <a:rPr lang="en-US" sz="2400" i="1" dirty="0"/>
              <a:t> </a:t>
            </a:r>
            <a:r>
              <a:rPr lang="en-US" sz="2400" i="1" dirty="0" err="1"/>
              <a:t>được</a:t>
            </a:r>
            <a:r>
              <a:rPr lang="en-US" sz="2400" i="1" dirty="0"/>
              <a:t> </a:t>
            </a:r>
            <a:r>
              <a:rPr lang="en-US" sz="2400" i="1" dirty="0" err="1"/>
              <a:t>biết</a:t>
            </a:r>
            <a:r>
              <a:rPr lang="en-US" sz="2400" i="1" dirty="0"/>
              <a:t> </a:t>
            </a:r>
            <a:r>
              <a:rPr lang="en-US" sz="2400" i="1" dirty="0" err="1"/>
              <a:t>đến</a:t>
            </a:r>
            <a:r>
              <a:rPr lang="en-US" sz="2400" i="1" dirty="0"/>
              <a:t>.</a:t>
            </a:r>
            <a:endParaRPr lang="en-US" sz="2400" dirty="0"/>
          </a:p>
          <a:p>
            <a:r>
              <a:rPr lang="en-US" sz="2400" dirty="0" err="1"/>
              <a:t>Từ</a:t>
            </a:r>
            <a:r>
              <a:rPr lang="en-US" sz="2400" dirty="0"/>
              <a:t> Question 48 ta </a:t>
            </a:r>
            <a:r>
              <a:rPr lang="en-US" sz="2400" dirty="0" err="1"/>
              <a:t>suy</a:t>
            </a:r>
            <a:r>
              <a:rPr lang="en-US" sz="2400" dirty="0"/>
              <a:t> </a:t>
            </a:r>
            <a:r>
              <a:rPr lang="en-US" sz="2400" dirty="0" err="1"/>
              <a:t>ra</a:t>
            </a:r>
            <a:r>
              <a:rPr lang="en-US" sz="2400" dirty="0"/>
              <a:t> </a:t>
            </a:r>
            <a:r>
              <a:rPr lang="en-US" sz="2400" dirty="0" err="1"/>
              <a:t>vẫn</a:t>
            </a:r>
            <a:r>
              <a:rPr lang="en-US" sz="2400" dirty="0"/>
              <a:t> </a:t>
            </a:r>
            <a:r>
              <a:rPr lang="en-US" sz="2400" dirty="0" err="1"/>
              <a:t>còn</a:t>
            </a:r>
            <a:r>
              <a:rPr lang="en-US" sz="2400" dirty="0"/>
              <a:t> </a:t>
            </a:r>
            <a:r>
              <a:rPr lang="en-US" sz="2400" dirty="0" err="1"/>
              <a:t>có</a:t>
            </a:r>
            <a:r>
              <a:rPr lang="en-US" sz="2400" dirty="0"/>
              <a:t> </a:t>
            </a:r>
            <a:r>
              <a:rPr lang="en-US" sz="2400" dirty="0" err="1"/>
              <a:t>chất</a:t>
            </a:r>
            <a:r>
              <a:rPr lang="en-US" sz="2400" dirty="0"/>
              <a:t> </a:t>
            </a:r>
            <a:r>
              <a:rPr lang="en-US" sz="2400" dirty="0" err="1"/>
              <a:t>khác</a:t>
            </a:r>
            <a:r>
              <a:rPr lang="en-US" sz="2400" dirty="0"/>
              <a:t> </a:t>
            </a:r>
            <a:r>
              <a:rPr lang="en-US" sz="2400" dirty="0" err="1"/>
              <a:t>có</a:t>
            </a:r>
            <a:r>
              <a:rPr lang="en-US" sz="2400" dirty="0"/>
              <a:t> </a:t>
            </a:r>
            <a:r>
              <a:rPr lang="en-US" sz="2400" dirty="0" err="1"/>
              <a:t>chu</a:t>
            </a:r>
            <a:r>
              <a:rPr lang="en-US" sz="2400" dirty="0"/>
              <a:t> </a:t>
            </a:r>
            <a:r>
              <a:rPr lang="en-US" sz="2400" dirty="0" err="1"/>
              <a:t>kì</a:t>
            </a:r>
            <a:r>
              <a:rPr lang="en-US" sz="2400" dirty="0"/>
              <a:t> </a:t>
            </a:r>
            <a:r>
              <a:rPr lang="en-US" sz="2400" dirty="0" err="1"/>
              <a:t>bán</a:t>
            </a:r>
            <a:r>
              <a:rPr lang="en-US" sz="2400" dirty="0"/>
              <a:t> </a:t>
            </a:r>
            <a:r>
              <a:rPr lang="en-US" sz="2400" dirty="0" err="1"/>
              <a:t>rã</a:t>
            </a:r>
            <a:r>
              <a:rPr lang="en-US" sz="2400" dirty="0"/>
              <a:t> </a:t>
            </a:r>
            <a:r>
              <a:rPr lang="en-US" sz="2400" dirty="0" err="1"/>
              <a:t>dài</a:t>
            </a:r>
            <a:r>
              <a:rPr lang="en-US" sz="2400" dirty="0"/>
              <a:t> </a:t>
            </a:r>
            <a:r>
              <a:rPr lang="en-US" sz="2400" dirty="0" err="1"/>
              <a:t>hơn</a:t>
            </a:r>
            <a:r>
              <a:rPr lang="en-US" sz="2400" dirty="0"/>
              <a:t> carbon-14 </a:t>
            </a:r>
            <a:r>
              <a:rPr lang="en-US" sz="2400" dirty="0" err="1"/>
              <a:t>để</a:t>
            </a:r>
            <a:r>
              <a:rPr lang="en-US" sz="2400" dirty="0"/>
              <a:t> </a:t>
            </a:r>
            <a:r>
              <a:rPr lang="en-US" sz="2400" dirty="0" err="1"/>
              <a:t>xác</a:t>
            </a:r>
            <a:r>
              <a:rPr lang="en-US" sz="2400" dirty="0"/>
              <a:t> </a:t>
            </a:r>
            <a:r>
              <a:rPr lang="en-US" sz="2400" dirty="0" err="1"/>
              <a:t>định</a:t>
            </a:r>
            <a:r>
              <a:rPr lang="en-US" sz="2400" dirty="0"/>
              <a:t> </a:t>
            </a:r>
            <a:r>
              <a:rPr lang="en-US" sz="2400" dirty="0" err="1"/>
              <a:t>được</a:t>
            </a:r>
            <a:r>
              <a:rPr lang="en-US" sz="2400" dirty="0"/>
              <a:t>   </a:t>
            </a:r>
            <a:r>
              <a:rPr lang="en-US" sz="2400" dirty="0" err="1"/>
              <a:t>niên</a:t>
            </a:r>
            <a:endParaRPr lang="en-US" sz="2400" dirty="0"/>
          </a:p>
          <a:p>
            <a:r>
              <a:rPr lang="en-US" sz="2400" dirty="0" err="1"/>
              <a:t>đại</a:t>
            </a:r>
            <a:r>
              <a:rPr lang="en-US" sz="2400" dirty="0"/>
              <a:t> </a:t>
            </a:r>
            <a:r>
              <a:rPr lang="en-US" sz="2400" dirty="0" err="1"/>
              <a:t>của</a:t>
            </a:r>
            <a:r>
              <a:rPr lang="en-US" sz="2400" dirty="0"/>
              <a:t> </a:t>
            </a:r>
            <a:r>
              <a:rPr lang="en-US" sz="2400" dirty="0" err="1"/>
              <a:t>những</a:t>
            </a:r>
            <a:r>
              <a:rPr lang="en-US" sz="2400" dirty="0"/>
              <a:t> </a:t>
            </a:r>
            <a:r>
              <a:rPr lang="en-US" sz="2400" dirty="0" err="1"/>
              <a:t>cổ</a:t>
            </a:r>
            <a:r>
              <a:rPr lang="en-US" sz="2400" dirty="0"/>
              <a:t> </a:t>
            </a:r>
            <a:r>
              <a:rPr lang="en-US" sz="2400" dirty="0" err="1"/>
              <a:t>vật</a:t>
            </a:r>
            <a:r>
              <a:rPr lang="en-US" sz="2400" dirty="0"/>
              <a:t> </a:t>
            </a:r>
            <a:r>
              <a:rPr lang="en-US" sz="2400" dirty="0" err="1"/>
              <a:t>trên</a:t>
            </a:r>
            <a:r>
              <a:rPr lang="en-US" sz="2400" dirty="0"/>
              <a:t> 80,000 </a:t>
            </a:r>
            <a:r>
              <a:rPr lang="en-US" sz="2400" dirty="0" err="1"/>
              <a:t>tuổi</a:t>
            </a:r>
            <a:r>
              <a:rPr lang="en-US" sz="2400" dirty="0"/>
              <a:t>.</a:t>
            </a:r>
          </a:p>
          <a:p>
            <a:endParaRPr lang="en-US" sz="2400" dirty="0"/>
          </a:p>
        </p:txBody>
      </p:sp>
      <p:sp>
        <p:nvSpPr>
          <p:cNvPr id="5" name="Oval 4"/>
          <p:cNvSpPr/>
          <p:nvPr/>
        </p:nvSpPr>
        <p:spPr>
          <a:xfrm>
            <a:off x="2286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120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79" y="0"/>
            <a:ext cx="9296400" cy="7540526"/>
          </a:xfrm>
          <a:prstGeom prst="rect">
            <a:avLst/>
          </a:prstGeom>
          <a:noFill/>
        </p:spPr>
        <p:txBody>
          <a:bodyPr wrap="square" rtlCol="0">
            <a:spAutoFit/>
          </a:bodyPr>
          <a:lstStyle/>
          <a:p>
            <a:r>
              <a:rPr lang="en-US" sz="2200" b="1" dirty="0"/>
              <a:t>Question 50: </a:t>
            </a:r>
            <a:r>
              <a:rPr lang="en-US" sz="2200" dirty="0"/>
              <a:t>It can be inferred from the passage that if an item contains more carbon-14 than nitrogen- 14, then the item is</a:t>
            </a:r>
            <a:r>
              <a:rPr lang="en-US" sz="2200" u="sng" dirty="0"/>
              <a:t> 	</a:t>
            </a:r>
            <a:r>
              <a:rPr lang="en-US" sz="2200" dirty="0"/>
              <a:t>.</a:t>
            </a:r>
          </a:p>
          <a:p>
            <a:pPr lvl="0"/>
            <a:r>
              <a:rPr lang="vi-VN" sz="2200" dirty="0" smtClean="0"/>
              <a:t>A.</a:t>
            </a:r>
            <a:r>
              <a:rPr lang="en-US" sz="2200" dirty="0" smtClean="0"/>
              <a:t>not </a:t>
            </a:r>
            <a:r>
              <a:rPr lang="en-US" sz="2200" dirty="0"/>
              <a:t>as much as 5,570 years </a:t>
            </a:r>
            <a:r>
              <a:rPr lang="en-US" sz="2200" dirty="0" smtClean="0"/>
              <a:t>old</a:t>
            </a:r>
            <a:r>
              <a:rPr lang="vi-VN" sz="2200" dirty="0" smtClean="0"/>
              <a:t>             B.</a:t>
            </a:r>
            <a:r>
              <a:rPr lang="en-US" sz="2200" dirty="0" smtClean="0"/>
              <a:t>too </a:t>
            </a:r>
            <a:r>
              <a:rPr lang="en-US" sz="2200" dirty="0"/>
              <a:t>old to be age-dated with carbon-14</a:t>
            </a:r>
          </a:p>
          <a:p>
            <a:pPr lvl="0"/>
            <a:r>
              <a:rPr lang="vi-VN" sz="2200" dirty="0" smtClean="0"/>
              <a:t>C.</a:t>
            </a:r>
            <a:r>
              <a:rPr lang="en-US" sz="2200" dirty="0" smtClean="0"/>
              <a:t>too </a:t>
            </a:r>
            <a:r>
              <a:rPr lang="en-US" sz="2200" dirty="0"/>
              <a:t>radioactive to be used by </a:t>
            </a:r>
            <a:r>
              <a:rPr lang="en-US" sz="2200" dirty="0" smtClean="0"/>
              <a:t>archeologists</a:t>
            </a:r>
            <a:r>
              <a:rPr lang="vi-VN" sz="2200" dirty="0" smtClean="0"/>
              <a:t>      D.</a:t>
            </a:r>
            <a:r>
              <a:rPr lang="en-US" sz="2200" dirty="0" smtClean="0"/>
              <a:t>more </a:t>
            </a:r>
            <a:r>
              <a:rPr lang="en-US" sz="2200" dirty="0"/>
              <a:t>than 5.570 years old</a:t>
            </a:r>
          </a:p>
          <a:p>
            <a:r>
              <a:rPr lang="en-US" sz="2200" i="1" dirty="0" err="1" smtClean="0"/>
              <a:t>Có</a:t>
            </a:r>
            <a:r>
              <a:rPr lang="en-US" sz="2200" i="1" dirty="0" smtClean="0"/>
              <a:t> </a:t>
            </a:r>
            <a:r>
              <a:rPr lang="en-US" sz="2200" i="1" dirty="0" err="1"/>
              <a:t>thể</a:t>
            </a:r>
            <a:r>
              <a:rPr lang="en-US" sz="2200" i="1" dirty="0"/>
              <a:t> </a:t>
            </a:r>
            <a:r>
              <a:rPr lang="en-US" sz="2200" i="1" dirty="0" err="1"/>
              <a:t>suy</a:t>
            </a:r>
            <a:r>
              <a:rPr lang="en-US" sz="2200" i="1" dirty="0"/>
              <a:t> </a:t>
            </a:r>
            <a:r>
              <a:rPr lang="en-US" sz="2200" i="1" dirty="0" err="1"/>
              <a:t>ra</a:t>
            </a:r>
            <a:r>
              <a:rPr lang="en-US" sz="2200" i="1" dirty="0"/>
              <a:t> </a:t>
            </a:r>
            <a:r>
              <a:rPr lang="en-US" sz="2200" i="1" dirty="0" err="1"/>
              <a:t>từ</a:t>
            </a:r>
            <a:r>
              <a:rPr lang="en-US" sz="2200" i="1" dirty="0"/>
              <a:t> </a:t>
            </a:r>
            <a:r>
              <a:rPr lang="en-US" sz="2200" i="1" dirty="0" err="1"/>
              <a:t>đoạn</a:t>
            </a:r>
            <a:r>
              <a:rPr lang="en-US" sz="2200" i="1" dirty="0"/>
              <a:t> </a:t>
            </a:r>
            <a:r>
              <a:rPr lang="en-US" sz="2200" i="1" dirty="0" err="1"/>
              <a:t>văn</a:t>
            </a:r>
            <a:r>
              <a:rPr lang="en-US" sz="2200" i="1" dirty="0"/>
              <a:t> </a:t>
            </a:r>
            <a:r>
              <a:rPr lang="en-US" sz="2200" i="1" dirty="0" err="1"/>
              <a:t>rằng</a:t>
            </a:r>
            <a:r>
              <a:rPr lang="en-US" sz="2200" i="1" dirty="0"/>
              <a:t> </a:t>
            </a:r>
            <a:r>
              <a:rPr lang="en-US" sz="2200" i="1" dirty="0" err="1"/>
              <a:t>nếu</a:t>
            </a:r>
            <a:r>
              <a:rPr lang="en-US" sz="2200" i="1" dirty="0"/>
              <a:t> </a:t>
            </a:r>
            <a:r>
              <a:rPr lang="en-US" sz="2200" i="1" dirty="0" err="1"/>
              <a:t>một</a:t>
            </a:r>
            <a:r>
              <a:rPr lang="en-US" sz="2200" i="1" dirty="0"/>
              <a:t> </a:t>
            </a:r>
            <a:r>
              <a:rPr lang="en-US" sz="2200" i="1" dirty="0" err="1"/>
              <a:t>vật</a:t>
            </a:r>
            <a:r>
              <a:rPr lang="en-US" sz="2200" i="1" dirty="0"/>
              <a:t> </a:t>
            </a:r>
            <a:r>
              <a:rPr lang="en-US" sz="2200" i="1" dirty="0" err="1"/>
              <a:t>có</a:t>
            </a:r>
            <a:r>
              <a:rPr lang="en-US" sz="2200" i="1" dirty="0"/>
              <a:t> </a:t>
            </a:r>
            <a:r>
              <a:rPr lang="en-US" sz="2200" i="1" dirty="0" err="1"/>
              <a:t>chứa</a:t>
            </a:r>
            <a:r>
              <a:rPr lang="en-US" sz="2200" i="1" dirty="0"/>
              <a:t> </a:t>
            </a:r>
            <a:r>
              <a:rPr lang="en-US" sz="2200" i="1" dirty="0" err="1"/>
              <a:t>nhiều</a:t>
            </a:r>
            <a:r>
              <a:rPr lang="en-US" sz="2200" i="1" dirty="0"/>
              <a:t> </a:t>
            </a:r>
            <a:r>
              <a:rPr lang="en-US" sz="2200" i="1" dirty="0" err="1"/>
              <a:t>các</a:t>
            </a:r>
            <a:r>
              <a:rPr lang="en-US" sz="2200" i="1" dirty="0"/>
              <a:t>-bon 14 </a:t>
            </a:r>
            <a:r>
              <a:rPr lang="en-US" sz="2200" i="1" dirty="0" err="1"/>
              <a:t>hơn</a:t>
            </a:r>
            <a:r>
              <a:rPr lang="en-US" sz="2200" i="1" dirty="0"/>
              <a:t> </a:t>
            </a:r>
            <a:r>
              <a:rPr lang="en-US" sz="2200" i="1" dirty="0" err="1"/>
              <a:t>ni-tơ</a:t>
            </a:r>
            <a:r>
              <a:rPr lang="en-US" sz="2200" i="1" dirty="0"/>
              <a:t> 14, </a:t>
            </a:r>
            <a:r>
              <a:rPr lang="en-US" sz="2200" i="1" dirty="0" err="1"/>
              <a:t>thì</a:t>
            </a:r>
            <a:r>
              <a:rPr lang="en-US" sz="2200" i="1" dirty="0"/>
              <a:t> </a:t>
            </a:r>
            <a:r>
              <a:rPr lang="en-US" sz="2200" i="1" dirty="0" err="1"/>
              <a:t>vật</a:t>
            </a:r>
            <a:r>
              <a:rPr lang="en-US" sz="2200" i="1" dirty="0"/>
              <a:t> </a:t>
            </a:r>
            <a:r>
              <a:rPr lang="en-US" sz="2200" i="1" dirty="0" err="1"/>
              <a:t>đó</a:t>
            </a:r>
            <a:r>
              <a:rPr lang="en-US" sz="2200" u="sng" dirty="0"/>
              <a:t>           </a:t>
            </a:r>
            <a:endParaRPr lang="en-US" sz="2200" dirty="0"/>
          </a:p>
          <a:p>
            <a:r>
              <a:rPr lang="en-US" sz="2200" b="1" dirty="0"/>
              <a:t>A. </a:t>
            </a:r>
            <a:r>
              <a:rPr lang="en-US" sz="2200" i="1" dirty="0" err="1"/>
              <a:t>không</a:t>
            </a:r>
            <a:r>
              <a:rPr lang="en-US" sz="2200" i="1" dirty="0"/>
              <a:t> </a:t>
            </a:r>
            <a:r>
              <a:rPr lang="en-US" sz="2200" i="1" dirty="0" err="1"/>
              <a:t>đến</a:t>
            </a:r>
            <a:r>
              <a:rPr lang="en-US" sz="2200" i="1" dirty="0"/>
              <a:t> 5.570 </a:t>
            </a:r>
            <a:r>
              <a:rPr lang="en-US" sz="2200" i="1" dirty="0" err="1"/>
              <a:t>năm</a:t>
            </a:r>
            <a:r>
              <a:rPr lang="en-US" sz="2200" i="1" dirty="0"/>
              <a:t> </a:t>
            </a:r>
            <a:r>
              <a:rPr lang="en-US" sz="2200" i="1" dirty="0" err="1"/>
              <a:t>tuổi</a:t>
            </a:r>
            <a:endParaRPr lang="en-US" sz="2200" dirty="0"/>
          </a:p>
          <a:p>
            <a:pPr lvl="0"/>
            <a:r>
              <a:rPr lang="vi-VN" sz="2200" i="1" dirty="0" smtClean="0"/>
              <a:t>B.</a:t>
            </a:r>
            <a:r>
              <a:rPr lang="en-US" sz="2200" i="1" dirty="0" err="1" smtClean="0"/>
              <a:t>quá</a:t>
            </a:r>
            <a:r>
              <a:rPr lang="en-US" sz="2200" i="1" dirty="0" smtClean="0"/>
              <a:t> </a:t>
            </a:r>
            <a:r>
              <a:rPr lang="en-US" sz="2200" i="1" dirty="0" err="1"/>
              <a:t>lâu</a:t>
            </a:r>
            <a:r>
              <a:rPr lang="en-US" sz="2200" i="1" dirty="0"/>
              <a:t> </a:t>
            </a:r>
            <a:r>
              <a:rPr lang="en-US" sz="2200" i="1" dirty="0" err="1"/>
              <a:t>đời</a:t>
            </a:r>
            <a:r>
              <a:rPr lang="en-US" sz="2200" i="1" dirty="0"/>
              <a:t> </a:t>
            </a:r>
            <a:r>
              <a:rPr lang="en-US" sz="2200" i="1" dirty="0" err="1"/>
              <a:t>để</a:t>
            </a:r>
            <a:r>
              <a:rPr lang="en-US" sz="2200" i="1" dirty="0"/>
              <a:t> </a:t>
            </a:r>
            <a:r>
              <a:rPr lang="en-US" sz="2200" i="1" dirty="0" err="1"/>
              <a:t>có</a:t>
            </a:r>
            <a:r>
              <a:rPr lang="en-US" sz="2200" i="1" dirty="0"/>
              <a:t> </a:t>
            </a:r>
            <a:r>
              <a:rPr lang="en-US" sz="2200" i="1" dirty="0" err="1"/>
              <a:t>thế</a:t>
            </a:r>
            <a:r>
              <a:rPr lang="en-US" sz="2200" i="1" dirty="0"/>
              <a:t> </a:t>
            </a:r>
            <a:r>
              <a:rPr lang="en-US" sz="2200" i="1" dirty="0" err="1"/>
              <a:t>xác</a:t>
            </a:r>
            <a:r>
              <a:rPr lang="en-US" sz="2200" i="1" dirty="0"/>
              <a:t> </a:t>
            </a:r>
            <a:r>
              <a:rPr lang="en-US" sz="2200" i="1" dirty="0" err="1"/>
              <a:t>định</a:t>
            </a:r>
            <a:r>
              <a:rPr lang="en-US" sz="2200" i="1" dirty="0"/>
              <a:t> </a:t>
            </a:r>
            <a:r>
              <a:rPr lang="en-US" sz="2200" i="1" dirty="0" err="1"/>
              <a:t>được</a:t>
            </a:r>
            <a:r>
              <a:rPr lang="en-US" sz="2200" i="1" dirty="0"/>
              <a:t> </a:t>
            </a:r>
            <a:r>
              <a:rPr lang="en-US" sz="2200" i="1" dirty="0" err="1"/>
              <a:t>niên</a:t>
            </a:r>
            <a:r>
              <a:rPr lang="en-US" sz="2200" i="1" dirty="0"/>
              <a:t> </a:t>
            </a:r>
            <a:r>
              <a:rPr lang="en-US" sz="2200" i="1" dirty="0" err="1"/>
              <a:t>đại</a:t>
            </a:r>
            <a:r>
              <a:rPr lang="en-US" sz="2200" i="1" dirty="0"/>
              <a:t> </a:t>
            </a:r>
            <a:r>
              <a:rPr lang="en-US" sz="2200" i="1" dirty="0" err="1"/>
              <a:t>với</a:t>
            </a:r>
            <a:r>
              <a:rPr lang="en-US" sz="2200" i="1" dirty="0"/>
              <a:t> carbon-14</a:t>
            </a:r>
            <a:endParaRPr lang="en-US" sz="2200" dirty="0"/>
          </a:p>
          <a:p>
            <a:pPr lvl="0"/>
            <a:r>
              <a:rPr lang="vi-VN" sz="2200" i="1" dirty="0" smtClean="0"/>
              <a:t>C. </a:t>
            </a:r>
            <a:r>
              <a:rPr lang="en-US" sz="2200" i="1" dirty="0" err="1" smtClean="0"/>
              <a:t>chứa</a:t>
            </a:r>
            <a:r>
              <a:rPr lang="en-US" sz="2200" i="1" dirty="0" smtClean="0"/>
              <a:t> </a:t>
            </a:r>
            <a:r>
              <a:rPr lang="en-US" sz="2200" i="1" dirty="0" err="1"/>
              <a:t>quá</a:t>
            </a:r>
            <a:r>
              <a:rPr lang="en-US" sz="2200" i="1" dirty="0"/>
              <a:t> </a:t>
            </a:r>
            <a:r>
              <a:rPr lang="en-US" sz="2200" i="1" dirty="0" err="1"/>
              <a:t>nhiều</a:t>
            </a:r>
            <a:r>
              <a:rPr lang="en-US" sz="2200" i="1" dirty="0"/>
              <a:t> </a:t>
            </a:r>
            <a:r>
              <a:rPr lang="en-US" sz="2200" i="1" dirty="0" err="1"/>
              <a:t>phóng</a:t>
            </a:r>
            <a:r>
              <a:rPr lang="en-US" sz="2200" i="1" dirty="0"/>
              <a:t> </a:t>
            </a:r>
            <a:r>
              <a:rPr lang="en-US" sz="2200" i="1" dirty="0" err="1"/>
              <a:t>xạ</a:t>
            </a:r>
            <a:r>
              <a:rPr lang="en-US" sz="2200" i="1" dirty="0"/>
              <a:t> </a:t>
            </a:r>
            <a:r>
              <a:rPr lang="en-US" sz="2200" i="1" dirty="0" err="1"/>
              <a:t>để</a:t>
            </a:r>
            <a:r>
              <a:rPr lang="en-US" sz="2200" i="1" dirty="0"/>
              <a:t> </a:t>
            </a:r>
            <a:r>
              <a:rPr lang="en-US" sz="2200" i="1" dirty="0" err="1"/>
              <a:t>được</a:t>
            </a:r>
            <a:r>
              <a:rPr lang="en-US" sz="2200" i="1" dirty="0"/>
              <a:t> </a:t>
            </a:r>
            <a:r>
              <a:rPr lang="en-US" sz="2200" i="1" dirty="0" err="1"/>
              <a:t>sử</a:t>
            </a:r>
            <a:r>
              <a:rPr lang="en-US" sz="2200" i="1" dirty="0"/>
              <a:t> </a:t>
            </a:r>
            <a:r>
              <a:rPr lang="en-US" sz="2200" i="1" dirty="0" err="1"/>
              <a:t>dụng</a:t>
            </a:r>
            <a:r>
              <a:rPr lang="en-US" sz="2200" i="1" dirty="0"/>
              <a:t> </a:t>
            </a:r>
            <a:r>
              <a:rPr lang="en-US" sz="2200" i="1" dirty="0" err="1"/>
              <a:t>bởi</a:t>
            </a:r>
            <a:r>
              <a:rPr lang="en-US" sz="2200" i="1" dirty="0"/>
              <a:t> </a:t>
            </a:r>
            <a:r>
              <a:rPr lang="en-US" sz="2200" i="1" dirty="0" err="1"/>
              <a:t>các</a:t>
            </a:r>
            <a:r>
              <a:rPr lang="en-US" sz="2200" i="1" dirty="0"/>
              <a:t> </a:t>
            </a:r>
            <a:r>
              <a:rPr lang="en-US" sz="2200" i="1" dirty="0" err="1"/>
              <a:t>nhà</a:t>
            </a:r>
            <a:r>
              <a:rPr lang="en-US" sz="2200" i="1" dirty="0"/>
              <a:t> </a:t>
            </a:r>
            <a:r>
              <a:rPr lang="en-US" sz="2200" i="1" dirty="0" err="1"/>
              <a:t>khảo</a:t>
            </a:r>
            <a:r>
              <a:rPr lang="en-US" sz="2200" i="1" dirty="0"/>
              <a:t> </a:t>
            </a:r>
            <a:r>
              <a:rPr lang="en-US" sz="2200" i="1" dirty="0" err="1"/>
              <a:t>cổ</a:t>
            </a:r>
            <a:r>
              <a:rPr lang="en-US" sz="2200" i="1" dirty="0"/>
              <a:t>.</a:t>
            </a:r>
            <a:endParaRPr lang="en-US" sz="2200" dirty="0"/>
          </a:p>
          <a:p>
            <a:pPr lvl="0"/>
            <a:r>
              <a:rPr lang="vi-VN" sz="2200" i="1" dirty="0" smtClean="0"/>
              <a:t>D.</a:t>
            </a:r>
            <a:r>
              <a:rPr lang="en-US" sz="2200" i="1" dirty="0" err="1" smtClean="0"/>
              <a:t>trên</a:t>
            </a:r>
            <a:r>
              <a:rPr lang="en-US" sz="2200" i="1" dirty="0" smtClean="0"/>
              <a:t> </a:t>
            </a:r>
            <a:r>
              <a:rPr lang="en-US" sz="2200" i="1" dirty="0"/>
              <a:t>5.570 </a:t>
            </a:r>
            <a:r>
              <a:rPr lang="en-US" sz="2200" i="1" dirty="0" err="1"/>
              <a:t>năm</a:t>
            </a:r>
            <a:r>
              <a:rPr lang="en-US" sz="2200" i="1" dirty="0"/>
              <a:t> </a:t>
            </a:r>
            <a:r>
              <a:rPr lang="en-US" sz="2200" i="1" dirty="0" err="1"/>
              <a:t>tuổi</a:t>
            </a:r>
            <a:r>
              <a:rPr lang="en-US" sz="2200" i="1" dirty="0"/>
              <a:t>.</a:t>
            </a:r>
            <a:endParaRPr lang="en-US" sz="2200" dirty="0"/>
          </a:p>
          <a:p>
            <a:r>
              <a:rPr lang="en-US" sz="2200" dirty="0" err="1"/>
              <a:t>Dựa</a:t>
            </a:r>
            <a:r>
              <a:rPr lang="en-US" sz="2200" dirty="0"/>
              <a:t> </a:t>
            </a:r>
            <a:r>
              <a:rPr lang="en-US" sz="2200" dirty="0" err="1"/>
              <a:t>vào</a:t>
            </a:r>
            <a:r>
              <a:rPr lang="en-US" sz="2200" dirty="0"/>
              <a:t> </a:t>
            </a:r>
            <a:r>
              <a:rPr lang="en-US" sz="2200" dirty="0" err="1"/>
              <a:t>đoạn</a:t>
            </a:r>
            <a:r>
              <a:rPr lang="en-US" sz="2200" dirty="0"/>
              <a:t> 2: “Carbon-14 has a half-life of 5,570 years, which means that after that number of years, half of the carbon- 14 atoms have decayed into nitrogen-14. It is the ratio of carbon-14 in that substance that indicates the age of the substance. If, for example, in a particular sample the amount of carbon-14 is roughly equivalent to the amount of nitrogen-</a:t>
            </a:r>
            <a:r>
              <a:rPr lang="en-US" sz="2200" dirty="0" err="1"/>
              <a:t>lá</a:t>
            </a:r>
            <a:r>
              <a:rPr lang="en-US" sz="2200" dirty="0"/>
              <a:t>, this indicates that around half of the carbon- 14 has decayed into nitrogen-14, and the sample is approximately 5.570 years </a:t>
            </a:r>
            <a:r>
              <a:rPr lang="en-US" sz="2200" dirty="0" err="1" smtClean="0"/>
              <a:t>oldNếu</a:t>
            </a:r>
            <a:r>
              <a:rPr lang="en-US" sz="2200" dirty="0" smtClean="0"/>
              <a:t> </a:t>
            </a:r>
            <a:r>
              <a:rPr lang="en-US" sz="2200" dirty="0" err="1"/>
              <a:t>một</a:t>
            </a:r>
            <a:r>
              <a:rPr lang="en-US" sz="2200" dirty="0"/>
              <a:t> </a:t>
            </a:r>
            <a:r>
              <a:rPr lang="en-US" sz="2200" dirty="0" err="1"/>
              <a:t>vật</a:t>
            </a:r>
            <a:r>
              <a:rPr lang="en-US" sz="2200" dirty="0"/>
              <a:t> </a:t>
            </a:r>
            <a:r>
              <a:rPr lang="en-US" sz="2200" dirty="0" err="1"/>
              <a:t>có</a:t>
            </a:r>
            <a:r>
              <a:rPr lang="en-US" sz="2200" dirty="0"/>
              <a:t> </a:t>
            </a:r>
            <a:r>
              <a:rPr lang="en-US" sz="2200" dirty="0" err="1"/>
              <a:t>chứa</a:t>
            </a:r>
            <a:r>
              <a:rPr lang="en-US" sz="2200" dirty="0"/>
              <a:t> </a:t>
            </a:r>
            <a:r>
              <a:rPr lang="en-US" sz="2200" dirty="0" err="1"/>
              <a:t>nhiều</a:t>
            </a:r>
            <a:r>
              <a:rPr lang="en-US" sz="2200" dirty="0"/>
              <a:t> </a:t>
            </a:r>
            <a:r>
              <a:rPr lang="en-US" sz="2200" dirty="0" err="1"/>
              <a:t>các</a:t>
            </a:r>
            <a:r>
              <a:rPr lang="en-US" sz="2200" dirty="0"/>
              <a:t>-bon 14 </a:t>
            </a:r>
            <a:r>
              <a:rPr lang="en-US" sz="2200" dirty="0" err="1"/>
              <a:t>hơn</a:t>
            </a:r>
            <a:r>
              <a:rPr lang="en-US" sz="2200" dirty="0"/>
              <a:t> </a:t>
            </a:r>
            <a:r>
              <a:rPr lang="en-US" sz="2200" dirty="0" err="1"/>
              <a:t>ni-tơ</a:t>
            </a:r>
            <a:r>
              <a:rPr lang="en-US" sz="2200" dirty="0"/>
              <a:t> 14, </a:t>
            </a:r>
            <a:r>
              <a:rPr lang="en-US" sz="2200" dirty="0" err="1"/>
              <a:t>thì</a:t>
            </a:r>
            <a:r>
              <a:rPr lang="en-US" sz="2200" dirty="0"/>
              <a:t> </a:t>
            </a:r>
            <a:r>
              <a:rPr lang="en-US" sz="2200" dirty="0" err="1"/>
              <a:t>chứng</a:t>
            </a:r>
            <a:r>
              <a:rPr lang="en-US" sz="2200" dirty="0"/>
              <a:t> </a:t>
            </a:r>
            <a:r>
              <a:rPr lang="en-US" sz="2200" dirty="0" err="1"/>
              <a:t>tỏ</a:t>
            </a:r>
            <a:r>
              <a:rPr lang="en-US" sz="2200" dirty="0"/>
              <a:t> </a:t>
            </a:r>
            <a:r>
              <a:rPr lang="en-US" sz="2200" dirty="0" err="1"/>
              <a:t>nó</a:t>
            </a:r>
            <a:r>
              <a:rPr lang="en-US" sz="2200" dirty="0"/>
              <a:t> </a:t>
            </a:r>
            <a:r>
              <a:rPr lang="en-US" sz="2200" dirty="0" err="1"/>
              <a:t>chưa</a:t>
            </a:r>
            <a:r>
              <a:rPr lang="en-US" sz="2200" dirty="0"/>
              <a:t> </a:t>
            </a:r>
            <a:r>
              <a:rPr lang="en-US" sz="2200" dirty="0" err="1"/>
              <a:t>hoàn</a:t>
            </a:r>
            <a:r>
              <a:rPr lang="en-US" sz="2200" dirty="0"/>
              <a:t> </a:t>
            </a:r>
            <a:r>
              <a:rPr lang="en-US" sz="2200" dirty="0" err="1"/>
              <a:t>tất</a:t>
            </a:r>
            <a:r>
              <a:rPr lang="en-US" sz="2200" dirty="0"/>
              <a:t> </a:t>
            </a:r>
            <a:r>
              <a:rPr lang="en-US" sz="2200" dirty="0" err="1"/>
              <a:t>chu</a:t>
            </a:r>
            <a:r>
              <a:rPr lang="en-US" sz="2200" dirty="0"/>
              <a:t> </a:t>
            </a:r>
            <a:r>
              <a:rPr lang="en-US" sz="2200" dirty="0" err="1"/>
              <a:t>kì</a:t>
            </a:r>
            <a:r>
              <a:rPr lang="en-US" sz="2200" dirty="0"/>
              <a:t> </a:t>
            </a:r>
            <a:r>
              <a:rPr lang="en-US" sz="2200" dirty="0" err="1"/>
              <a:t>bán</a:t>
            </a:r>
            <a:r>
              <a:rPr lang="en-US" sz="2200" dirty="0"/>
              <a:t> </a:t>
            </a:r>
            <a:r>
              <a:rPr lang="en-US" sz="2200" dirty="0" err="1"/>
              <a:t>hủy</a:t>
            </a:r>
            <a:r>
              <a:rPr lang="en-US" sz="2200" dirty="0"/>
              <a:t> </a:t>
            </a:r>
            <a:r>
              <a:rPr lang="en-US" sz="2200" dirty="0" err="1"/>
              <a:t>của</a:t>
            </a:r>
            <a:endParaRPr lang="en-US" sz="2200" dirty="0"/>
          </a:p>
          <a:p>
            <a:r>
              <a:rPr lang="en-US" sz="2200" dirty="0" err="1"/>
              <a:t>mình</a:t>
            </a:r>
            <a:r>
              <a:rPr lang="en-US" sz="2200" dirty="0"/>
              <a:t> </a:t>
            </a:r>
            <a:r>
              <a:rPr lang="en-US" sz="2200" dirty="0" err="1"/>
              <a:t>kéo</a:t>
            </a:r>
            <a:r>
              <a:rPr lang="en-US" sz="2200" dirty="0"/>
              <a:t> </a:t>
            </a:r>
            <a:r>
              <a:rPr lang="en-US" sz="2200" dirty="0" err="1"/>
              <a:t>dài</a:t>
            </a:r>
            <a:r>
              <a:rPr lang="en-US" sz="2200" dirty="0"/>
              <a:t> </a:t>
            </a:r>
            <a:r>
              <a:rPr lang="en-US" sz="2200" dirty="0" err="1"/>
              <a:t>trong</a:t>
            </a:r>
            <a:r>
              <a:rPr lang="en-US" sz="2200" dirty="0"/>
              <a:t> 5.570 </a:t>
            </a:r>
            <a:r>
              <a:rPr lang="en-US" sz="2200" dirty="0" err="1"/>
              <a:t>năm</a:t>
            </a:r>
            <a:r>
              <a:rPr lang="en-US" sz="2200" dirty="0"/>
              <a:t> </a:t>
            </a:r>
            <a:r>
              <a:rPr lang="en-US" sz="2200" dirty="0" err="1"/>
              <a:t>nên</a:t>
            </a:r>
            <a:r>
              <a:rPr lang="en-US" sz="2200" dirty="0"/>
              <a:t> </a:t>
            </a:r>
            <a:r>
              <a:rPr lang="en-US" sz="2200" dirty="0" err="1"/>
              <a:t>vật</a:t>
            </a:r>
            <a:r>
              <a:rPr lang="en-US" sz="2200" dirty="0"/>
              <a:t> </a:t>
            </a:r>
            <a:r>
              <a:rPr lang="en-US" sz="2200" dirty="0" err="1"/>
              <a:t>đó</a:t>
            </a:r>
            <a:r>
              <a:rPr lang="en-US" sz="2200" dirty="0"/>
              <a:t> </a:t>
            </a:r>
            <a:r>
              <a:rPr lang="en-US" sz="2200" dirty="0" err="1"/>
              <a:t>chưa</a:t>
            </a:r>
            <a:r>
              <a:rPr lang="en-US" sz="2200" dirty="0"/>
              <a:t> </a:t>
            </a:r>
            <a:r>
              <a:rPr lang="en-US" sz="2200" dirty="0" err="1"/>
              <a:t>tới</a:t>
            </a:r>
            <a:r>
              <a:rPr lang="en-US" sz="2200" dirty="0"/>
              <a:t> 5.570 </a:t>
            </a:r>
            <a:r>
              <a:rPr lang="en-US" sz="2200" dirty="0" err="1"/>
              <a:t>tuổi</a:t>
            </a:r>
            <a:r>
              <a:rPr lang="en-US" sz="2200" dirty="0"/>
              <a:t>.</a:t>
            </a:r>
          </a:p>
          <a:p>
            <a:r>
              <a:rPr lang="en-US" sz="2200" dirty="0"/>
              <a:t/>
            </a:r>
            <a:br>
              <a:rPr lang="en-US" sz="2200" dirty="0"/>
            </a:br>
            <a:endParaRPr lang="en-US" sz="2200" dirty="0"/>
          </a:p>
        </p:txBody>
      </p:sp>
      <p:sp>
        <p:nvSpPr>
          <p:cNvPr id="5" name="Oval 4"/>
          <p:cNvSpPr/>
          <p:nvPr/>
        </p:nvSpPr>
        <p:spPr>
          <a:xfrm>
            <a:off x="-12879" y="685800"/>
            <a:ext cx="317679"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320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6370975"/>
          </a:xfrm>
          <a:prstGeom prst="rect">
            <a:avLst/>
          </a:prstGeom>
          <a:noFill/>
        </p:spPr>
        <p:txBody>
          <a:bodyPr wrap="square" rtlCol="0">
            <a:spAutoFit/>
          </a:bodyPr>
          <a:lstStyle/>
          <a:p>
            <a:r>
              <a:rPr lang="en-US" sz="2400" b="1" dirty="0">
                <a:solidFill>
                  <a:srgbClr val="FF0000"/>
                </a:solidFill>
              </a:rPr>
              <a:t>Question 5:</a:t>
            </a:r>
            <a:r>
              <a:rPr lang="en-US" sz="2400" dirty="0">
                <a:solidFill>
                  <a:srgbClr val="FF0000"/>
                </a:solidFill>
              </a:rPr>
              <a:t> </a:t>
            </a:r>
            <a:r>
              <a:rPr lang="en-US" sz="2400" dirty="0"/>
              <a:t>The bank will insist you produce a </a:t>
            </a:r>
            <a:r>
              <a:rPr lang="en-US" sz="2400" dirty="0" err="1"/>
              <a:t>driving________or</a:t>
            </a:r>
            <a:r>
              <a:rPr lang="en-US" sz="2400" dirty="0"/>
              <a:t> passport as a form of ID.</a:t>
            </a:r>
          </a:p>
          <a:p>
            <a:r>
              <a:rPr lang="en-US" sz="2400" b="1" dirty="0"/>
              <a:t>A. </a:t>
            </a:r>
            <a:r>
              <a:rPr lang="en-US" sz="2400" dirty="0"/>
              <a:t>diploma	</a:t>
            </a:r>
            <a:r>
              <a:rPr lang="en-US" sz="2400" b="1" dirty="0"/>
              <a:t>B. </a:t>
            </a:r>
            <a:r>
              <a:rPr lang="en-US" sz="2400" dirty="0"/>
              <a:t>certificate 	</a:t>
            </a:r>
            <a:r>
              <a:rPr lang="en-US" sz="2400" b="1" dirty="0"/>
              <a:t>C. </a:t>
            </a:r>
            <a:r>
              <a:rPr lang="en-US" sz="2400" dirty="0"/>
              <a:t>degree	</a:t>
            </a:r>
            <a:r>
              <a:rPr lang="en-US" sz="2400" b="1" dirty="0"/>
              <a:t>D. </a:t>
            </a:r>
            <a:r>
              <a:rPr lang="en-US" sz="2400" dirty="0" err="1"/>
              <a:t>licence</a:t>
            </a:r>
            <a:endParaRPr lang="en-US" sz="2400" dirty="0"/>
          </a:p>
          <a:p>
            <a:endParaRPr lang="vi-VN" sz="2400" dirty="0" smtClean="0"/>
          </a:p>
          <a:p>
            <a:r>
              <a:rPr lang="en-US" sz="2400" b="1" dirty="0" smtClean="0"/>
              <a:t>A</a:t>
            </a:r>
            <a:r>
              <a:rPr lang="en-US" sz="2400" dirty="0"/>
              <a:t>. diploma /</a:t>
            </a:r>
            <a:r>
              <a:rPr lang="en-US" sz="2400" dirty="0" err="1"/>
              <a:t>dr</a:t>
            </a:r>
            <a:r>
              <a:rPr lang="en-US" sz="2400" dirty="0"/>
              <a:t> </a:t>
            </a:r>
            <a:r>
              <a:rPr lang="en-US" sz="2400" dirty="0" err="1"/>
              <a:t>pleume</a:t>
            </a:r>
            <a:r>
              <a:rPr lang="en-US" sz="2400" dirty="0"/>
              <a:t>/ (n): </a:t>
            </a:r>
            <a:r>
              <a:rPr lang="en-US" sz="2400" dirty="0" err="1"/>
              <a:t>chứng</a:t>
            </a:r>
            <a:r>
              <a:rPr lang="en-US" sz="2400" dirty="0"/>
              <a:t> </a:t>
            </a:r>
            <a:r>
              <a:rPr lang="en-US" sz="2400" dirty="0" err="1"/>
              <a:t>chỉ</a:t>
            </a:r>
            <a:r>
              <a:rPr lang="en-US" sz="2400" dirty="0"/>
              <a:t>, </a:t>
            </a:r>
            <a:r>
              <a:rPr lang="en-US" sz="2400" dirty="0" err="1"/>
              <a:t>văn</a:t>
            </a:r>
            <a:r>
              <a:rPr lang="en-US" sz="2400" dirty="0"/>
              <a:t> </a:t>
            </a:r>
            <a:r>
              <a:rPr lang="en-US" sz="2400" dirty="0" err="1"/>
              <a:t>băng</a:t>
            </a:r>
            <a:r>
              <a:rPr lang="en-US" sz="2400" dirty="0"/>
              <a:t> (</a:t>
            </a:r>
            <a:r>
              <a:rPr lang="en-US" sz="2400" dirty="0" err="1"/>
              <a:t>cái</a:t>
            </a:r>
            <a:r>
              <a:rPr lang="en-US" sz="2400" dirty="0"/>
              <a:t> do </a:t>
            </a:r>
            <a:r>
              <a:rPr lang="en-US" sz="2400" dirty="0" err="1"/>
              <a:t>trường</a:t>
            </a:r>
            <a:r>
              <a:rPr lang="en-US" sz="2400" dirty="0"/>
              <a:t> </a:t>
            </a:r>
            <a:r>
              <a:rPr lang="en-US" sz="2400" dirty="0" err="1"/>
              <a:t>đại</a:t>
            </a:r>
            <a:r>
              <a:rPr lang="en-US" sz="2400" dirty="0"/>
              <a:t> </a:t>
            </a:r>
            <a:r>
              <a:rPr lang="en-US" sz="2400" dirty="0" err="1"/>
              <a:t>học</a:t>
            </a:r>
            <a:r>
              <a:rPr lang="en-US" sz="2400" dirty="0"/>
              <a:t>, </a:t>
            </a:r>
            <a:r>
              <a:rPr lang="en-US" sz="2400" dirty="0" err="1"/>
              <a:t>cao</a:t>
            </a:r>
            <a:r>
              <a:rPr lang="en-US" sz="2400" dirty="0"/>
              <a:t> </a:t>
            </a:r>
            <a:r>
              <a:rPr lang="en-US" sz="2400" dirty="0" err="1"/>
              <a:t>đăng</a:t>
            </a:r>
            <a:r>
              <a:rPr lang="en-US" sz="2400" dirty="0"/>
              <a:t> </a:t>
            </a:r>
            <a:r>
              <a:rPr lang="en-US" sz="2400" dirty="0" err="1"/>
              <a:t>cấp</a:t>
            </a:r>
            <a:r>
              <a:rPr lang="en-US" sz="2400" dirty="0"/>
              <a:t> </a:t>
            </a:r>
            <a:r>
              <a:rPr lang="en-US" sz="2400" dirty="0" err="1"/>
              <a:t>sau</a:t>
            </a:r>
            <a:r>
              <a:rPr lang="en-US" sz="2400" dirty="0"/>
              <a:t> </a:t>
            </a:r>
            <a:r>
              <a:rPr lang="en-US" sz="2400" dirty="0" err="1"/>
              <a:t>khi</a:t>
            </a:r>
            <a:r>
              <a:rPr lang="en-US" sz="2400" dirty="0"/>
              <a:t> </a:t>
            </a:r>
            <a:r>
              <a:rPr lang="en-US" sz="2400" dirty="0" err="1"/>
              <a:t>vuợt</a:t>
            </a:r>
            <a:r>
              <a:rPr lang="en-US" sz="2400" dirty="0"/>
              <a:t> qua </a:t>
            </a:r>
            <a:r>
              <a:rPr lang="en-US" sz="2400" dirty="0" err="1"/>
              <a:t>một</a:t>
            </a:r>
            <a:r>
              <a:rPr lang="en-US" sz="2400" dirty="0"/>
              <a:t> </a:t>
            </a:r>
            <a:r>
              <a:rPr lang="en-US" sz="2400" dirty="0" err="1"/>
              <a:t>kỳ</a:t>
            </a:r>
            <a:r>
              <a:rPr lang="en-US" sz="2400" dirty="0"/>
              <a:t> </a:t>
            </a:r>
            <a:r>
              <a:rPr lang="en-US" sz="2400" dirty="0" err="1"/>
              <a:t>thi</a:t>
            </a:r>
            <a:r>
              <a:rPr lang="en-US" sz="2400" dirty="0"/>
              <a:t> </a:t>
            </a:r>
            <a:r>
              <a:rPr lang="en-US" sz="2400" dirty="0" err="1"/>
              <a:t>đặc</a:t>
            </a:r>
            <a:r>
              <a:rPr lang="en-US" sz="2400" dirty="0"/>
              <a:t> </a:t>
            </a:r>
            <a:r>
              <a:rPr lang="en-US" sz="2400" dirty="0" err="1"/>
              <a:t>biệt</a:t>
            </a:r>
            <a:r>
              <a:rPr lang="en-US" sz="2400" dirty="0"/>
              <a:t> </a:t>
            </a:r>
            <a:r>
              <a:rPr lang="en-US" sz="2400" dirty="0" err="1"/>
              <a:t>hoặc</a:t>
            </a:r>
            <a:r>
              <a:rPr lang="en-US" sz="2400" dirty="0"/>
              <a:t> </a:t>
            </a:r>
            <a:r>
              <a:rPr lang="en-US" sz="2400" dirty="0" err="1"/>
              <a:t>một</a:t>
            </a:r>
            <a:r>
              <a:rPr lang="en-US" sz="2400" dirty="0"/>
              <a:t> </a:t>
            </a:r>
            <a:r>
              <a:rPr lang="en-US" sz="2400" dirty="0" err="1"/>
              <a:t>khóa</a:t>
            </a:r>
            <a:r>
              <a:rPr lang="en-US" sz="2400" dirty="0"/>
              <a:t> </a:t>
            </a:r>
            <a:r>
              <a:rPr lang="en-US" sz="2400" dirty="0" err="1"/>
              <a:t>học</a:t>
            </a:r>
            <a:r>
              <a:rPr lang="en-US" sz="2400" dirty="0"/>
              <a:t> </a:t>
            </a:r>
            <a:r>
              <a:rPr lang="en-US" sz="2400" dirty="0" err="1"/>
              <a:t>nảo</a:t>
            </a:r>
            <a:r>
              <a:rPr lang="en-US" sz="2400" dirty="0"/>
              <a:t> </a:t>
            </a:r>
            <a:r>
              <a:rPr lang="en-US" sz="2400" dirty="0" err="1"/>
              <a:t>đó</a:t>
            </a:r>
            <a:r>
              <a:rPr lang="en-US" sz="2400" dirty="0"/>
              <a:t>) </a:t>
            </a:r>
          </a:p>
          <a:p>
            <a:r>
              <a:rPr lang="en-US" sz="2400" b="1" dirty="0"/>
              <a:t>B</a:t>
            </a:r>
            <a:r>
              <a:rPr lang="en-US" sz="2400" dirty="0"/>
              <a:t>. certificate /se </a:t>
            </a:r>
            <a:r>
              <a:rPr lang="en-US" sz="2400" dirty="0" err="1"/>
              <a:t>trfiket</a:t>
            </a:r>
            <a:r>
              <a:rPr lang="en-US" sz="2400" dirty="0"/>
              <a:t>/ (n): </a:t>
            </a:r>
            <a:r>
              <a:rPr lang="en-US" sz="2400" dirty="0" err="1"/>
              <a:t>giấy</a:t>
            </a:r>
            <a:r>
              <a:rPr lang="en-US" sz="2400" dirty="0"/>
              <a:t> </a:t>
            </a:r>
            <a:r>
              <a:rPr lang="en-US" sz="2400" dirty="0" err="1"/>
              <a:t>chứng</a:t>
            </a:r>
            <a:r>
              <a:rPr lang="en-US" sz="2400" dirty="0"/>
              <a:t> </a:t>
            </a:r>
            <a:r>
              <a:rPr lang="en-US" sz="2400" dirty="0" err="1"/>
              <a:t>nhận</a:t>
            </a:r>
            <a:r>
              <a:rPr lang="en-US" sz="2400" dirty="0"/>
              <a:t>, </a:t>
            </a:r>
            <a:r>
              <a:rPr lang="en-US" sz="2400" dirty="0" err="1"/>
              <a:t>chứng</a:t>
            </a:r>
            <a:r>
              <a:rPr lang="en-US" sz="2400" dirty="0"/>
              <a:t> </a:t>
            </a:r>
            <a:r>
              <a:rPr lang="en-US" sz="2400" dirty="0" err="1"/>
              <a:t>chỉ</a:t>
            </a:r>
            <a:r>
              <a:rPr lang="en-US" sz="2400" dirty="0"/>
              <a:t> (tai </a:t>
            </a:r>
            <a:r>
              <a:rPr lang="en-US" sz="2400" dirty="0" err="1"/>
              <a:t>liệu</a:t>
            </a:r>
            <a:r>
              <a:rPr lang="en-US" sz="2400" dirty="0"/>
              <a:t> </a:t>
            </a:r>
            <a:r>
              <a:rPr lang="en-US" sz="2400" dirty="0" err="1"/>
              <a:t>chính</a:t>
            </a:r>
            <a:r>
              <a:rPr lang="en-US" sz="2400" dirty="0"/>
              <a:t> </a:t>
            </a:r>
            <a:r>
              <a:rPr lang="en-US" sz="2400" dirty="0" err="1"/>
              <a:t>thức</a:t>
            </a:r>
            <a:r>
              <a:rPr lang="en-US" sz="2400" dirty="0"/>
              <a:t> </a:t>
            </a:r>
            <a:r>
              <a:rPr lang="en-US" sz="2400" dirty="0" err="1"/>
              <a:t>có</a:t>
            </a:r>
            <a:r>
              <a:rPr lang="en-US" sz="2400" dirty="0"/>
              <a:t> </a:t>
            </a:r>
            <a:r>
              <a:rPr lang="en-US" sz="2400" dirty="0" err="1"/>
              <a:t>chúa</a:t>
            </a:r>
            <a:r>
              <a:rPr lang="en-US" sz="2400" dirty="0"/>
              <a:t> </a:t>
            </a:r>
            <a:r>
              <a:rPr lang="en-US" sz="2400" dirty="0" err="1"/>
              <a:t>thông</a:t>
            </a:r>
            <a:r>
              <a:rPr lang="en-US" sz="2400" dirty="0"/>
              <a:t> tin </a:t>
            </a:r>
            <a:r>
              <a:rPr lang="en-US" sz="2400" dirty="0" err="1"/>
              <a:t>chinh</a:t>
            </a:r>
            <a:r>
              <a:rPr lang="en-US" sz="2400" dirty="0"/>
              <a:t> </a:t>
            </a:r>
            <a:r>
              <a:rPr lang="en-US" sz="2400" dirty="0" err="1"/>
              <a:t>xác</a:t>
            </a:r>
            <a:r>
              <a:rPr lang="en-US" sz="2400" dirty="0"/>
              <a:t>, </a:t>
            </a:r>
            <a:r>
              <a:rPr lang="en-US" sz="2400" dirty="0" err="1"/>
              <a:t>chuẩn</a:t>
            </a:r>
            <a:r>
              <a:rPr lang="en-US" sz="2400" dirty="0"/>
              <a:t> </a:t>
            </a:r>
            <a:r>
              <a:rPr lang="en-US" sz="2400" dirty="0" err="1"/>
              <a:t>xác</a:t>
            </a:r>
            <a:r>
              <a:rPr lang="en-US" sz="2400" dirty="0"/>
              <a:t> </a:t>
            </a:r>
            <a:r>
              <a:rPr lang="en-US" sz="2400" dirty="0" err="1"/>
              <a:t>như</a:t>
            </a:r>
            <a:r>
              <a:rPr lang="en-US" sz="2400" dirty="0"/>
              <a:t> </a:t>
            </a:r>
            <a:r>
              <a:rPr lang="en-US" sz="2400" dirty="0" err="1"/>
              <a:t>giấy</a:t>
            </a:r>
            <a:r>
              <a:rPr lang="en-US" sz="2400" dirty="0"/>
              <a:t> </a:t>
            </a:r>
            <a:r>
              <a:rPr lang="en-US" sz="2400" dirty="0" err="1"/>
              <a:t>khai</a:t>
            </a:r>
            <a:r>
              <a:rPr lang="en-US" sz="2400" dirty="0"/>
              <a:t> </a:t>
            </a:r>
            <a:r>
              <a:rPr lang="en-US" sz="2400" dirty="0" err="1"/>
              <a:t>sinh</a:t>
            </a:r>
            <a:r>
              <a:rPr lang="en-US" sz="2400" dirty="0"/>
              <a:t>, </a:t>
            </a:r>
            <a:r>
              <a:rPr lang="en-US" sz="2400" dirty="0" err="1"/>
              <a:t>giay</a:t>
            </a:r>
            <a:r>
              <a:rPr lang="en-US" sz="2400" dirty="0"/>
              <a:t> </a:t>
            </a:r>
            <a:r>
              <a:rPr lang="en-US" sz="2400" dirty="0" err="1"/>
              <a:t>dăng</a:t>
            </a:r>
            <a:r>
              <a:rPr lang="en-US" sz="2400" dirty="0"/>
              <a:t> </a:t>
            </a:r>
            <a:r>
              <a:rPr lang="en-US" sz="2400" dirty="0" err="1"/>
              <a:t>kí</a:t>
            </a:r>
            <a:r>
              <a:rPr lang="en-US" sz="2400" dirty="0"/>
              <a:t> </a:t>
            </a:r>
            <a:r>
              <a:rPr lang="en-US" sz="2400" dirty="0" err="1"/>
              <a:t>kết</a:t>
            </a:r>
            <a:r>
              <a:rPr lang="en-US" sz="2400" dirty="0"/>
              <a:t> </a:t>
            </a:r>
            <a:r>
              <a:rPr lang="en-US" sz="2400" dirty="0" err="1"/>
              <a:t>hôn</a:t>
            </a:r>
            <a:r>
              <a:rPr lang="en-US" sz="2400" dirty="0"/>
              <a:t>,. </a:t>
            </a:r>
            <a:r>
              <a:rPr lang="en-US" sz="2400" dirty="0" err="1"/>
              <a:t>hoặc</a:t>
            </a:r>
            <a:r>
              <a:rPr lang="en-US" sz="2400" dirty="0"/>
              <a:t> </a:t>
            </a:r>
            <a:r>
              <a:rPr lang="en-US" sz="2400" dirty="0" err="1"/>
              <a:t>tài</a:t>
            </a:r>
            <a:r>
              <a:rPr lang="en-US" sz="2400" dirty="0"/>
              <a:t> </a:t>
            </a:r>
            <a:r>
              <a:rPr lang="en-US" sz="2400" dirty="0" err="1"/>
              <a:t>liệu</a:t>
            </a:r>
            <a:r>
              <a:rPr lang="en-US" sz="2400" dirty="0"/>
              <a:t> </a:t>
            </a:r>
            <a:r>
              <a:rPr lang="en-US" sz="2400" dirty="0" err="1"/>
              <a:t>được</a:t>
            </a:r>
            <a:r>
              <a:rPr lang="en-US" sz="2400" dirty="0"/>
              <a:t> </a:t>
            </a:r>
            <a:r>
              <a:rPr lang="en-US" sz="2400" dirty="0" err="1"/>
              <a:t>cung</a:t>
            </a:r>
            <a:r>
              <a:rPr lang="en-US" sz="2400" dirty="0"/>
              <a:t> </a:t>
            </a:r>
            <a:r>
              <a:rPr lang="en-US" sz="2400" dirty="0" err="1"/>
              <a:t>cấp</a:t>
            </a:r>
            <a:r>
              <a:rPr lang="en-US" sz="2400" dirty="0"/>
              <a:t> </a:t>
            </a:r>
            <a:r>
              <a:rPr lang="en-US" sz="2400" dirty="0" err="1"/>
              <a:t>bởi</a:t>
            </a:r>
            <a:r>
              <a:rPr lang="en-US" sz="2400" dirty="0"/>
              <a:t> </a:t>
            </a:r>
            <a:r>
              <a:rPr lang="en-US" sz="2400" dirty="0" err="1"/>
              <a:t>nhà</a:t>
            </a:r>
            <a:r>
              <a:rPr lang="en-US" sz="2400" dirty="0"/>
              <a:t> </a:t>
            </a:r>
            <a:r>
              <a:rPr lang="en-US" sz="2400" dirty="0" err="1"/>
              <a:t>trường</a:t>
            </a:r>
            <a:r>
              <a:rPr lang="en-US" sz="2400" dirty="0"/>
              <a:t> </a:t>
            </a:r>
            <a:r>
              <a:rPr lang="en-US" sz="2400" dirty="0" err="1"/>
              <a:t>sau</a:t>
            </a:r>
            <a:r>
              <a:rPr lang="en-US" sz="2400" dirty="0"/>
              <a:t> </a:t>
            </a:r>
            <a:r>
              <a:rPr lang="en-US" sz="2400" dirty="0" err="1"/>
              <a:t>khi</a:t>
            </a:r>
            <a:r>
              <a:rPr lang="en-US" sz="2400" dirty="0"/>
              <a:t> </a:t>
            </a:r>
            <a:r>
              <a:rPr lang="en-US" sz="2400" dirty="0" err="1"/>
              <a:t>vượt</a:t>
            </a:r>
            <a:r>
              <a:rPr lang="en-US" sz="2400" dirty="0"/>
              <a:t> qua </a:t>
            </a:r>
            <a:r>
              <a:rPr lang="en-US" sz="2400" dirty="0" err="1"/>
              <a:t>kỳ</a:t>
            </a:r>
            <a:r>
              <a:rPr lang="en-US" sz="2400" dirty="0"/>
              <a:t> </a:t>
            </a:r>
            <a:r>
              <a:rPr lang="en-US" sz="2400" dirty="0" err="1"/>
              <a:t>thi</a:t>
            </a:r>
            <a:r>
              <a:rPr lang="en-US" sz="2400" dirty="0"/>
              <a:t>) </a:t>
            </a:r>
          </a:p>
          <a:p>
            <a:r>
              <a:rPr lang="en-US" sz="2400" b="1" dirty="0"/>
              <a:t>C.</a:t>
            </a:r>
            <a:r>
              <a:rPr lang="en-US" sz="2400" dirty="0"/>
              <a:t> degree /</a:t>
            </a:r>
            <a:r>
              <a:rPr lang="en-US" sz="2400" dirty="0" err="1"/>
              <a:t>dr</a:t>
            </a:r>
            <a:r>
              <a:rPr lang="en-US" sz="2400" dirty="0"/>
              <a:t> </a:t>
            </a:r>
            <a:r>
              <a:rPr lang="en-US" sz="2400" dirty="0" err="1"/>
              <a:t>gri</a:t>
            </a:r>
            <a:r>
              <a:rPr lang="en-US" sz="2400" dirty="0"/>
              <a:t> / (n). </a:t>
            </a:r>
            <a:r>
              <a:rPr lang="en-US" sz="2400" dirty="0" err="1"/>
              <a:t>bằng</a:t>
            </a:r>
            <a:r>
              <a:rPr lang="en-US" sz="2400" dirty="0"/>
              <a:t> </a:t>
            </a:r>
            <a:r>
              <a:rPr lang="en-US" sz="2400" dirty="0" err="1"/>
              <a:t>cấp</a:t>
            </a:r>
            <a:r>
              <a:rPr lang="en-US" sz="2400" dirty="0"/>
              <a:t> (</a:t>
            </a:r>
            <a:r>
              <a:rPr lang="en-US" sz="2400" dirty="0" err="1"/>
              <a:t>bằng</a:t>
            </a:r>
            <a:r>
              <a:rPr lang="en-US" sz="2400" dirty="0"/>
              <a:t> </a:t>
            </a:r>
            <a:r>
              <a:rPr lang="en-US" sz="2400" dirty="0" err="1"/>
              <a:t>có</a:t>
            </a:r>
            <a:r>
              <a:rPr lang="en-US" sz="2400" dirty="0"/>
              <a:t> </a:t>
            </a:r>
            <a:r>
              <a:rPr lang="en-US" sz="2400" dirty="0" err="1"/>
              <a:t>khi</a:t>
            </a:r>
            <a:r>
              <a:rPr lang="en-US" sz="2400" dirty="0"/>
              <a:t> </a:t>
            </a:r>
            <a:r>
              <a:rPr lang="en-US" sz="2400" dirty="0" err="1"/>
              <a:t>mức</a:t>
            </a:r>
            <a:r>
              <a:rPr lang="en-US" sz="2400" dirty="0"/>
              <a:t> </a:t>
            </a:r>
            <a:r>
              <a:rPr lang="en-US" sz="2400" dirty="0" err="1"/>
              <a:t>độ</a:t>
            </a:r>
            <a:r>
              <a:rPr lang="en-US" sz="2400" dirty="0"/>
              <a:t>, </a:t>
            </a:r>
            <a:r>
              <a:rPr lang="en-US" sz="2400" dirty="0" err="1"/>
              <a:t>trình</a:t>
            </a:r>
            <a:r>
              <a:rPr lang="en-US" sz="2400" dirty="0"/>
              <a:t> </a:t>
            </a:r>
            <a:r>
              <a:rPr lang="en-US" sz="2400" dirty="0" err="1"/>
              <a:t>đo,năng</a:t>
            </a:r>
            <a:r>
              <a:rPr lang="en-US" sz="2400" dirty="0"/>
              <a:t> </a:t>
            </a:r>
            <a:r>
              <a:rPr lang="en-US" sz="2400" dirty="0" err="1"/>
              <a:t>lưc</a:t>
            </a:r>
            <a:r>
              <a:rPr lang="en-US" sz="2400" dirty="0"/>
              <a:t> </a:t>
            </a:r>
            <a:r>
              <a:rPr lang="en-US" sz="2400" dirty="0" err="1"/>
              <a:t>của</a:t>
            </a:r>
            <a:r>
              <a:rPr lang="en-US" sz="2400" dirty="0"/>
              <a:t> </a:t>
            </a:r>
            <a:r>
              <a:rPr lang="en-US" sz="2400" dirty="0" err="1"/>
              <a:t>ai</a:t>
            </a:r>
            <a:r>
              <a:rPr lang="en-US" sz="2400" dirty="0"/>
              <a:t> </a:t>
            </a:r>
            <a:r>
              <a:rPr lang="en-US" sz="2400" dirty="0" err="1"/>
              <a:t>đó</a:t>
            </a:r>
            <a:r>
              <a:rPr lang="en-US" sz="2400" dirty="0"/>
              <a:t> </a:t>
            </a:r>
            <a:r>
              <a:rPr lang="en-US" sz="2400" dirty="0" err="1"/>
              <a:t>sau</a:t>
            </a:r>
            <a:r>
              <a:rPr lang="en-US" sz="2400" dirty="0"/>
              <a:t> </a:t>
            </a:r>
            <a:r>
              <a:rPr lang="en-US" sz="2400" dirty="0" err="1"/>
              <a:t>khi</a:t>
            </a:r>
            <a:r>
              <a:rPr lang="en-US" sz="2400" dirty="0"/>
              <a:t> </a:t>
            </a:r>
            <a:r>
              <a:rPr lang="en-US" sz="2400" dirty="0" err="1"/>
              <a:t>tốt</a:t>
            </a:r>
            <a:r>
              <a:rPr lang="en-US" sz="2400" dirty="0"/>
              <a:t> </a:t>
            </a:r>
            <a:r>
              <a:rPr lang="en-US" sz="2400" dirty="0" err="1"/>
              <a:t>nghiệp</a:t>
            </a:r>
            <a:r>
              <a:rPr lang="en-US" sz="2400" dirty="0"/>
              <a:t> </a:t>
            </a:r>
            <a:r>
              <a:rPr lang="en-US" sz="2400" dirty="0" err="1"/>
              <a:t>dại</a:t>
            </a:r>
            <a:r>
              <a:rPr lang="en-US" sz="2400" dirty="0"/>
              <a:t> </a:t>
            </a:r>
            <a:r>
              <a:rPr lang="en-US" sz="2400" dirty="0" err="1"/>
              <a:t>học</a:t>
            </a:r>
            <a:r>
              <a:rPr lang="en-US" sz="2400" dirty="0"/>
              <a:t>, </a:t>
            </a:r>
            <a:r>
              <a:rPr lang="en-US" sz="2400" dirty="0" err="1"/>
              <a:t>cao</a:t>
            </a:r>
            <a:r>
              <a:rPr lang="en-US" sz="2400" dirty="0"/>
              <a:t> </a:t>
            </a:r>
            <a:r>
              <a:rPr lang="en-US" sz="2400" dirty="0" err="1"/>
              <a:t>đảng</a:t>
            </a:r>
            <a:r>
              <a:rPr lang="en-US" sz="2400" dirty="0"/>
              <a:t>) </a:t>
            </a:r>
          </a:p>
          <a:p>
            <a:r>
              <a:rPr lang="en-US" sz="2400" b="1" dirty="0"/>
              <a:t>D</a:t>
            </a:r>
            <a:r>
              <a:rPr lang="en-US" sz="2400" dirty="0"/>
              <a:t>. </a:t>
            </a:r>
            <a:r>
              <a:rPr lang="en-US" sz="2400" dirty="0" err="1"/>
              <a:t>licence</a:t>
            </a:r>
            <a:r>
              <a:rPr lang="en-US" sz="2400" dirty="0"/>
              <a:t>/</a:t>
            </a:r>
            <a:r>
              <a:rPr lang="en-US" sz="2400" dirty="0" err="1"/>
              <a:t>latsns</a:t>
            </a:r>
            <a:r>
              <a:rPr lang="en-US" sz="2400" dirty="0"/>
              <a:t>/ (n): </a:t>
            </a:r>
            <a:r>
              <a:rPr lang="en-US" sz="2400" dirty="0" err="1"/>
              <a:t>giấy</a:t>
            </a:r>
            <a:r>
              <a:rPr lang="en-US" sz="2400" dirty="0"/>
              <a:t> </a:t>
            </a:r>
            <a:r>
              <a:rPr lang="en-US" sz="2400" dirty="0" err="1"/>
              <a:t>phép</a:t>
            </a:r>
            <a:r>
              <a:rPr lang="en-US" sz="2400" dirty="0"/>
              <a:t> (</a:t>
            </a:r>
            <a:r>
              <a:rPr lang="en-US" sz="2400" dirty="0" err="1"/>
              <a:t>thể</a:t>
            </a:r>
            <a:r>
              <a:rPr lang="en-US" sz="2400" dirty="0"/>
              <a:t> </a:t>
            </a:r>
            <a:r>
              <a:rPr lang="en-US" sz="2400" dirty="0" err="1"/>
              <a:t>hiện</a:t>
            </a:r>
            <a:r>
              <a:rPr lang="en-US" sz="2400" dirty="0"/>
              <a:t> </a:t>
            </a:r>
            <a:r>
              <a:rPr lang="en-US" sz="2400" dirty="0" err="1"/>
              <a:t>quyền</a:t>
            </a:r>
            <a:r>
              <a:rPr lang="en-US" sz="2400" dirty="0"/>
              <a:t> </a:t>
            </a:r>
            <a:r>
              <a:rPr lang="en-US" sz="2400" dirty="0" err="1"/>
              <a:t>có</a:t>
            </a:r>
            <a:r>
              <a:rPr lang="en-US" sz="2400" dirty="0"/>
              <a:t> </a:t>
            </a:r>
            <a:r>
              <a:rPr lang="en-US" sz="2400" dirty="0" err="1"/>
              <a:t>thể</a:t>
            </a:r>
            <a:r>
              <a:rPr lang="en-US" sz="2400" dirty="0"/>
              <a:t> am </a:t>
            </a:r>
            <a:r>
              <a:rPr lang="en-US" sz="2400" dirty="0" err="1"/>
              <a:t>gl</a:t>
            </a:r>
            <a:r>
              <a:rPr lang="en-US" sz="2400" dirty="0"/>
              <a:t>, so </a:t>
            </a:r>
            <a:r>
              <a:rPr lang="en-US" sz="2400" dirty="0" err="1"/>
              <a:t>hữu</a:t>
            </a:r>
            <a:r>
              <a:rPr lang="en-US" sz="2400" dirty="0"/>
              <a:t> </a:t>
            </a:r>
            <a:r>
              <a:rPr lang="en-US" sz="2400" dirty="0" err="1"/>
              <a:t>cái</a:t>
            </a:r>
            <a:r>
              <a:rPr lang="en-US" sz="2400" dirty="0"/>
              <a:t> </a:t>
            </a:r>
            <a:r>
              <a:rPr lang="en-US" sz="2400" dirty="0" err="1"/>
              <a:t>gì</a:t>
            </a:r>
            <a:r>
              <a:rPr lang="en-US" sz="2400" dirty="0"/>
              <a:t> hay </a:t>
            </a:r>
            <a:r>
              <a:rPr lang="en-US" sz="2400" dirty="0" err="1"/>
              <a:t>sử</a:t>
            </a:r>
            <a:r>
              <a:rPr lang="en-US" sz="2400" dirty="0"/>
              <a:t> </a:t>
            </a:r>
            <a:r>
              <a:rPr lang="en-US" sz="2400" dirty="0" err="1"/>
              <a:t>dụng</a:t>
            </a:r>
            <a:r>
              <a:rPr lang="en-US" sz="2400" dirty="0"/>
              <a:t> </a:t>
            </a:r>
            <a:r>
              <a:rPr lang="en-US" sz="2400" dirty="0" err="1"/>
              <a:t>cải</a:t>
            </a:r>
            <a:r>
              <a:rPr lang="en-US" sz="2400" dirty="0"/>
              <a:t> </a:t>
            </a:r>
            <a:r>
              <a:rPr lang="en-US" sz="2400" dirty="0" err="1"/>
              <a:t>gì</a:t>
            </a:r>
            <a:r>
              <a:rPr lang="en-US" sz="2400" dirty="0"/>
              <a:t> </a:t>
            </a:r>
            <a:r>
              <a:rPr lang="en-US" sz="2400" dirty="0" err="1"/>
              <a:t>một</a:t>
            </a:r>
            <a:r>
              <a:rPr lang="en-US" sz="2400" dirty="0"/>
              <a:t> </a:t>
            </a:r>
            <a:r>
              <a:rPr lang="en-US" sz="2400" dirty="0" err="1"/>
              <a:t>cach</a:t>
            </a:r>
            <a:r>
              <a:rPr lang="en-US" sz="2400" dirty="0"/>
              <a:t> </a:t>
            </a:r>
            <a:r>
              <a:rPr lang="en-US" sz="2400" dirty="0" err="1"/>
              <a:t>hợp</a:t>
            </a:r>
            <a:r>
              <a:rPr lang="en-US" sz="2400" dirty="0"/>
              <a:t> </a:t>
            </a:r>
            <a:r>
              <a:rPr lang="en-US" sz="2400" dirty="0" err="1"/>
              <a:t>pháp</a:t>
            </a:r>
            <a:r>
              <a:rPr lang="en-US" sz="2400" dirty="0"/>
              <a:t>) </a:t>
            </a:r>
            <a:r>
              <a:rPr lang="en-US" sz="2400" dirty="0" err="1"/>
              <a:t>Tạm</a:t>
            </a:r>
            <a:r>
              <a:rPr lang="en-US" sz="2400" dirty="0"/>
              <a:t> </a:t>
            </a:r>
            <a:r>
              <a:rPr lang="en-US" sz="2400" dirty="0" err="1"/>
              <a:t>dịch</a:t>
            </a:r>
            <a:r>
              <a:rPr lang="en-US" sz="2400" dirty="0"/>
              <a:t>: </a:t>
            </a:r>
            <a:r>
              <a:rPr lang="en-US" sz="2400" dirty="0" err="1"/>
              <a:t>Ngân</a:t>
            </a:r>
            <a:r>
              <a:rPr lang="en-US" sz="2400" dirty="0"/>
              <a:t> </a:t>
            </a:r>
            <a:r>
              <a:rPr lang="en-US" sz="2400" dirty="0" err="1"/>
              <a:t>hàng</a:t>
            </a:r>
            <a:r>
              <a:rPr lang="en-US" sz="2400" dirty="0"/>
              <a:t> </a:t>
            </a:r>
            <a:r>
              <a:rPr lang="en-US" sz="2400" dirty="0" err="1"/>
              <a:t>sẽ</a:t>
            </a:r>
            <a:r>
              <a:rPr lang="en-US" sz="2400" dirty="0"/>
              <a:t> </a:t>
            </a:r>
            <a:r>
              <a:rPr lang="en-US" sz="2400" dirty="0" err="1"/>
              <a:t>yêu</a:t>
            </a:r>
            <a:r>
              <a:rPr lang="en-US" sz="2400" dirty="0"/>
              <a:t> </a:t>
            </a:r>
            <a:r>
              <a:rPr lang="en-US" sz="2400" dirty="0" err="1"/>
              <a:t>cầu</a:t>
            </a:r>
            <a:r>
              <a:rPr lang="en-US" sz="2400" dirty="0"/>
              <a:t> </a:t>
            </a:r>
            <a:r>
              <a:rPr lang="en-US" sz="2400" dirty="0" err="1"/>
              <a:t>bạn</a:t>
            </a:r>
            <a:r>
              <a:rPr lang="en-US" sz="2400" dirty="0"/>
              <a:t> </a:t>
            </a:r>
            <a:r>
              <a:rPr lang="en-US" sz="2400" dirty="0" err="1"/>
              <a:t>xuất</a:t>
            </a:r>
            <a:r>
              <a:rPr lang="en-US" sz="2400" dirty="0"/>
              <a:t> </a:t>
            </a:r>
            <a:r>
              <a:rPr lang="en-US" sz="2400" dirty="0" err="1"/>
              <a:t>trình</a:t>
            </a:r>
            <a:r>
              <a:rPr lang="en-US" sz="2400" dirty="0"/>
              <a:t> </a:t>
            </a:r>
            <a:r>
              <a:rPr lang="en-US" sz="2400" dirty="0" err="1"/>
              <a:t>giấy</a:t>
            </a:r>
            <a:r>
              <a:rPr lang="en-US" sz="2400" dirty="0"/>
              <a:t> </a:t>
            </a:r>
            <a:r>
              <a:rPr lang="en-US" sz="2400" dirty="0" err="1"/>
              <a:t>phép</a:t>
            </a:r>
            <a:r>
              <a:rPr lang="en-US" sz="2400" dirty="0"/>
              <a:t> </a:t>
            </a:r>
            <a:r>
              <a:rPr lang="en-US" sz="2400" dirty="0" err="1"/>
              <a:t>lài</a:t>
            </a:r>
            <a:r>
              <a:rPr lang="en-US" sz="2400" dirty="0"/>
              <a:t> </a:t>
            </a:r>
            <a:r>
              <a:rPr lang="en-US" sz="2400" dirty="0" err="1"/>
              <a:t>xe</a:t>
            </a:r>
            <a:r>
              <a:rPr lang="en-US" sz="2400" dirty="0"/>
              <a:t> </a:t>
            </a:r>
            <a:r>
              <a:rPr lang="en-US" sz="2400" dirty="0" err="1"/>
              <a:t>hoặc</a:t>
            </a:r>
            <a:r>
              <a:rPr lang="en-US" sz="2400" dirty="0"/>
              <a:t> </a:t>
            </a:r>
            <a:r>
              <a:rPr lang="en-US" sz="2400" dirty="0" err="1"/>
              <a:t>hó</a:t>
            </a:r>
            <a:r>
              <a:rPr lang="en-US" sz="2400" dirty="0"/>
              <a:t> </a:t>
            </a:r>
            <a:r>
              <a:rPr lang="en-US" sz="2400" dirty="0" err="1"/>
              <a:t>chiều</a:t>
            </a:r>
            <a:r>
              <a:rPr lang="en-US" sz="2400" dirty="0"/>
              <a:t> </a:t>
            </a:r>
            <a:r>
              <a:rPr lang="en-US" sz="2400" dirty="0" err="1"/>
              <a:t>dưới</a:t>
            </a:r>
            <a:r>
              <a:rPr lang="en-US" sz="2400" dirty="0"/>
              <a:t> </a:t>
            </a:r>
            <a:r>
              <a:rPr lang="en-US" sz="2400" dirty="0" err="1"/>
              <a:t>dạng</a:t>
            </a:r>
            <a:r>
              <a:rPr lang="en-US" sz="2400" dirty="0"/>
              <a:t> ID.</a:t>
            </a:r>
          </a:p>
          <a:p>
            <a:endParaRPr lang="en-US" sz="2400" dirty="0"/>
          </a:p>
        </p:txBody>
      </p:sp>
      <p:sp>
        <p:nvSpPr>
          <p:cNvPr id="3" name="Oval 2"/>
          <p:cNvSpPr/>
          <p:nvPr/>
        </p:nvSpPr>
        <p:spPr>
          <a:xfrm>
            <a:off x="55626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71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740307"/>
          </a:xfrm>
          <a:prstGeom prst="rect">
            <a:avLst/>
          </a:prstGeom>
          <a:noFill/>
        </p:spPr>
        <p:txBody>
          <a:bodyPr wrap="square" rtlCol="0">
            <a:spAutoFit/>
          </a:bodyPr>
          <a:lstStyle/>
          <a:p>
            <a:r>
              <a:rPr lang="en-US" sz="2400" b="1" dirty="0">
                <a:solidFill>
                  <a:srgbClr val="FF0000"/>
                </a:solidFill>
              </a:rPr>
              <a:t>Question 6</a:t>
            </a:r>
            <a:r>
              <a:rPr lang="en-US" sz="2400" dirty="0">
                <a:solidFill>
                  <a:srgbClr val="FF0000"/>
                </a:solidFill>
              </a:rPr>
              <a:t>: </a:t>
            </a:r>
            <a:r>
              <a:rPr lang="en-US" sz="2400" dirty="0"/>
              <a:t>____ the TRUMPET is the smallest brass instrument, it can play the highest notes of all the brass instruments and often plays in marches or fanfares.</a:t>
            </a:r>
          </a:p>
          <a:p>
            <a:r>
              <a:rPr lang="en-US" sz="2400" b="1" dirty="0"/>
              <a:t>	A.</a:t>
            </a:r>
            <a:r>
              <a:rPr lang="en-US" sz="2400" dirty="0"/>
              <a:t> Because	</a:t>
            </a:r>
            <a:r>
              <a:rPr lang="en-US" sz="2400" b="1" dirty="0"/>
              <a:t>B.</a:t>
            </a:r>
            <a:r>
              <a:rPr lang="en-US" sz="2400" dirty="0"/>
              <a:t> Although	</a:t>
            </a:r>
            <a:r>
              <a:rPr lang="en-US" sz="2400" b="1" dirty="0"/>
              <a:t>C.</a:t>
            </a:r>
            <a:r>
              <a:rPr lang="en-US" sz="2400" dirty="0"/>
              <a:t> However	</a:t>
            </a:r>
            <a:r>
              <a:rPr lang="en-US" sz="2400" b="1" dirty="0"/>
              <a:t>D.</a:t>
            </a:r>
            <a:r>
              <a:rPr lang="en-US" sz="2400" dirty="0"/>
              <a:t> Since</a:t>
            </a:r>
          </a:p>
          <a:p>
            <a:endParaRPr lang="vi-VN" sz="2400" b="1" dirty="0" smtClean="0"/>
          </a:p>
          <a:p>
            <a:r>
              <a:rPr lang="en-US" sz="2400" dirty="0" err="1" smtClean="0"/>
              <a:t>Dịch</a:t>
            </a:r>
            <a:r>
              <a:rPr lang="en-US" sz="2400" dirty="0" smtClean="0"/>
              <a:t> </a:t>
            </a:r>
            <a:r>
              <a:rPr lang="en-US" sz="2400" dirty="0" err="1"/>
              <a:t>nghĩa</a:t>
            </a:r>
            <a:r>
              <a:rPr lang="en-US" sz="2400" dirty="0"/>
              <a:t>: </a:t>
            </a:r>
            <a:r>
              <a:rPr lang="en-US" sz="2400" dirty="0" err="1"/>
              <a:t>Mặc</a:t>
            </a:r>
            <a:r>
              <a:rPr lang="en-US" sz="2400" dirty="0"/>
              <a:t> </a:t>
            </a:r>
            <a:r>
              <a:rPr lang="en-US" sz="2400" dirty="0" err="1"/>
              <a:t>dù</a:t>
            </a:r>
            <a:r>
              <a:rPr lang="en-US" sz="2400" dirty="0"/>
              <a:t> </a:t>
            </a:r>
            <a:r>
              <a:rPr lang="en-US" sz="2400" dirty="0" err="1"/>
              <a:t>kèn</a:t>
            </a:r>
            <a:r>
              <a:rPr lang="en-US" sz="2400" dirty="0"/>
              <a:t> </a:t>
            </a:r>
            <a:r>
              <a:rPr lang="en-US" sz="2400" dirty="0" err="1"/>
              <a:t>là</a:t>
            </a:r>
            <a:r>
              <a:rPr lang="en-US" sz="2400" dirty="0"/>
              <a:t> </a:t>
            </a:r>
            <a:r>
              <a:rPr lang="en-US" sz="2400" dirty="0" err="1"/>
              <a:t>nhạc</a:t>
            </a:r>
            <a:r>
              <a:rPr lang="en-US" sz="2400" dirty="0"/>
              <a:t> </a:t>
            </a:r>
            <a:r>
              <a:rPr lang="en-US" sz="2400" dirty="0" err="1"/>
              <a:t>cụ</a:t>
            </a:r>
            <a:r>
              <a:rPr lang="en-US" sz="2400" dirty="0"/>
              <a:t> </a:t>
            </a:r>
            <a:r>
              <a:rPr lang="en-US" sz="2400" dirty="0" err="1"/>
              <a:t>bằng</a:t>
            </a:r>
            <a:r>
              <a:rPr lang="en-US" sz="2400" dirty="0"/>
              <a:t> </a:t>
            </a:r>
            <a:r>
              <a:rPr lang="en-US" sz="2400" dirty="0" err="1"/>
              <a:t>đồng</a:t>
            </a:r>
            <a:r>
              <a:rPr lang="en-US" sz="2400" dirty="0"/>
              <a:t> </a:t>
            </a:r>
            <a:r>
              <a:rPr lang="en-US" sz="2400" dirty="0" err="1"/>
              <a:t>nhỏ</a:t>
            </a:r>
            <a:r>
              <a:rPr lang="en-US" sz="2400" dirty="0"/>
              <a:t> </a:t>
            </a:r>
            <a:r>
              <a:rPr lang="en-US" sz="2400" dirty="0" err="1"/>
              <a:t>nhất</a:t>
            </a:r>
            <a:r>
              <a:rPr lang="en-US" sz="2400" dirty="0"/>
              <a:t>, </a:t>
            </a:r>
            <a:r>
              <a:rPr lang="en-US" sz="2400" dirty="0" err="1"/>
              <a:t>nhưng</a:t>
            </a:r>
            <a:r>
              <a:rPr lang="en-US" sz="2400" dirty="0"/>
              <a:t> </a:t>
            </a:r>
            <a:r>
              <a:rPr lang="en-US" sz="2400" dirty="0" err="1"/>
              <a:t>nó</a:t>
            </a:r>
            <a:r>
              <a:rPr lang="en-US" sz="2400" dirty="0"/>
              <a:t> </a:t>
            </a:r>
            <a:r>
              <a:rPr lang="en-US" sz="2400" dirty="0" err="1"/>
              <a:t>có</a:t>
            </a:r>
            <a:r>
              <a:rPr lang="en-US" sz="2400" dirty="0"/>
              <a:t> </a:t>
            </a:r>
            <a:r>
              <a:rPr lang="en-US" sz="2400" dirty="0" err="1"/>
              <a:t>thể</a:t>
            </a:r>
            <a:r>
              <a:rPr lang="en-US" sz="2400" dirty="0"/>
              <a:t> </a:t>
            </a:r>
            <a:r>
              <a:rPr lang="en-US" sz="2400" dirty="0" err="1"/>
              <a:t>chơi</a:t>
            </a:r>
            <a:r>
              <a:rPr lang="en-US" sz="2400" dirty="0"/>
              <a:t> </a:t>
            </a:r>
            <a:r>
              <a:rPr lang="en-US" sz="2400" dirty="0" err="1"/>
              <a:t>những</a:t>
            </a:r>
            <a:r>
              <a:rPr lang="en-US" sz="2400" dirty="0"/>
              <a:t> </a:t>
            </a:r>
            <a:r>
              <a:rPr lang="en-US" sz="2400" dirty="0" err="1"/>
              <a:t>nốt</a:t>
            </a:r>
            <a:r>
              <a:rPr lang="en-US" sz="2400" dirty="0"/>
              <a:t> </a:t>
            </a:r>
            <a:r>
              <a:rPr lang="en-US" sz="2400" dirty="0" err="1"/>
              <a:t>cao</a:t>
            </a:r>
            <a:r>
              <a:rPr lang="en-US" sz="2400" dirty="0"/>
              <a:t> </a:t>
            </a:r>
            <a:r>
              <a:rPr lang="en-US" sz="2400" dirty="0" err="1"/>
              <a:t>nhất</a:t>
            </a:r>
            <a:r>
              <a:rPr lang="en-US" sz="2400" dirty="0"/>
              <a:t> </a:t>
            </a:r>
            <a:r>
              <a:rPr lang="en-US" sz="2400" dirty="0" err="1"/>
              <a:t>trong</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nhạc</a:t>
            </a:r>
            <a:r>
              <a:rPr lang="en-US" sz="2400" dirty="0"/>
              <a:t> </a:t>
            </a:r>
            <a:r>
              <a:rPr lang="en-US" sz="2400" dirty="0" err="1"/>
              <a:t>cụ</a:t>
            </a:r>
            <a:r>
              <a:rPr lang="en-US" sz="2400" dirty="0"/>
              <a:t> </a:t>
            </a:r>
            <a:r>
              <a:rPr lang="en-US" sz="2400" dirty="0" err="1"/>
              <a:t>bằng</a:t>
            </a:r>
            <a:r>
              <a:rPr lang="en-US" sz="2400" dirty="0"/>
              <a:t> </a:t>
            </a:r>
            <a:r>
              <a:rPr lang="en-US" sz="2400" dirty="0" err="1"/>
              <a:t>đồng</a:t>
            </a:r>
            <a:r>
              <a:rPr lang="en-US" sz="2400" dirty="0"/>
              <a:t> </a:t>
            </a:r>
            <a:r>
              <a:rPr lang="en-US" sz="2400" dirty="0" err="1"/>
              <a:t>và</a:t>
            </a:r>
            <a:r>
              <a:rPr lang="en-US" sz="2400" dirty="0"/>
              <a:t> </a:t>
            </a:r>
            <a:r>
              <a:rPr lang="en-US" sz="2400" dirty="0" err="1"/>
              <a:t>thường</a:t>
            </a:r>
            <a:r>
              <a:rPr lang="en-US" sz="2400" dirty="0"/>
              <a:t> </a:t>
            </a:r>
            <a:r>
              <a:rPr lang="en-US" sz="2400" dirty="0" err="1"/>
              <a:t>chơi</a:t>
            </a:r>
            <a:r>
              <a:rPr lang="en-US" sz="2400" dirty="0"/>
              <a:t> </a:t>
            </a:r>
            <a:r>
              <a:rPr lang="en-US" sz="2400" dirty="0" err="1"/>
              <a:t>trong</a:t>
            </a:r>
            <a:r>
              <a:rPr lang="en-US" sz="2400" dirty="0"/>
              <a:t> </a:t>
            </a:r>
            <a:r>
              <a:rPr lang="en-US" sz="2400" dirty="0" err="1"/>
              <a:t>các</a:t>
            </a:r>
            <a:r>
              <a:rPr lang="en-US" sz="2400" dirty="0"/>
              <a:t> </a:t>
            </a:r>
            <a:r>
              <a:rPr lang="en-US" sz="2400" dirty="0" err="1"/>
              <a:t>cuộc</a:t>
            </a:r>
            <a:r>
              <a:rPr lang="en-US" sz="2400" dirty="0"/>
              <a:t> </a:t>
            </a:r>
            <a:r>
              <a:rPr lang="en-US" sz="2400" dirty="0" err="1"/>
              <a:t>diễn</a:t>
            </a:r>
            <a:r>
              <a:rPr lang="en-US" sz="2400" dirty="0"/>
              <a:t> </a:t>
            </a:r>
            <a:r>
              <a:rPr lang="en-US" sz="2400" dirty="0" err="1"/>
              <a:t>hành</a:t>
            </a:r>
            <a:r>
              <a:rPr lang="en-US" sz="2400" dirty="0"/>
              <a:t> </a:t>
            </a:r>
            <a:r>
              <a:rPr lang="en-US" sz="2400" dirty="0" err="1"/>
              <a:t>hoặc</a:t>
            </a:r>
            <a:r>
              <a:rPr lang="en-US" sz="2400" dirty="0"/>
              <a:t> </a:t>
            </a:r>
            <a:r>
              <a:rPr lang="en-US" sz="2400" dirty="0" err="1"/>
              <a:t>kèn</a:t>
            </a:r>
            <a:r>
              <a:rPr lang="en-US" sz="2400" dirty="0"/>
              <a:t> </a:t>
            </a:r>
            <a:r>
              <a:rPr lang="en-US" sz="2400" dirty="0" err="1"/>
              <a:t>lệnh</a:t>
            </a:r>
            <a:r>
              <a:rPr lang="en-US" sz="2400" dirty="0"/>
              <a:t>.</a:t>
            </a:r>
            <a:br>
              <a:rPr lang="en-US" sz="2400" dirty="0"/>
            </a:br>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br>
              <a:rPr lang="en-US" sz="2400" dirty="0"/>
            </a:br>
            <a:r>
              <a:rPr lang="en-US" sz="2400" dirty="0"/>
              <a:t>A. Because →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nguyên</a:t>
            </a:r>
            <a:r>
              <a:rPr lang="en-US" sz="2400" dirty="0"/>
              <a:t> </a:t>
            </a:r>
            <a:r>
              <a:rPr lang="en-US" sz="2400" dirty="0" err="1"/>
              <a:t>nhân</a:t>
            </a:r>
            <a:r>
              <a:rPr lang="en-US" sz="2400" dirty="0"/>
              <a:t>, </a:t>
            </a:r>
            <a:r>
              <a:rPr lang="en-US" sz="2400" dirty="0" err="1"/>
              <a:t>dịch</a:t>
            </a:r>
            <a:r>
              <a:rPr lang="en-US" sz="2400" dirty="0"/>
              <a:t> </a:t>
            </a:r>
            <a:r>
              <a:rPr lang="en-US" sz="2400" dirty="0" err="1"/>
              <a:t>là</a:t>
            </a:r>
            <a:r>
              <a:rPr lang="en-US" sz="2400" dirty="0"/>
              <a:t> - </a:t>
            </a:r>
            <a:r>
              <a:rPr lang="en-US" sz="2400" dirty="0" err="1"/>
              <a:t>bởi</a:t>
            </a:r>
            <a:r>
              <a:rPr lang="en-US" sz="2400" dirty="0"/>
              <a:t> </a:t>
            </a:r>
            <a:r>
              <a:rPr lang="en-US" sz="2400" dirty="0" err="1"/>
              <a:t>vì</a:t>
            </a:r>
            <a:r>
              <a:rPr lang="en-US" sz="2400" dirty="0"/>
              <a:t>, </a:t>
            </a:r>
            <a:r>
              <a:rPr lang="en-US" sz="2400" dirty="0" err="1"/>
              <a:t>nếu</a:t>
            </a:r>
            <a:r>
              <a:rPr lang="en-US" sz="2400" dirty="0"/>
              <a:t> </a:t>
            </a:r>
            <a:r>
              <a:rPr lang="en-US" sz="2400" dirty="0" err="1"/>
              <a:t>cho</a:t>
            </a:r>
            <a:r>
              <a:rPr lang="en-US" sz="2400" dirty="0"/>
              <a:t> </a:t>
            </a:r>
            <a:r>
              <a:rPr lang="en-US" sz="2400" dirty="0" err="1"/>
              <a:t>vào</a:t>
            </a:r>
            <a:r>
              <a:rPr lang="en-US" sz="2400" dirty="0"/>
              <a:t> </a:t>
            </a:r>
            <a:r>
              <a:rPr lang="en-US" sz="2400" dirty="0" err="1"/>
              <a:t>câu</a:t>
            </a:r>
            <a:r>
              <a:rPr lang="en-US" sz="2400" dirty="0"/>
              <a:t> </a:t>
            </a:r>
            <a:r>
              <a:rPr lang="en-US" sz="2400" dirty="0" err="1"/>
              <a:t>sẽ</a:t>
            </a:r>
            <a:r>
              <a:rPr lang="en-US" sz="2400" dirty="0"/>
              <a:t> </a:t>
            </a:r>
            <a:r>
              <a:rPr lang="en-US" sz="2400" dirty="0" err="1"/>
              <a:t>trở</a:t>
            </a:r>
            <a:r>
              <a:rPr lang="en-US" sz="2400" dirty="0"/>
              <a:t> </a:t>
            </a:r>
            <a:r>
              <a:rPr lang="en-US" sz="2400" dirty="0" err="1"/>
              <a:t>nên</a:t>
            </a:r>
            <a:r>
              <a:rPr lang="en-US" sz="2400" dirty="0"/>
              <a:t> </a:t>
            </a:r>
            <a:r>
              <a:rPr lang="en-US" sz="2400" dirty="0" err="1"/>
              <a:t>vô</a:t>
            </a:r>
            <a:r>
              <a:rPr lang="en-US" sz="2400" dirty="0"/>
              <a:t> </a:t>
            </a:r>
            <a:r>
              <a:rPr lang="en-US" sz="2400" dirty="0" err="1"/>
              <a:t>nghĩa</a:t>
            </a:r>
            <a:r>
              <a:rPr lang="en-US" sz="2400" dirty="0"/>
              <a:t/>
            </a:r>
            <a:br>
              <a:rPr lang="en-US" sz="2400" dirty="0"/>
            </a:br>
            <a:r>
              <a:rPr lang="en-US" sz="2400" dirty="0"/>
              <a:t>B. Although →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sự</a:t>
            </a:r>
            <a:r>
              <a:rPr lang="en-US" sz="2400" dirty="0"/>
              <a:t> </a:t>
            </a:r>
            <a:r>
              <a:rPr lang="en-US" sz="2400" dirty="0" err="1"/>
              <a:t>nhượng</a:t>
            </a:r>
            <a:r>
              <a:rPr lang="en-US" sz="2400" dirty="0"/>
              <a:t> </a:t>
            </a:r>
            <a:r>
              <a:rPr lang="en-US" sz="2400" dirty="0" err="1"/>
              <a:t>bộ</a:t>
            </a:r>
            <a:r>
              <a:rPr lang="en-US" sz="2400" dirty="0"/>
              <a:t>, </a:t>
            </a:r>
            <a:r>
              <a:rPr lang="en-US" sz="2400" dirty="0" err="1"/>
              <a:t>các</a:t>
            </a:r>
            <a:r>
              <a:rPr lang="en-US" sz="2400" dirty="0"/>
              <a:t> </a:t>
            </a:r>
            <a:r>
              <a:rPr lang="en-US" sz="2400" dirty="0" err="1"/>
              <a:t>liên</a:t>
            </a:r>
            <a:r>
              <a:rPr lang="en-US" sz="2400" dirty="0"/>
              <a:t> </a:t>
            </a:r>
            <a:r>
              <a:rPr lang="en-US" sz="2400" dirty="0" err="1"/>
              <a:t>từ</a:t>
            </a:r>
            <a:r>
              <a:rPr lang="en-US" sz="2400" dirty="0"/>
              <a:t> </a:t>
            </a:r>
            <a:r>
              <a:rPr lang="en-US" sz="2400" dirty="0" err="1"/>
              <a:t>được</a:t>
            </a:r>
            <a:r>
              <a:rPr lang="en-US" sz="2400" dirty="0"/>
              <a:t> </a:t>
            </a:r>
            <a:r>
              <a:rPr lang="en-US" sz="2400" dirty="0" err="1"/>
              <a:t>dịch</a:t>
            </a:r>
            <a:r>
              <a:rPr lang="en-US" sz="2400" dirty="0"/>
              <a:t> </a:t>
            </a:r>
            <a:r>
              <a:rPr lang="en-US" sz="2400" dirty="0" err="1"/>
              <a:t>là</a:t>
            </a:r>
            <a:r>
              <a:rPr lang="en-US" sz="2400" dirty="0"/>
              <a:t> </a:t>
            </a:r>
            <a:r>
              <a:rPr lang="en-US" sz="2400" dirty="0" err="1"/>
              <a:t>mặc</a:t>
            </a:r>
            <a:r>
              <a:rPr lang="en-US" sz="2400" dirty="0"/>
              <a:t> </a:t>
            </a:r>
            <a:r>
              <a:rPr lang="en-US" sz="2400" dirty="0" err="1"/>
              <a:t>dù</a:t>
            </a:r>
            <a:r>
              <a:rPr lang="en-US" sz="2400" dirty="0"/>
              <a:t>: Although = Even though = Though = In spite that + clause</a:t>
            </a:r>
            <a:br>
              <a:rPr lang="en-US" sz="2400" dirty="0"/>
            </a:br>
            <a:r>
              <a:rPr lang="en-US" sz="2400" dirty="0"/>
              <a:t>C. However → however </a:t>
            </a:r>
            <a:r>
              <a:rPr lang="en-US" sz="2400" dirty="0" err="1"/>
              <a:t>là</a:t>
            </a:r>
            <a:r>
              <a:rPr lang="en-US" sz="2400" dirty="0"/>
              <a:t> </a:t>
            </a:r>
            <a:r>
              <a:rPr lang="en-US" sz="2400" dirty="0" err="1"/>
              <a:t>tuy</a:t>
            </a:r>
            <a:r>
              <a:rPr lang="en-US" sz="2400" dirty="0"/>
              <a:t> </a:t>
            </a:r>
            <a:r>
              <a:rPr lang="en-US" sz="2400" dirty="0" err="1"/>
              <a:t>nhiên</a:t>
            </a:r>
            <a:r>
              <a:rPr lang="en-US" sz="2400" dirty="0"/>
              <a:t>, </a:t>
            </a:r>
            <a:r>
              <a:rPr lang="en-US" sz="2400" dirty="0" err="1"/>
              <a:t>nếu</a:t>
            </a:r>
            <a:r>
              <a:rPr lang="en-US" sz="2400" dirty="0"/>
              <a:t> </a:t>
            </a:r>
            <a:r>
              <a:rPr lang="en-US" sz="2400" dirty="0" err="1"/>
              <a:t>cho</a:t>
            </a:r>
            <a:r>
              <a:rPr lang="en-US" sz="2400" dirty="0"/>
              <a:t> </a:t>
            </a:r>
            <a:r>
              <a:rPr lang="en-US" sz="2400" dirty="0" err="1"/>
              <a:t>vào</a:t>
            </a:r>
            <a:r>
              <a:rPr lang="en-US" sz="2400" dirty="0"/>
              <a:t> </a:t>
            </a:r>
            <a:r>
              <a:rPr lang="en-US" sz="2400" dirty="0" err="1"/>
              <a:t>câu</a:t>
            </a:r>
            <a:r>
              <a:rPr lang="en-US" sz="2400" dirty="0"/>
              <a:t> </a:t>
            </a:r>
            <a:r>
              <a:rPr lang="en-US" sz="2400" dirty="0" err="1"/>
              <a:t>sẽ</a:t>
            </a:r>
            <a:r>
              <a:rPr lang="en-US" sz="2400" dirty="0"/>
              <a:t> </a:t>
            </a:r>
            <a:r>
              <a:rPr lang="en-US" sz="2400" dirty="0" err="1"/>
              <a:t>trở</a:t>
            </a:r>
            <a:r>
              <a:rPr lang="en-US" sz="2400" dirty="0"/>
              <a:t> </a:t>
            </a:r>
            <a:r>
              <a:rPr lang="en-US" sz="2400" dirty="0" err="1"/>
              <a:t>nên</a:t>
            </a:r>
            <a:r>
              <a:rPr lang="en-US" sz="2400" dirty="0"/>
              <a:t> </a:t>
            </a:r>
            <a:r>
              <a:rPr lang="en-US" sz="2400" dirty="0" err="1"/>
              <a:t>vô</a:t>
            </a:r>
            <a:r>
              <a:rPr lang="en-US" sz="2400" dirty="0"/>
              <a:t> </a:t>
            </a:r>
            <a:r>
              <a:rPr lang="en-US" sz="2400" dirty="0" err="1"/>
              <a:t>nghĩa</a:t>
            </a:r>
            <a:r>
              <a:rPr lang="en-US" sz="2400" dirty="0"/>
              <a:t/>
            </a:r>
            <a:br>
              <a:rPr lang="en-US" sz="2400" dirty="0"/>
            </a:br>
            <a:r>
              <a:rPr lang="en-US" sz="2400" dirty="0"/>
              <a:t>D. Since → since = because (</a:t>
            </a:r>
            <a:r>
              <a:rPr lang="en-US" sz="2400" dirty="0" err="1"/>
              <a:t>bởi</a:t>
            </a:r>
            <a:r>
              <a:rPr lang="en-US" sz="2400" dirty="0"/>
              <a:t> </a:t>
            </a:r>
            <a:r>
              <a:rPr lang="en-US" sz="2400" dirty="0" err="1"/>
              <a:t>vì</a:t>
            </a:r>
            <a:r>
              <a:rPr lang="en-US" sz="2400" dirty="0"/>
              <a:t>), </a:t>
            </a:r>
            <a:r>
              <a:rPr lang="en-US" sz="2400" dirty="0" err="1"/>
              <a:t>nếu</a:t>
            </a:r>
            <a:r>
              <a:rPr lang="en-US" sz="2400" dirty="0"/>
              <a:t> </a:t>
            </a:r>
            <a:r>
              <a:rPr lang="en-US" sz="2400" dirty="0" err="1"/>
              <a:t>cho</a:t>
            </a:r>
            <a:r>
              <a:rPr lang="en-US" sz="2400" dirty="0"/>
              <a:t> </a:t>
            </a:r>
            <a:r>
              <a:rPr lang="en-US" sz="2400" dirty="0" err="1"/>
              <a:t>vào</a:t>
            </a:r>
            <a:r>
              <a:rPr lang="en-US" sz="2400" dirty="0"/>
              <a:t> </a:t>
            </a:r>
            <a:r>
              <a:rPr lang="en-US" sz="2400" dirty="0" err="1"/>
              <a:t>câu</a:t>
            </a:r>
            <a:r>
              <a:rPr lang="en-US" sz="2400" dirty="0"/>
              <a:t> </a:t>
            </a:r>
            <a:r>
              <a:rPr lang="en-US" sz="2400" dirty="0" err="1"/>
              <a:t>sẽ</a:t>
            </a:r>
            <a:r>
              <a:rPr lang="en-US" sz="2400" dirty="0"/>
              <a:t> </a:t>
            </a:r>
            <a:r>
              <a:rPr lang="en-US" sz="2400" dirty="0" err="1"/>
              <a:t>trở</a:t>
            </a:r>
            <a:r>
              <a:rPr lang="en-US" sz="2400" dirty="0"/>
              <a:t> </a:t>
            </a:r>
            <a:r>
              <a:rPr lang="en-US" sz="2400" dirty="0" err="1"/>
              <a:t>nên</a:t>
            </a:r>
            <a:r>
              <a:rPr lang="en-US" sz="2400" dirty="0"/>
              <a:t> </a:t>
            </a:r>
            <a:r>
              <a:rPr lang="en-US" sz="2400" dirty="0" err="1"/>
              <a:t>vô</a:t>
            </a:r>
            <a:r>
              <a:rPr lang="en-US" sz="2400" dirty="0"/>
              <a:t> </a:t>
            </a:r>
            <a:r>
              <a:rPr lang="en-US" sz="2400" dirty="0" err="1"/>
              <a:t>nghĩa</a:t>
            </a:r>
            <a:r>
              <a:rPr lang="en-US" sz="2400" dirty="0"/>
              <a:t/>
            </a:r>
            <a:br>
              <a:rPr lang="en-US" sz="2400" dirty="0"/>
            </a:br>
            <a:endParaRPr lang="en-US" sz="2400" dirty="0"/>
          </a:p>
        </p:txBody>
      </p:sp>
      <p:sp>
        <p:nvSpPr>
          <p:cNvPr id="3" name="Oval 2"/>
          <p:cNvSpPr/>
          <p:nvPr/>
        </p:nvSpPr>
        <p:spPr>
          <a:xfrm>
            <a:off x="28194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206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8991600" cy="4524315"/>
          </a:xfrm>
          <a:prstGeom prst="rect">
            <a:avLst/>
          </a:prstGeom>
          <a:noFill/>
        </p:spPr>
        <p:txBody>
          <a:bodyPr wrap="square" rtlCol="0">
            <a:spAutoFit/>
          </a:bodyPr>
          <a:lstStyle/>
          <a:p>
            <a:r>
              <a:rPr lang="en-US" sz="2400" b="1" dirty="0">
                <a:solidFill>
                  <a:srgbClr val="FF0000"/>
                </a:solidFill>
              </a:rPr>
              <a:t>Question 7:</a:t>
            </a:r>
            <a:r>
              <a:rPr lang="en-US" sz="2400" dirty="0">
                <a:solidFill>
                  <a:srgbClr val="FF0000"/>
                </a:solidFill>
              </a:rPr>
              <a:t> </a:t>
            </a:r>
            <a:r>
              <a:rPr lang="en-US" sz="2400" dirty="0"/>
              <a:t>His sister is not only a (n) ______________ singer but also a distinguished painter.</a:t>
            </a:r>
          </a:p>
          <a:p>
            <a:r>
              <a:rPr lang="en-US" sz="2400" b="1" dirty="0"/>
              <a:t>	A.</a:t>
            </a:r>
            <a:r>
              <a:rPr lang="en-US" sz="2400" dirty="0"/>
              <a:t> famous opera Italian		</a:t>
            </a:r>
            <a:r>
              <a:rPr lang="en-US" sz="2400" b="1" dirty="0"/>
              <a:t>B.</a:t>
            </a:r>
            <a:r>
              <a:rPr lang="en-US" sz="2400" dirty="0"/>
              <a:t> opera famous Italian</a:t>
            </a:r>
          </a:p>
          <a:p>
            <a:r>
              <a:rPr lang="en-US" sz="2400" b="1" dirty="0"/>
              <a:t>	C.</a:t>
            </a:r>
            <a:r>
              <a:rPr lang="en-US" sz="2400" dirty="0"/>
              <a:t> famous Italian opera		</a:t>
            </a:r>
            <a:r>
              <a:rPr lang="en-US" sz="2400" b="1" dirty="0"/>
              <a:t>D.</a:t>
            </a:r>
            <a:r>
              <a:rPr lang="en-US" sz="2400" dirty="0"/>
              <a:t> Italian famous opera</a:t>
            </a:r>
          </a:p>
          <a:p>
            <a:endParaRPr lang="vi-VN" sz="2400" b="1" dirty="0" smtClean="0"/>
          </a:p>
          <a:p>
            <a:r>
              <a:rPr lang="en-US" sz="2400" dirty="0" smtClean="0"/>
              <a:t>*</a:t>
            </a:r>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b="1" i="1" dirty="0"/>
              <a:t>OSASCOMP</a:t>
            </a:r>
            <a:r>
              <a:rPr lang="en-US" sz="2400" dirty="0"/>
              <a:t/>
            </a:r>
            <a:br>
              <a:rPr lang="en-US" sz="2400" dirty="0"/>
            </a:br>
            <a:r>
              <a:rPr lang="en-US" sz="2400" dirty="0"/>
              <a:t>: famous - Opinion; Italian - Origin</a:t>
            </a:r>
          </a:p>
          <a:p>
            <a:r>
              <a:rPr lang="en-US" sz="2400" b="1" i="1" dirty="0"/>
              <a:t>*Note:</a:t>
            </a:r>
            <a:r>
              <a:rPr lang="en-US" sz="2400" dirty="0"/>
              <a:t> Opera (n): </a:t>
            </a:r>
            <a:r>
              <a:rPr lang="en-US" sz="2400" dirty="0" err="1"/>
              <a:t>nghệ</a:t>
            </a:r>
            <a:r>
              <a:rPr lang="en-US" sz="2400" dirty="0"/>
              <a:t> </a:t>
            </a:r>
            <a:r>
              <a:rPr lang="en-US" sz="2400" dirty="0" err="1"/>
              <a:t>thuật</a:t>
            </a:r>
            <a:r>
              <a:rPr lang="en-US" sz="2400" dirty="0"/>
              <a:t>, </a:t>
            </a:r>
            <a:r>
              <a:rPr lang="en-US" sz="2400" dirty="0" err="1"/>
              <a:t>nhạc</a:t>
            </a:r>
            <a:r>
              <a:rPr lang="en-US" sz="2400" dirty="0"/>
              <a:t> </a:t>
            </a:r>
            <a:r>
              <a:rPr lang="en-US" sz="2400" dirty="0" err="1"/>
              <a:t>kịch</a:t>
            </a:r>
            <a:r>
              <a:rPr lang="en-US" sz="2400" dirty="0"/>
              <a:t> ô-</a:t>
            </a:r>
            <a:r>
              <a:rPr lang="en-US" sz="2400" dirty="0" err="1"/>
              <a:t>pê</a:t>
            </a:r>
            <a:r>
              <a:rPr lang="en-US" sz="2400" dirty="0"/>
              <a:t>-</a:t>
            </a:r>
            <a:r>
              <a:rPr lang="en-US" sz="2400" dirty="0" err="1"/>
              <a:t>ra</a:t>
            </a:r>
            <a:endParaRPr lang="en-US" sz="2400" dirty="0"/>
          </a:p>
          <a:p>
            <a:r>
              <a:rPr lang="en-US" sz="2400" dirty="0"/>
              <a:t>-</a:t>
            </a:r>
            <a:r>
              <a:rPr lang="en-US" sz="2400" dirty="0" err="1"/>
              <a:t>Tính</a:t>
            </a:r>
            <a:r>
              <a:rPr lang="en-US" sz="2400" dirty="0"/>
              <a:t> </a:t>
            </a:r>
            <a:r>
              <a:rPr lang="en-US" sz="2400" dirty="0" err="1"/>
              <a:t>từ</a:t>
            </a:r>
            <a:r>
              <a:rPr lang="en-US" sz="2400" dirty="0"/>
              <a:t> </a:t>
            </a:r>
            <a:r>
              <a:rPr lang="en-US" sz="2400" dirty="0" err="1"/>
              <a:t>luôn</a:t>
            </a:r>
            <a:r>
              <a:rPr lang="en-US" sz="2400" dirty="0"/>
              <a:t> </a:t>
            </a:r>
            <a:r>
              <a:rPr lang="en-US" sz="2400" dirty="0" err="1"/>
              <a:t>đứng</a:t>
            </a:r>
            <a:r>
              <a:rPr lang="en-US" sz="2400" dirty="0"/>
              <a:t> </a:t>
            </a:r>
            <a:r>
              <a:rPr lang="en-US" sz="2400" dirty="0" err="1"/>
              <a:t>trước</a:t>
            </a:r>
            <a:r>
              <a:rPr lang="en-US" sz="2400" dirty="0"/>
              <a:t> </a:t>
            </a:r>
            <a:r>
              <a:rPr lang="en-US" sz="2400" dirty="0" err="1"/>
              <a:t>danh</a:t>
            </a:r>
            <a:r>
              <a:rPr lang="en-US" sz="2400" dirty="0"/>
              <a:t> </a:t>
            </a:r>
            <a:r>
              <a:rPr lang="en-US" sz="2400" dirty="0" err="1"/>
              <a:t>từ</a:t>
            </a:r>
            <a:r>
              <a:rPr lang="en-US" sz="2400" dirty="0"/>
              <a:t> </a:t>
            </a:r>
            <a:r>
              <a:rPr lang="en-US" sz="2400" dirty="0" err="1"/>
              <a:t>để</a:t>
            </a:r>
            <a:r>
              <a:rPr lang="en-US" sz="2400" dirty="0"/>
              <a:t> </a:t>
            </a:r>
            <a:r>
              <a:rPr lang="en-US" sz="2400" dirty="0" err="1"/>
              <a:t>bổ</a:t>
            </a:r>
            <a:r>
              <a:rPr lang="en-US" sz="2400" dirty="0"/>
              <a:t> </a:t>
            </a:r>
            <a:r>
              <a:rPr lang="en-US" sz="2400" dirty="0" err="1"/>
              <a:t>nghĩa</a:t>
            </a:r>
            <a:r>
              <a:rPr lang="en-US" sz="2400" dirty="0"/>
              <a:t> </a:t>
            </a:r>
            <a:r>
              <a:rPr lang="en-US" sz="2400" dirty="0" err="1"/>
              <a:t>cho</a:t>
            </a:r>
            <a:r>
              <a:rPr lang="en-US" sz="2400" dirty="0"/>
              <a:t> </a:t>
            </a:r>
            <a:r>
              <a:rPr lang="en-US" sz="2400" dirty="0" err="1"/>
              <a:t>danh</a:t>
            </a:r>
            <a:r>
              <a:rPr lang="en-US" sz="2400" dirty="0"/>
              <a:t> </a:t>
            </a:r>
            <a:r>
              <a:rPr lang="en-US" sz="2400" dirty="0" err="1"/>
              <a:t>từ</a:t>
            </a:r>
            <a:endParaRPr lang="en-US" sz="2400" dirty="0"/>
          </a:p>
          <a:p>
            <a:r>
              <a:rPr lang="en-US" sz="2400" b="1" i="1" dirty="0" err="1"/>
              <a:t>Tạm</a:t>
            </a:r>
            <a:r>
              <a:rPr lang="en-US" sz="2400" b="1" i="1" dirty="0"/>
              <a:t> </a:t>
            </a:r>
            <a:r>
              <a:rPr lang="en-US" sz="2400" b="1" i="1" dirty="0" err="1"/>
              <a:t>dịch</a:t>
            </a:r>
            <a:r>
              <a:rPr lang="en-US" sz="2400" b="1" i="1" dirty="0"/>
              <a:t>:</a:t>
            </a:r>
            <a:r>
              <a:rPr lang="en-US" sz="2400" dirty="0"/>
              <a:t> </a:t>
            </a:r>
            <a:r>
              <a:rPr lang="en-US" sz="2400" dirty="0" err="1"/>
              <a:t>Chị</a:t>
            </a:r>
            <a:r>
              <a:rPr lang="en-US" sz="2400" dirty="0"/>
              <a:t> </a:t>
            </a:r>
            <a:r>
              <a:rPr lang="en-US" sz="2400" dirty="0" err="1"/>
              <a:t>anh</a:t>
            </a:r>
            <a:r>
              <a:rPr lang="en-US" sz="2400" dirty="0"/>
              <a:t> </a:t>
            </a:r>
            <a:r>
              <a:rPr lang="en-US" sz="2400" dirty="0" err="1"/>
              <a:t>ấy</a:t>
            </a:r>
            <a:r>
              <a:rPr lang="en-US" sz="2400" dirty="0"/>
              <a:t> </a:t>
            </a:r>
            <a:r>
              <a:rPr lang="en-US" sz="2400" dirty="0" err="1"/>
              <a:t>không</a:t>
            </a:r>
            <a:r>
              <a:rPr lang="en-US" sz="2400" dirty="0"/>
              <a:t> </a:t>
            </a:r>
            <a:r>
              <a:rPr lang="en-US" sz="2400" dirty="0" err="1"/>
              <a:t>chỉ</a:t>
            </a:r>
            <a:r>
              <a:rPr lang="en-US" sz="2400" dirty="0"/>
              <a:t> </a:t>
            </a:r>
            <a:r>
              <a:rPr lang="en-US" sz="2400" dirty="0" err="1"/>
              <a:t>là</a:t>
            </a:r>
            <a:r>
              <a:rPr lang="en-US" sz="2400" dirty="0"/>
              <a:t> </a:t>
            </a:r>
            <a:r>
              <a:rPr lang="en-US" sz="2400" dirty="0" err="1"/>
              <a:t>một</a:t>
            </a:r>
            <a:r>
              <a:rPr lang="en-US" sz="2400" dirty="0"/>
              <a:t> </a:t>
            </a:r>
            <a:r>
              <a:rPr lang="en-US" sz="2400" dirty="0" err="1"/>
              <a:t>ca</a:t>
            </a:r>
            <a:r>
              <a:rPr lang="en-US" sz="2400" dirty="0"/>
              <a:t> </a:t>
            </a:r>
            <a:r>
              <a:rPr lang="en-US" sz="2400" dirty="0" err="1"/>
              <a:t>sĩ</a:t>
            </a:r>
            <a:r>
              <a:rPr lang="en-US" sz="2400" dirty="0"/>
              <a:t> opera </a:t>
            </a:r>
            <a:r>
              <a:rPr lang="en-US" sz="2400" dirty="0" err="1"/>
              <a:t>người</a:t>
            </a:r>
            <a:r>
              <a:rPr lang="en-US" sz="2400" dirty="0"/>
              <a:t> Ý </a:t>
            </a:r>
            <a:r>
              <a:rPr lang="en-US" sz="2400" dirty="0" err="1"/>
              <a:t>nổi</a:t>
            </a:r>
            <a:r>
              <a:rPr lang="en-US" sz="2400" dirty="0"/>
              <a:t> </a:t>
            </a:r>
            <a:r>
              <a:rPr lang="en-US" sz="2400" dirty="0" err="1"/>
              <a:t>tiếng</a:t>
            </a:r>
            <a:r>
              <a:rPr lang="en-US" sz="2400" dirty="0"/>
              <a:t> </a:t>
            </a:r>
            <a:r>
              <a:rPr lang="en-US" sz="2400" dirty="0" err="1"/>
              <a:t>mà</a:t>
            </a:r>
            <a:r>
              <a:rPr lang="en-US" sz="2400" dirty="0"/>
              <a:t> </a:t>
            </a:r>
            <a:r>
              <a:rPr lang="en-US" sz="2400" dirty="0" err="1"/>
              <a:t>còn</a:t>
            </a:r>
            <a:r>
              <a:rPr lang="en-US" sz="2400" dirty="0"/>
              <a:t> </a:t>
            </a:r>
            <a:r>
              <a:rPr lang="en-US" sz="2400" dirty="0" err="1"/>
              <a:t>là</a:t>
            </a:r>
            <a:r>
              <a:rPr lang="en-US" sz="2400" dirty="0"/>
              <a:t> </a:t>
            </a:r>
            <a:r>
              <a:rPr lang="en-US" sz="2400" dirty="0" err="1"/>
              <a:t>một</a:t>
            </a:r>
            <a:r>
              <a:rPr lang="en-US" sz="2400" dirty="0"/>
              <a:t> </a:t>
            </a:r>
            <a:r>
              <a:rPr lang="en-US" sz="2400" dirty="0" err="1"/>
              <a:t>hoạ</a:t>
            </a:r>
            <a:r>
              <a:rPr lang="en-US" sz="2400" dirty="0"/>
              <a:t> </a:t>
            </a:r>
            <a:r>
              <a:rPr lang="en-US" sz="2400" dirty="0" err="1"/>
              <a:t>sĩ</a:t>
            </a:r>
            <a:r>
              <a:rPr lang="en-US" sz="2400" dirty="0"/>
              <a:t> </a:t>
            </a:r>
            <a:r>
              <a:rPr lang="en-US" sz="2400" dirty="0" err="1"/>
              <a:t>lỗi</a:t>
            </a:r>
            <a:r>
              <a:rPr lang="en-US" sz="2400" dirty="0"/>
              <a:t> </a:t>
            </a:r>
            <a:r>
              <a:rPr lang="en-US" sz="2400" dirty="0" err="1"/>
              <a:t>lạc</a:t>
            </a:r>
            <a:r>
              <a:rPr lang="en-US" sz="2400" dirty="0"/>
              <a:t>.</a:t>
            </a:r>
          </a:p>
          <a:p>
            <a:endParaRPr lang="en-US" sz="2400" dirty="0"/>
          </a:p>
        </p:txBody>
      </p:sp>
      <p:sp>
        <p:nvSpPr>
          <p:cNvPr id="3" name="Oval 2"/>
          <p:cNvSpPr/>
          <p:nvPr/>
        </p:nvSpPr>
        <p:spPr>
          <a:xfrm>
            <a:off x="914400" y="1371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26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4154984"/>
          </a:xfrm>
          <a:prstGeom prst="rect">
            <a:avLst/>
          </a:prstGeom>
          <a:noFill/>
        </p:spPr>
        <p:txBody>
          <a:bodyPr wrap="square" rtlCol="0">
            <a:spAutoFit/>
          </a:bodyPr>
          <a:lstStyle/>
          <a:p>
            <a:r>
              <a:rPr lang="en-US" sz="2400" b="1" dirty="0">
                <a:solidFill>
                  <a:srgbClr val="FF0000"/>
                </a:solidFill>
              </a:rPr>
              <a:t>Question 8</a:t>
            </a:r>
            <a:r>
              <a:rPr lang="en-US" sz="2400" dirty="0">
                <a:solidFill>
                  <a:srgbClr val="FF0000"/>
                </a:solidFill>
              </a:rPr>
              <a:t>: </a:t>
            </a:r>
            <a:r>
              <a:rPr lang="en-US" sz="2400" dirty="0"/>
              <a:t>Mark invented a new game, but it never really _________________ with people.</a:t>
            </a:r>
          </a:p>
          <a:p>
            <a:r>
              <a:rPr lang="en-US" sz="2400" b="1" dirty="0"/>
              <a:t>	A.</a:t>
            </a:r>
            <a:r>
              <a:rPr lang="en-US" sz="2400" dirty="0"/>
              <a:t> called for	</a:t>
            </a:r>
            <a:r>
              <a:rPr lang="en-US" sz="2400" b="1" dirty="0"/>
              <a:t>B.</a:t>
            </a:r>
            <a:r>
              <a:rPr lang="en-US" sz="2400" dirty="0"/>
              <a:t> caught on	</a:t>
            </a:r>
            <a:r>
              <a:rPr lang="en-US" sz="2400" b="1" dirty="0"/>
              <a:t>C.</a:t>
            </a:r>
            <a:r>
              <a:rPr lang="en-US" sz="2400" dirty="0"/>
              <a:t> cut off	</a:t>
            </a:r>
            <a:r>
              <a:rPr lang="en-US" sz="2400" b="1" dirty="0"/>
              <a:t>D.</a:t>
            </a:r>
            <a:r>
              <a:rPr lang="en-US" sz="2400" dirty="0"/>
              <a:t> came across</a:t>
            </a:r>
          </a:p>
          <a:p>
            <a:endParaRPr lang="vi-VN" sz="2400" b="1" dirty="0" smtClean="0"/>
          </a:p>
          <a:p>
            <a:r>
              <a:rPr lang="en-US" sz="2400" dirty="0" smtClean="0"/>
              <a:t>A</a:t>
            </a:r>
            <a:r>
              <a:rPr lang="en-US" sz="2400" dirty="0"/>
              <a:t>. called for: </a:t>
            </a:r>
            <a:r>
              <a:rPr lang="en-US" sz="2400" dirty="0" err="1"/>
              <a:t>yêu</a:t>
            </a:r>
            <a:r>
              <a:rPr lang="en-US" sz="2400" dirty="0"/>
              <a:t> </a:t>
            </a:r>
            <a:r>
              <a:rPr lang="en-US" sz="2400" dirty="0" err="1"/>
              <a:t>cầu</a:t>
            </a:r>
            <a:r>
              <a:rPr lang="en-US" sz="2400" dirty="0"/>
              <a:t/>
            </a:r>
            <a:br>
              <a:rPr lang="en-US" sz="2400" dirty="0"/>
            </a:br>
            <a:r>
              <a:rPr lang="en-US" sz="2400" dirty="0"/>
              <a:t>B. caught on: </a:t>
            </a:r>
            <a:r>
              <a:rPr lang="en-US" sz="2400" dirty="0" err="1"/>
              <a:t>trở</a:t>
            </a:r>
            <a:r>
              <a:rPr lang="en-US" sz="2400" dirty="0"/>
              <a:t> </a:t>
            </a:r>
            <a:r>
              <a:rPr lang="en-US" sz="2400" dirty="0" err="1"/>
              <a:t>nên</a:t>
            </a:r>
            <a:r>
              <a:rPr lang="en-US" sz="2400" dirty="0"/>
              <a:t> </a:t>
            </a:r>
            <a:r>
              <a:rPr lang="en-US" sz="2400" dirty="0" err="1"/>
              <a:t>phổ</a:t>
            </a:r>
            <a:r>
              <a:rPr lang="en-US" sz="2400" dirty="0"/>
              <a:t> </a:t>
            </a:r>
            <a:r>
              <a:rPr lang="en-US" sz="2400" dirty="0" err="1"/>
              <a:t>biến</a:t>
            </a:r>
            <a:r>
              <a:rPr lang="en-US" sz="2400" dirty="0"/>
              <a:t/>
            </a:r>
            <a:br>
              <a:rPr lang="en-US" sz="2400" dirty="0"/>
            </a:br>
            <a:r>
              <a:rPr lang="en-US" sz="2400" dirty="0"/>
              <a:t>C. cut off: </a:t>
            </a:r>
            <a:r>
              <a:rPr lang="en-US" sz="2400" dirty="0" err="1"/>
              <a:t>ngắt</a:t>
            </a:r>
            <a:r>
              <a:rPr lang="en-US" sz="2400" dirty="0"/>
              <a:t>, </a:t>
            </a:r>
            <a:r>
              <a:rPr lang="en-US" sz="2400" dirty="0" err="1"/>
              <a:t>cắt</a:t>
            </a:r>
            <a:r>
              <a:rPr lang="en-US" sz="2400" dirty="0"/>
              <a:t> (</a:t>
            </a:r>
            <a:r>
              <a:rPr lang="en-US" sz="2400" dirty="0" err="1"/>
              <a:t>điện</a:t>
            </a:r>
            <a:r>
              <a:rPr lang="en-US" sz="2400" dirty="0"/>
              <a:t>)</a:t>
            </a:r>
            <a:br>
              <a:rPr lang="en-US" sz="2400" dirty="0"/>
            </a:br>
            <a:r>
              <a:rPr lang="en-US" sz="2400" dirty="0"/>
              <a:t>D. came across: </a:t>
            </a:r>
            <a:r>
              <a:rPr lang="en-US" sz="2400" dirty="0" err="1"/>
              <a:t>tình</a:t>
            </a:r>
            <a:r>
              <a:rPr lang="en-US" sz="2400" dirty="0"/>
              <a:t> </a:t>
            </a:r>
            <a:r>
              <a:rPr lang="en-US" sz="2400" dirty="0" err="1"/>
              <a:t>cờ</a:t>
            </a:r>
            <a:r>
              <a:rPr lang="en-US" sz="2400" dirty="0"/>
              <a:t> </a:t>
            </a:r>
            <a:r>
              <a:rPr lang="en-US" sz="2400" dirty="0" err="1"/>
              <a:t>gặp</a:t>
            </a:r>
            <a:r>
              <a:rPr lang="en-US" sz="2400" dirty="0"/>
              <a:t/>
            </a:r>
            <a:br>
              <a:rPr lang="en-US" sz="2400" dirty="0"/>
            </a:br>
            <a:r>
              <a:rPr lang="en-US" sz="2400" dirty="0" err="1"/>
              <a:t>Dịch</a:t>
            </a:r>
            <a:r>
              <a:rPr lang="en-US" sz="2400" dirty="0"/>
              <a:t> </a:t>
            </a:r>
            <a:r>
              <a:rPr lang="en-US" sz="2400" dirty="0" err="1"/>
              <a:t>nghĩa</a:t>
            </a:r>
            <a:r>
              <a:rPr lang="en-US" sz="2400" dirty="0"/>
              <a:t>: Mark </a:t>
            </a:r>
            <a:r>
              <a:rPr lang="en-US" sz="2400" dirty="0" err="1"/>
              <a:t>đã</a:t>
            </a:r>
            <a:r>
              <a:rPr lang="en-US" sz="2400" dirty="0"/>
              <a:t> </a:t>
            </a:r>
            <a:r>
              <a:rPr lang="en-US" sz="2400" dirty="0" err="1"/>
              <a:t>phát</a:t>
            </a:r>
            <a:r>
              <a:rPr lang="en-US" sz="2400" dirty="0"/>
              <a:t> minh </a:t>
            </a:r>
            <a:r>
              <a:rPr lang="en-US" sz="2400" dirty="0" err="1"/>
              <a:t>ra</a:t>
            </a:r>
            <a:r>
              <a:rPr lang="en-US" sz="2400" dirty="0"/>
              <a:t> </a:t>
            </a:r>
            <a:r>
              <a:rPr lang="en-US" sz="2400" dirty="0" err="1"/>
              <a:t>một</a:t>
            </a:r>
            <a:r>
              <a:rPr lang="en-US" sz="2400" dirty="0"/>
              <a:t> </a:t>
            </a:r>
            <a:r>
              <a:rPr lang="en-US" sz="2400" dirty="0" err="1"/>
              <a:t>trò</a:t>
            </a:r>
            <a:r>
              <a:rPr lang="en-US" sz="2400" dirty="0"/>
              <a:t> </a:t>
            </a:r>
            <a:r>
              <a:rPr lang="en-US" sz="2400" dirty="0" err="1"/>
              <a:t>chơi</a:t>
            </a:r>
            <a:r>
              <a:rPr lang="en-US" sz="2400" dirty="0"/>
              <a:t> </a:t>
            </a:r>
            <a:r>
              <a:rPr lang="en-US" sz="2400" dirty="0" err="1"/>
              <a:t>mới</a:t>
            </a:r>
            <a:r>
              <a:rPr lang="en-US" sz="2400" dirty="0"/>
              <a:t> </a:t>
            </a:r>
            <a:r>
              <a:rPr lang="en-US" sz="2400" dirty="0" err="1"/>
              <a:t>nhưng</a:t>
            </a:r>
            <a:r>
              <a:rPr lang="en-US" sz="2400" dirty="0"/>
              <a:t> </a:t>
            </a:r>
            <a:r>
              <a:rPr lang="en-US" sz="2400" dirty="0" err="1"/>
              <a:t>nó</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thực</a:t>
            </a:r>
            <a:r>
              <a:rPr lang="en-US" sz="2400" dirty="0"/>
              <a:t> </a:t>
            </a:r>
            <a:r>
              <a:rPr lang="en-US" sz="2400" dirty="0" err="1"/>
              <a:t>sự</a:t>
            </a:r>
            <a:r>
              <a:rPr lang="en-US" sz="2400" dirty="0"/>
              <a:t> </a:t>
            </a:r>
            <a:r>
              <a:rPr lang="en-US" sz="2400" dirty="0" err="1"/>
              <a:t>trở</a:t>
            </a:r>
            <a:r>
              <a:rPr lang="en-US" sz="2400" dirty="0"/>
              <a:t> </a:t>
            </a:r>
            <a:r>
              <a:rPr lang="en-US" sz="2400" dirty="0" err="1"/>
              <a:t>nên</a:t>
            </a:r>
            <a:r>
              <a:rPr lang="en-US" sz="2400" dirty="0"/>
              <a:t> </a:t>
            </a:r>
            <a:r>
              <a:rPr lang="en-US" sz="2400" dirty="0" err="1"/>
              <a:t>phổ</a:t>
            </a:r>
            <a:r>
              <a:rPr lang="en-US" sz="2400" dirty="0"/>
              <a:t> </a:t>
            </a:r>
            <a:r>
              <a:rPr lang="en-US" sz="2400" dirty="0" err="1"/>
              <a:t>biến</a:t>
            </a:r>
            <a:r>
              <a:rPr lang="en-US" sz="2400" dirty="0"/>
              <a:t> </a:t>
            </a:r>
            <a:r>
              <a:rPr lang="en-US" sz="2400" dirty="0" err="1"/>
              <a:t>với</a:t>
            </a:r>
            <a:r>
              <a:rPr lang="en-US" sz="2400" dirty="0"/>
              <a:t> </a:t>
            </a:r>
            <a:r>
              <a:rPr lang="en-US" sz="2400" dirty="0" err="1"/>
              <a:t>mọi</a:t>
            </a:r>
            <a:r>
              <a:rPr lang="en-US" sz="2400" dirty="0"/>
              <a:t> </a:t>
            </a:r>
            <a:r>
              <a:rPr lang="en-US" sz="2400" dirty="0" err="1"/>
              <a:t>người</a:t>
            </a:r>
            <a:r>
              <a:rPr lang="en-US" sz="2400" dirty="0"/>
              <a:t>.</a:t>
            </a:r>
          </a:p>
          <a:p>
            <a:endParaRPr lang="en-US" sz="2400" dirty="0"/>
          </a:p>
        </p:txBody>
      </p:sp>
      <p:sp>
        <p:nvSpPr>
          <p:cNvPr id="3" name="Oval 2"/>
          <p:cNvSpPr/>
          <p:nvPr/>
        </p:nvSpPr>
        <p:spPr>
          <a:xfrm>
            <a:off x="29718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563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10600" cy="3046988"/>
          </a:xfrm>
          <a:prstGeom prst="rect">
            <a:avLst/>
          </a:prstGeom>
          <a:noFill/>
        </p:spPr>
        <p:txBody>
          <a:bodyPr wrap="square" rtlCol="0">
            <a:spAutoFit/>
          </a:bodyPr>
          <a:lstStyle/>
          <a:p>
            <a:r>
              <a:rPr lang="en-US" sz="2400" b="1" dirty="0">
                <a:solidFill>
                  <a:srgbClr val="FF0000"/>
                </a:solidFill>
              </a:rPr>
              <a:t>Question 9:</a:t>
            </a:r>
            <a:r>
              <a:rPr lang="en-US" sz="2400" dirty="0">
                <a:solidFill>
                  <a:srgbClr val="FF0000"/>
                </a:solidFill>
              </a:rPr>
              <a:t> </a:t>
            </a:r>
            <a:r>
              <a:rPr lang="en-US" sz="2400" dirty="0"/>
              <a:t>He fell down when </a:t>
            </a:r>
            <a:r>
              <a:rPr lang="en-US" sz="2400" dirty="0" err="1"/>
              <a:t>he______towards</a:t>
            </a:r>
            <a:r>
              <a:rPr lang="en-US" sz="2400" dirty="0"/>
              <a:t> the pagoda.</a:t>
            </a:r>
          </a:p>
          <a:p>
            <a:pPr marL="457200" indent="-457200">
              <a:buAutoNum type="alphaUcPeriod"/>
            </a:pPr>
            <a:r>
              <a:rPr lang="en-US" sz="2400" dirty="0" smtClean="0"/>
              <a:t>run</a:t>
            </a:r>
            <a:r>
              <a:rPr lang="en-US" sz="2400" b="1" dirty="0"/>
              <a:t>	B. </a:t>
            </a:r>
            <a:r>
              <a:rPr lang="en-US" sz="2400" dirty="0"/>
              <a:t>runs</a:t>
            </a:r>
            <a:r>
              <a:rPr lang="en-US" sz="2400" b="1" dirty="0"/>
              <a:t>	C. </a:t>
            </a:r>
            <a:r>
              <a:rPr lang="en-US" sz="2400" dirty="0"/>
              <a:t>was running</a:t>
            </a:r>
            <a:r>
              <a:rPr lang="en-US" sz="2400" b="1" dirty="0"/>
              <a:t>	D. </a:t>
            </a:r>
            <a:r>
              <a:rPr lang="en-US" sz="2400" dirty="0"/>
              <a:t>had </a:t>
            </a:r>
            <a:r>
              <a:rPr lang="en-US" sz="2400" dirty="0" err="1" smtClean="0"/>
              <a:t>ru</a:t>
            </a:r>
            <a:r>
              <a:rPr lang="vi-VN" sz="2400" dirty="0" smtClean="0"/>
              <a:t>n</a:t>
            </a:r>
          </a:p>
          <a:p>
            <a:pPr marL="457200" indent="-457200">
              <a:buAutoNum type="alphaUcPeriod"/>
            </a:pPr>
            <a:endParaRPr lang="en-US" sz="2400" dirty="0"/>
          </a:p>
          <a:p>
            <a:r>
              <a:rPr lang="en-US" sz="2400" dirty="0" smtClean="0"/>
              <a:t>“ </a:t>
            </a:r>
            <a:r>
              <a:rPr lang="en-US" sz="2400" dirty="0"/>
              <a:t>When” </a:t>
            </a:r>
            <a:r>
              <a:rPr lang="en-US" sz="2400" dirty="0" err="1"/>
              <a:t>dùng</a:t>
            </a:r>
            <a:r>
              <a:rPr lang="en-US" sz="2400" dirty="0"/>
              <a:t> </a:t>
            </a:r>
            <a:r>
              <a:rPr lang="en-US" sz="2400" dirty="0" err="1"/>
              <a:t>để</a:t>
            </a:r>
            <a:r>
              <a:rPr lang="en-US" sz="2400" dirty="0"/>
              <a:t> </a:t>
            </a:r>
            <a:r>
              <a:rPr lang="en-US" sz="2400" dirty="0" err="1"/>
              <a:t>diễn</a:t>
            </a:r>
            <a:r>
              <a:rPr lang="en-US" sz="2400" dirty="0"/>
              <a:t> </a:t>
            </a:r>
            <a:r>
              <a:rPr lang="en-US" sz="2400" dirty="0" err="1"/>
              <a:t>tả</a:t>
            </a:r>
            <a:r>
              <a:rPr lang="en-US" sz="2400" dirty="0"/>
              <a:t> 1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1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endParaRPr lang="en-US" sz="2400" dirty="0"/>
          </a:p>
          <a:p>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b="1" dirty="0" err="1"/>
              <a:t>Tạm</a:t>
            </a:r>
            <a:r>
              <a:rPr lang="en-US" sz="2400" b="1" dirty="0"/>
              <a:t> </a:t>
            </a:r>
            <a:r>
              <a:rPr lang="en-US" sz="2400" b="1" dirty="0" err="1"/>
              <a:t>dịch</a:t>
            </a:r>
            <a:r>
              <a:rPr lang="en-US" sz="2400" b="1" dirty="0"/>
              <a:t>: </a:t>
            </a:r>
            <a:r>
              <a:rPr lang="en-US" sz="2400" b="1" dirty="0" err="1"/>
              <a:t>Anh</a:t>
            </a:r>
            <a:r>
              <a:rPr lang="en-US" sz="2400" b="1" dirty="0"/>
              <a:t> </a:t>
            </a:r>
            <a:r>
              <a:rPr lang="en-US" sz="2400" b="1" dirty="0" err="1"/>
              <a:t>ấy</a:t>
            </a:r>
            <a:r>
              <a:rPr lang="en-US" sz="2400" b="1" dirty="0"/>
              <a:t> </a:t>
            </a:r>
            <a:r>
              <a:rPr lang="en-US" sz="2400" b="1" dirty="0" err="1"/>
              <a:t>bị</a:t>
            </a:r>
            <a:r>
              <a:rPr lang="en-US" sz="2400" b="1" dirty="0"/>
              <a:t> </a:t>
            </a:r>
            <a:r>
              <a:rPr lang="en-US" sz="2400" b="1" dirty="0" err="1"/>
              <a:t>ngã</a:t>
            </a:r>
            <a:r>
              <a:rPr lang="en-US" sz="2400" b="1" dirty="0"/>
              <a:t> </a:t>
            </a:r>
            <a:r>
              <a:rPr lang="en-US" sz="2400" b="1" dirty="0" err="1"/>
              <a:t>khi</a:t>
            </a:r>
            <a:r>
              <a:rPr lang="en-US" sz="2400" b="1" dirty="0"/>
              <a:t> </a:t>
            </a:r>
            <a:r>
              <a:rPr lang="en-US" sz="2400" b="1" dirty="0" err="1"/>
              <a:t>chạy</a:t>
            </a:r>
            <a:r>
              <a:rPr lang="en-US" sz="2400" b="1" dirty="0"/>
              <a:t> </a:t>
            </a:r>
            <a:r>
              <a:rPr lang="en-US" sz="2400" b="1" dirty="0" err="1"/>
              <a:t>về</a:t>
            </a:r>
            <a:r>
              <a:rPr lang="en-US" sz="2400" b="1" dirty="0"/>
              <a:t> </a:t>
            </a:r>
            <a:r>
              <a:rPr lang="en-US" sz="2400" b="1" dirty="0" err="1"/>
              <a:t>phía</a:t>
            </a:r>
            <a:r>
              <a:rPr lang="en-US" sz="2400" b="1" dirty="0"/>
              <a:t> </a:t>
            </a:r>
            <a:r>
              <a:rPr lang="en-US" sz="2400" b="1" dirty="0" err="1"/>
              <a:t>ngôi</a:t>
            </a:r>
            <a:r>
              <a:rPr lang="en-US" sz="2400" b="1" dirty="0"/>
              <a:t> </a:t>
            </a:r>
            <a:r>
              <a:rPr lang="en-US" sz="2400" b="1" dirty="0" err="1"/>
              <a:t>chùa</a:t>
            </a:r>
            <a:r>
              <a:rPr lang="en-US" sz="2400" b="1" dirty="0"/>
              <a:t>.</a:t>
            </a:r>
            <a:endParaRPr lang="en-US" sz="2400" dirty="0"/>
          </a:p>
          <a:p>
            <a:endParaRPr lang="en-US" sz="2400" dirty="0"/>
          </a:p>
        </p:txBody>
      </p:sp>
      <p:sp>
        <p:nvSpPr>
          <p:cNvPr id="3" name="Oval 2"/>
          <p:cNvSpPr/>
          <p:nvPr/>
        </p:nvSpPr>
        <p:spPr>
          <a:xfrm>
            <a:off x="21336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166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1696</Words>
  <Application>Microsoft Office PowerPoint</Application>
  <PresentationFormat>On-screen Show (4:3)</PresentationFormat>
  <Paragraphs>382</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7</cp:revision>
  <dcterms:created xsi:type="dcterms:W3CDTF">2022-04-10T04:30:01Z</dcterms:created>
  <dcterms:modified xsi:type="dcterms:W3CDTF">2022-04-10T09:08:45Z</dcterms:modified>
</cp:coreProperties>
</file>