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256" r:id="rId2"/>
    <p:sldId id="259" r:id="rId3"/>
    <p:sldId id="338" r:id="rId4"/>
    <p:sldId id="340" r:id="rId5"/>
    <p:sldId id="339" r:id="rId6"/>
    <p:sldId id="341" r:id="rId7"/>
    <p:sldId id="265" r:id="rId8"/>
    <p:sldId id="257" r:id="rId9"/>
    <p:sldId id="342" r:id="rId10"/>
    <p:sldId id="269" r:id="rId11"/>
    <p:sldId id="343" r:id="rId12"/>
    <p:sldId id="315" r:id="rId13"/>
    <p:sldId id="344" r:id="rId14"/>
    <p:sldId id="345" r:id="rId15"/>
    <p:sldId id="326" r:id="rId16"/>
    <p:sldId id="346" r:id="rId17"/>
    <p:sldId id="317" r:id="rId18"/>
    <p:sldId id="347" r:id="rId19"/>
    <p:sldId id="348" r:id="rId20"/>
    <p:sldId id="349" r:id="rId21"/>
    <p:sldId id="351" r:id="rId22"/>
    <p:sldId id="350" r:id="rId23"/>
    <p:sldId id="288" r:id="rId24"/>
  </p:sldIdLst>
  <p:sldSz cx="9144000" cy="5143500" type="screen16x9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#9Slide03 SVNLifehack Sans" panose="00000500000000000000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Ubuntu" panose="020B0604020202020204" charset="0"/>
      <p:regular r:id="rId35"/>
      <p:bold r:id="rId36"/>
      <p:italic r:id="rId37"/>
      <p:boldItalic r:id="rId38"/>
    </p:embeddedFont>
    <p:embeddedFont>
      <p:font typeface="#9Slide03 Cabin" panose="00000500000000000000" pitchFamily="2" charset="0"/>
      <p:regular r:id="rId39"/>
    </p:embeddedFont>
    <p:embeddedFont>
      <p:font typeface="Patrick Hand" panose="020B0604020202020204" charset="0"/>
      <p:regular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1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FF"/>
    <a:srgbClr val="4FAD78"/>
    <a:srgbClr val="EC5165"/>
    <a:srgbClr val="C472E8"/>
    <a:srgbClr val="C76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9B7BA5-8633-446D-BD9E-1DBDFC81CD8A}">
  <a:tblStyle styleId="{F69B7BA5-8633-446D-BD9E-1DBDFC81CD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8"/>
      </p:cViewPr>
      <p:guideLst>
        <p:guide orient="horz" pos="6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 err="1" smtClean="0">
                <a:latin typeface="#9Slide03 Cabin" panose="00000500000000000000" pitchFamily="2" charset="0"/>
              </a:rPr>
              <a:t>Lợi</a:t>
            </a:r>
            <a:r>
              <a:rPr lang="en-US" sz="1100" dirty="0" smtClean="0">
                <a:latin typeface="#9Slide03 Cabin" panose="00000500000000000000" pitchFamily="2" charset="0"/>
              </a:rPr>
              <a:t> </a:t>
            </a:r>
            <a:r>
              <a:rPr lang="en-US" sz="1100" dirty="0" err="1" smtClean="0">
                <a:latin typeface="#9Slide03 Cabin" panose="00000500000000000000" pitchFamily="2" charset="0"/>
              </a:rPr>
              <a:t>ích</a:t>
            </a:r>
            <a:r>
              <a:rPr lang="en-US" sz="1100" dirty="0" smtClean="0">
                <a:latin typeface="#9Slide03 Cabin" panose="00000500000000000000" pitchFamily="2" charset="0"/>
              </a:rPr>
              <a:t>: </a:t>
            </a:r>
          </a:p>
          <a:p>
            <a:r>
              <a:rPr lang="en-US" sz="1100" dirty="0" smtClean="0">
                <a:latin typeface="#9Slide03 Cabin" panose="00000500000000000000" pitchFamily="2" charset="0"/>
              </a:rPr>
              <a:t>-    </a:t>
            </a:r>
            <a:r>
              <a:rPr lang="vi-VN" sz="1100" dirty="0" smtClean="0">
                <a:latin typeface="#9Slide03 Cabin" panose="00000500000000000000" pitchFamily="2" charset="0"/>
              </a:rPr>
              <a:t>khả năng duy trì áp suất lốp tốt hơn</a:t>
            </a:r>
            <a:r>
              <a:rPr lang="en-US" sz="1100" dirty="0" smtClean="0">
                <a:latin typeface="#9Slide03 Cabin" panose="00000500000000000000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1100" dirty="0" smtClean="0">
                <a:latin typeface="#9Slide03 Cabin" panose="00000500000000000000" pitchFamily="2" charset="0"/>
              </a:rPr>
              <a:t>giúp chiếc xe vận hành tiết kiệm nhiên liệu tốt hơn</a:t>
            </a:r>
            <a:r>
              <a:rPr lang="en-US" sz="1100" dirty="0" smtClean="0">
                <a:latin typeface="#9Slide03 Cabin" panose="00000500000000000000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1100" dirty="0" smtClean="0">
                <a:latin typeface="#9Slide03 Cabin" panose="00000500000000000000" pitchFamily="2" charset="0"/>
              </a:rPr>
              <a:t>giúp tối ưu hóa việc điều khiển và cân bằng áp suất lốp </a:t>
            </a:r>
            <a:r>
              <a:rPr lang="en-US" sz="1100" dirty="0" smtClean="0">
                <a:latin typeface="#9Slide03 Cabin" panose="00000500000000000000" pitchFamily="2" charset="0"/>
              </a:rPr>
              <a:t>(</a:t>
            </a:r>
            <a:r>
              <a:rPr lang="vi-VN" sz="1100" dirty="0" smtClean="0">
                <a:latin typeface="#9Slide03 Cabin" panose="00000500000000000000" pitchFamily="2" charset="0"/>
              </a:rPr>
              <a:t>xe đua</a:t>
            </a:r>
            <a:r>
              <a:rPr lang="en-US" sz="1100" dirty="0" smtClean="0">
                <a:latin typeface="#9Slide03 Cabin" panose="00000500000000000000" pitchFamily="2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vi-VN" sz="1100" dirty="0" smtClean="0">
                <a:latin typeface="#9Slide03 Cabin" panose="00000500000000000000" pitchFamily="2" charset="0"/>
              </a:rPr>
              <a:t>giúp lốp có tuổi thọ cao hơn việc bơm khí thông thường</a:t>
            </a:r>
            <a:endParaRPr lang="en-US" sz="1100" dirty="0" smtClean="0">
              <a:latin typeface="#9Slide03 Cab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45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921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091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578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5809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Thủy tinh được xử lý bằng kali lỏng là có độ bền cao hơn so với thủy tinh thường.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kali iodide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sử dụng rộng rãi trong y học để điều trị nhiều bệnh lý và các bệnh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thiếu hụt iốt và kali trong cơ thể người.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5364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66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1C, 2C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2991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3D, 4D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019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5B, 6D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0143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929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818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a1242414e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a1242414e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27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33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97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89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93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05150" y="1577500"/>
            <a:ext cx="53337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36450" y="3105901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700" b="1" i="1">
                <a:solidFill>
                  <a:schemeClr val="accent1"/>
                </a:solidFill>
                <a:latin typeface="#9Slide03 Cabin" panose="00000500000000000000" pitchFamily="2" charset="0"/>
                <a:ea typeface="#9Slide03 Cabin" panose="00000500000000000000" pitchFamily="2" charset="0"/>
                <a:cs typeface="#9Slide03 Cabin" panose="00000500000000000000" pitchFamily="2" charset="0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6707550" y="540000"/>
            <a:ext cx="1716300" cy="5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1_Title and three columns 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2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3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5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6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1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1_Title and three columns 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2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3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5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6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2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4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dk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3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latin typeface="#9Slide03 Cabin" panose="00000500000000000000" pitchFamily="2" charset="0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latin typeface="#9Slide03 Cabin" panose="00000500000000000000" pitchFamily="2" charset="0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068938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/>
          </p:nvPr>
        </p:nvSpPr>
        <p:spPr>
          <a:xfrm>
            <a:off x="1949200" y="19562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3" hasCustomPrompt="1"/>
          </p:nvPr>
        </p:nvSpPr>
        <p:spPr>
          <a:xfrm>
            <a:off x="2068975" y="145673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4758833" y="238954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5"/>
          </p:nvPr>
        </p:nvSpPr>
        <p:spPr>
          <a:xfrm>
            <a:off x="4639100" y="1956250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821" y="14566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7"/>
          </p:nvPr>
        </p:nvSpPr>
        <p:spPr>
          <a:xfrm>
            <a:off x="206893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/>
          </p:nvPr>
        </p:nvSpPr>
        <p:spPr>
          <a:xfrm>
            <a:off x="1949200" y="3669975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9" hasCustomPrompt="1"/>
          </p:nvPr>
        </p:nvSpPr>
        <p:spPr>
          <a:xfrm>
            <a:off x="2068950" y="31704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475880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4"/>
          </p:nvPr>
        </p:nvSpPr>
        <p:spPr>
          <a:xfrm>
            <a:off x="4639069" y="3669975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821" y="31704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7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114550" y="2537150"/>
            <a:ext cx="49149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2667725" y="3055050"/>
            <a:ext cx="38085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#9Slide03 Cabin" panose="00000500000000000000" pitchFamily="2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122225"/>
            <a:ext cx="2808000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2"/>
                </a:solidFill>
                <a:latin typeface="#9Slide03 Cabin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421350" y="1875525"/>
            <a:ext cx="23160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1"/>
          </p:nvPr>
        </p:nvSpPr>
        <p:spPr>
          <a:xfrm>
            <a:off x="1421346" y="284241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CUSTOM_7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2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3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5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6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1_Title and three columns 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2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3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5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6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14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1_Title and three columns 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720000" y="537100"/>
            <a:ext cx="7704253" cy="4069300"/>
          </a:xfrm>
          <a:custGeom>
            <a:avLst/>
            <a:gdLst/>
            <a:ahLst/>
            <a:cxnLst/>
            <a:rect l="l" t="t" r="r" b="b"/>
            <a:pathLst>
              <a:path w="284526" h="162772" extrusionOk="0">
                <a:moveTo>
                  <a:pt x="10098" y="425"/>
                </a:moveTo>
                <a:lnTo>
                  <a:pt x="10098" y="10198"/>
                </a:lnTo>
                <a:lnTo>
                  <a:pt x="425" y="10198"/>
                </a:lnTo>
                <a:lnTo>
                  <a:pt x="425" y="425"/>
                </a:lnTo>
                <a:close/>
                <a:moveTo>
                  <a:pt x="20321" y="425"/>
                </a:moveTo>
                <a:lnTo>
                  <a:pt x="20321" y="10198"/>
                </a:lnTo>
                <a:lnTo>
                  <a:pt x="10523" y="10198"/>
                </a:lnTo>
                <a:lnTo>
                  <a:pt x="10523" y="425"/>
                </a:lnTo>
                <a:close/>
                <a:moveTo>
                  <a:pt x="30420" y="425"/>
                </a:moveTo>
                <a:lnTo>
                  <a:pt x="30420" y="10198"/>
                </a:lnTo>
                <a:lnTo>
                  <a:pt x="20721" y="10198"/>
                </a:lnTo>
                <a:lnTo>
                  <a:pt x="20721" y="425"/>
                </a:lnTo>
                <a:close/>
                <a:moveTo>
                  <a:pt x="40618" y="425"/>
                </a:moveTo>
                <a:lnTo>
                  <a:pt x="40618" y="10198"/>
                </a:lnTo>
                <a:lnTo>
                  <a:pt x="30820" y="10198"/>
                </a:lnTo>
                <a:lnTo>
                  <a:pt x="30820" y="425"/>
                </a:lnTo>
                <a:close/>
                <a:moveTo>
                  <a:pt x="50716" y="425"/>
                </a:moveTo>
                <a:lnTo>
                  <a:pt x="50716" y="10198"/>
                </a:lnTo>
                <a:lnTo>
                  <a:pt x="41043" y="10198"/>
                </a:lnTo>
                <a:lnTo>
                  <a:pt x="41043" y="425"/>
                </a:lnTo>
                <a:close/>
                <a:moveTo>
                  <a:pt x="60939" y="425"/>
                </a:moveTo>
                <a:lnTo>
                  <a:pt x="60939" y="10198"/>
                </a:lnTo>
                <a:lnTo>
                  <a:pt x="51141" y="10198"/>
                </a:lnTo>
                <a:lnTo>
                  <a:pt x="51141" y="425"/>
                </a:lnTo>
                <a:close/>
                <a:moveTo>
                  <a:pt x="71038" y="425"/>
                </a:moveTo>
                <a:lnTo>
                  <a:pt x="71038" y="10198"/>
                </a:lnTo>
                <a:lnTo>
                  <a:pt x="61239" y="10198"/>
                </a:lnTo>
                <a:lnTo>
                  <a:pt x="61239" y="425"/>
                </a:lnTo>
                <a:close/>
                <a:moveTo>
                  <a:pt x="81136" y="425"/>
                </a:moveTo>
                <a:lnTo>
                  <a:pt x="81136" y="10198"/>
                </a:lnTo>
                <a:lnTo>
                  <a:pt x="71438" y="10198"/>
                </a:lnTo>
                <a:lnTo>
                  <a:pt x="71438" y="425"/>
                </a:lnTo>
                <a:close/>
                <a:moveTo>
                  <a:pt x="91334" y="425"/>
                </a:moveTo>
                <a:lnTo>
                  <a:pt x="91334" y="10198"/>
                </a:lnTo>
                <a:lnTo>
                  <a:pt x="81561" y="10198"/>
                </a:lnTo>
                <a:lnTo>
                  <a:pt x="81561" y="425"/>
                </a:lnTo>
                <a:close/>
                <a:moveTo>
                  <a:pt x="101432" y="425"/>
                </a:moveTo>
                <a:lnTo>
                  <a:pt x="101432" y="10198"/>
                </a:lnTo>
                <a:lnTo>
                  <a:pt x="91759" y="10198"/>
                </a:lnTo>
                <a:lnTo>
                  <a:pt x="91759" y="425"/>
                </a:lnTo>
                <a:close/>
                <a:moveTo>
                  <a:pt x="111655" y="425"/>
                </a:moveTo>
                <a:lnTo>
                  <a:pt x="111655" y="10198"/>
                </a:lnTo>
                <a:lnTo>
                  <a:pt x="101857" y="10198"/>
                </a:lnTo>
                <a:lnTo>
                  <a:pt x="101857" y="425"/>
                </a:lnTo>
                <a:close/>
                <a:moveTo>
                  <a:pt x="121754" y="425"/>
                </a:moveTo>
                <a:lnTo>
                  <a:pt x="121754" y="10198"/>
                </a:lnTo>
                <a:lnTo>
                  <a:pt x="112055" y="10198"/>
                </a:lnTo>
                <a:lnTo>
                  <a:pt x="112055" y="425"/>
                </a:lnTo>
                <a:close/>
                <a:moveTo>
                  <a:pt x="131952" y="425"/>
                </a:moveTo>
                <a:lnTo>
                  <a:pt x="131952" y="10198"/>
                </a:lnTo>
                <a:lnTo>
                  <a:pt x="122179" y="10198"/>
                </a:lnTo>
                <a:lnTo>
                  <a:pt x="122179" y="425"/>
                </a:lnTo>
                <a:close/>
                <a:moveTo>
                  <a:pt x="142050" y="425"/>
                </a:moveTo>
                <a:lnTo>
                  <a:pt x="142050" y="10198"/>
                </a:lnTo>
                <a:lnTo>
                  <a:pt x="132377" y="10198"/>
                </a:lnTo>
                <a:lnTo>
                  <a:pt x="132377" y="425"/>
                </a:lnTo>
                <a:close/>
                <a:moveTo>
                  <a:pt x="152173" y="425"/>
                </a:moveTo>
                <a:lnTo>
                  <a:pt x="152173" y="10198"/>
                </a:lnTo>
                <a:lnTo>
                  <a:pt x="142475" y="10198"/>
                </a:lnTo>
                <a:lnTo>
                  <a:pt x="142475" y="425"/>
                </a:lnTo>
                <a:close/>
                <a:moveTo>
                  <a:pt x="162372" y="425"/>
                </a:moveTo>
                <a:lnTo>
                  <a:pt x="162372" y="10198"/>
                </a:lnTo>
                <a:lnTo>
                  <a:pt x="152573" y="10198"/>
                </a:lnTo>
                <a:lnTo>
                  <a:pt x="152573" y="425"/>
                </a:lnTo>
                <a:close/>
                <a:moveTo>
                  <a:pt x="172470" y="425"/>
                </a:moveTo>
                <a:lnTo>
                  <a:pt x="172470" y="10198"/>
                </a:lnTo>
                <a:lnTo>
                  <a:pt x="162797" y="10198"/>
                </a:lnTo>
                <a:lnTo>
                  <a:pt x="162797" y="425"/>
                </a:lnTo>
                <a:close/>
                <a:moveTo>
                  <a:pt x="182668" y="425"/>
                </a:moveTo>
                <a:lnTo>
                  <a:pt x="182668" y="10198"/>
                </a:lnTo>
                <a:lnTo>
                  <a:pt x="172895" y="10198"/>
                </a:lnTo>
                <a:lnTo>
                  <a:pt x="172895" y="425"/>
                </a:lnTo>
                <a:close/>
                <a:moveTo>
                  <a:pt x="192791" y="425"/>
                </a:moveTo>
                <a:lnTo>
                  <a:pt x="192791" y="10198"/>
                </a:lnTo>
                <a:lnTo>
                  <a:pt x="183093" y="10198"/>
                </a:lnTo>
                <a:lnTo>
                  <a:pt x="183093" y="425"/>
                </a:lnTo>
                <a:close/>
                <a:moveTo>
                  <a:pt x="202989" y="425"/>
                </a:moveTo>
                <a:lnTo>
                  <a:pt x="202989" y="10198"/>
                </a:lnTo>
                <a:lnTo>
                  <a:pt x="193191" y="10198"/>
                </a:lnTo>
                <a:lnTo>
                  <a:pt x="193191" y="425"/>
                </a:lnTo>
                <a:close/>
                <a:moveTo>
                  <a:pt x="213088" y="425"/>
                </a:moveTo>
                <a:lnTo>
                  <a:pt x="213088" y="10198"/>
                </a:lnTo>
                <a:lnTo>
                  <a:pt x="203414" y="10198"/>
                </a:lnTo>
                <a:lnTo>
                  <a:pt x="203414" y="425"/>
                </a:lnTo>
                <a:close/>
                <a:moveTo>
                  <a:pt x="223286" y="425"/>
                </a:moveTo>
                <a:lnTo>
                  <a:pt x="223286" y="10198"/>
                </a:lnTo>
                <a:lnTo>
                  <a:pt x="213513" y="10198"/>
                </a:lnTo>
                <a:lnTo>
                  <a:pt x="213513" y="425"/>
                </a:lnTo>
                <a:close/>
                <a:moveTo>
                  <a:pt x="233409" y="425"/>
                </a:moveTo>
                <a:lnTo>
                  <a:pt x="233409" y="10198"/>
                </a:lnTo>
                <a:lnTo>
                  <a:pt x="223611" y="10198"/>
                </a:lnTo>
                <a:lnTo>
                  <a:pt x="223611" y="425"/>
                </a:lnTo>
                <a:close/>
                <a:moveTo>
                  <a:pt x="243507" y="425"/>
                </a:moveTo>
                <a:lnTo>
                  <a:pt x="243507" y="10198"/>
                </a:lnTo>
                <a:lnTo>
                  <a:pt x="233809" y="10198"/>
                </a:lnTo>
                <a:lnTo>
                  <a:pt x="233809" y="425"/>
                </a:lnTo>
                <a:close/>
                <a:moveTo>
                  <a:pt x="253706" y="425"/>
                </a:moveTo>
                <a:lnTo>
                  <a:pt x="253706" y="10198"/>
                </a:lnTo>
                <a:lnTo>
                  <a:pt x="243907" y="10198"/>
                </a:lnTo>
                <a:lnTo>
                  <a:pt x="243907" y="425"/>
                </a:lnTo>
                <a:close/>
                <a:moveTo>
                  <a:pt x="263804" y="425"/>
                </a:moveTo>
                <a:lnTo>
                  <a:pt x="263804" y="10198"/>
                </a:lnTo>
                <a:lnTo>
                  <a:pt x="254131" y="10198"/>
                </a:lnTo>
                <a:lnTo>
                  <a:pt x="254131" y="425"/>
                </a:lnTo>
                <a:close/>
                <a:moveTo>
                  <a:pt x="274027" y="425"/>
                </a:moveTo>
                <a:lnTo>
                  <a:pt x="274027" y="10198"/>
                </a:lnTo>
                <a:lnTo>
                  <a:pt x="264229" y="10198"/>
                </a:lnTo>
                <a:lnTo>
                  <a:pt x="264229" y="425"/>
                </a:lnTo>
                <a:close/>
                <a:moveTo>
                  <a:pt x="284125" y="425"/>
                </a:moveTo>
                <a:lnTo>
                  <a:pt x="284125" y="10198"/>
                </a:lnTo>
                <a:lnTo>
                  <a:pt x="274427" y="10198"/>
                </a:lnTo>
                <a:lnTo>
                  <a:pt x="274427" y="425"/>
                </a:lnTo>
                <a:close/>
                <a:moveTo>
                  <a:pt x="10098" y="10623"/>
                </a:moveTo>
                <a:lnTo>
                  <a:pt x="10098" y="20296"/>
                </a:lnTo>
                <a:lnTo>
                  <a:pt x="425" y="20296"/>
                </a:lnTo>
                <a:lnTo>
                  <a:pt x="425" y="10623"/>
                </a:lnTo>
                <a:close/>
                <a:moveTo>
                  <a:pt x="20321" y="10623"/>
                </a:moveTo>
                <a:lnTo>
                  <a:pt x="20321" y="20296"/>
                </a:lnTo>
                <a:lnTo>
                  <a:pt x="10523" y="20296"/>
                </a:lnTo>
                <a:lnTo>
                  <a:pt x="10523" y="10623"/>
                </a:lnTo>
                <a:close/>
                <a:moveTo>
                  <a:pt x="30420" y="10623"/>
                </a:moveTo>
                <a:lnTo>
                  <a:pt x="30420" y="20296"/>
                </a:lnTo>
                <a:lnTo>
                  <a:pt x="20721" y="20296"/>
                </a:lnTo>
                <a:lnTo>
                  <a:pt x="20721" y="10623"/>
                </a:lnTo>
                <a:close/>
                <a:moveTo>
                  <a:pt x="40618" y="10623"/>
                </a:moveTo>
                <a:lnTo>
                  <a:pt x="40618" y="20296"/>
                </a:lnTo>
                <a:lnTo>
                  <a:pt x="30820" y="20296"/>
                </a:lnTo>
                <a:lnTo>
                  <a:pt x="30820" y="10623"/>
                </a:lnTo>
                <a:close/>
                <a:moveTo>
                  <a:pt x="50716" y="10623"/>
                </a:moveTo>
                <a:lnTo>
                  <a:pt x="50716" y="20296"/>
                </a:lnTo>
                <a:lnTo>
                  <a:pt x="41043" y="20296"/>
                </a:lnTo>
                <a:lnTo>
                  <a:pt x="41043" y="10623"/>
                </a:lnTo>
                <a:close/>
                <a:moveTo>
                  <a:pt x="60939" y="10623"/>
                </a:moveTo>
                <a:lnTo>
                  <a:pt x="60939" y="20296"/>
                </a:lnTo>
                <a:lnTo>
                  <a:pt x="51141" y="20296"/>
                </a:lnTo>
                <a:lnTo>
                  <a:pt x="51141" y="10623"/>
                </a:lnTo>
                <a:close/>
                <a:moveTo>
                  <a:pt x="71038" y="10623"/>
                </a:moveTo>
                <a:lnTo>
                  <a:pt x="71038" y="20296"/>
                </a:lnTo>
                <a:lnTo>
                  <a:pt x="61239" y="20296"/>
                </a:lnTo>
                <a:lnTo>
                  <a:pt x="61239" y="10623"/>
                </a:lnTo>
                <a:close/>
                <a:moveTo>
                  <a:pt x="81136" y="10623"/>
                </a:moveTo>
                <a:lnTo>
                  <a:pt x="81136" y="20296"/>
                </a:lnTo>
                <a:lnTo>
                  <a:pt x="71438" y="20296"/>
                </a:lnTo>
                <a:lnTo>
                  <a:pt x="71438" y="10623"/>
                </a:lnTo>
                <a:close/>
                <a:moveTo>
                  <a:pt x="91334" y="10623"/>
                </a:moveTo>
                <a:lnTo>
                  <a:pt x="91334" y="20296"/>
                </a:lnTo>
                <a:lnTo>
                  <a:pt x="81561" y="20296"/>
                </a:lnTo>
                <a:lnTo>
                  <a:pt x="81561" y="10623"/>
                </a:lnTo>
                <a:close/>
                <a:moveTo>
                  <a:pt x="101432" y="10623"/>
                </a:moveTo>
                <a:lnTo>
                  <a:pt x="101432" y="20296"/>
                </a:lnTo>
                <a:lnTo>
                  <a:pt x="91759" y="20296"/>
                </a:lnTo>
                <a:lnTo>
                  <a:pt x="91759" y="10623"/>
                </a:lnTo>
                <a:close/>
                <a:moveTo>
                  <a:pt x="111655" y="10623"/>
                </a:moveTo>
                <a:lnTo>
                  <a:pt x="111655" y="20296"/>
                </a:lnTo>
                <a:lnTo>
                  <a:pt x="101857" y="20296"/>
                </a:lnTo>
                <a:lnTo>
                  <a:pt x="101857" y="10623"/>
                </a:lnTo>
                <a:close/>
                <a:moveTo>
                  <a:pt x="121754" y="10623"/>
                </a:moveTo>
                <a:lnTo>
                  <a:pt x="121754" y="20296"/>
                </a:lnTo>
                <a:lnTo>
                  <a:pt x="112055" y="20296"/>
                </a:lnTo>
                <a:lnTo>
                  <a:pt x="112055" y="10623"/>
                </a:lnTo>
                <a:close/>
                <a:moveTo>
                  <a:pt x="131952" y="10623"/>
                </a:moveTo>
                <a:lnTo>
                  <a:pt x="131952" y="20296"/>
                </a:lnTo>
                <a:lnTo>
                  <a:pt x="122179" y="20296"/>
                </a:lnTo>
                <a:lnTo>
                  <a:pt x="122179" y="10623"/>
                </a:lnTo>
                <a:close/>
                <a:moveTo>
                  <a:pt x="142050" y="10623"/>
                </a:moveTo>
                <a:lnTo>
                  <a:pt x="142050" y="20296"/>
                </a:lnTo>
                <a:lnTo>
                  <a:pt x="132377" y="20296"/>
                </a:lnTo>
                <a:lnTo>
                  <a:pt x="132377" y="10623"/>
                </a:lnTo>
                <a:close/>
                <a:moveTo>
                  <a:pt x="152173" y="10623"/>
                </a:moveTo>
                <a:lnTo>
                  <a:pt x="152173" y="20296"/>
                </a:lnTo>
                <a:lnTo>
                  <a:pt x="142475" y="20296"/>
                </a:lnTo>
                <a:lnTo>
                  <a:pt x="142475" y="10623"/>
                </a:lnTo>
                <a:close/>
                <a:moveTo>
                  <a:pt x="162372" y="10623"/>
                </a:moveTo>
                <a:lnTo>
                  <a:pt x="162372" y="20296"/>
                </a:lnTo>
                <a:lnTo>
                  <a:pt x="152573" y="20296"/>
                </a:lnTo>
                <a:lnTo>
                  <a:pt x="152573" y="10623"/>
                </a:lnTo>
                <a:close/>
                <a:moveTo>
                  <a:pt x="172470" y="10623"/>
                </a:moveTo>
                <a:lnTo>
                  <a:pt x="172470" y="20296"/>
                </a:lnTo>
                <a:lnTo>
                  <a:pt x="162797" y="20296"/>
                </a:lnTo>
                <a:lnTo>
                  <a:pt x="162797" y="10623"/>
                </a:lnTo>
                <a:close/>
                <a:moveTo>
                  <a:pt x="182668" y="10623"/>
                </a:moveTo>
                <a:lnTo>
                  <a:pt x="182668" y="20296"/>
                </a:lnTo>
                <a:lnTo>
                  <a:pt x="172895" y="20296"/>
                </a:lnTo>
                <a:lnTo>
                  <a:pt x="172895" y="10623"/>
                </a:lnTo>
                <a:close/>
                <a:moveTo>
                  <a:pt x="192791" y="10623"/>
                </a:moveTo>
                <a:lnTo>
                  <a:pt x="192791" y="20296"/>
                </a:lnTo>
                <a:lnTo>
                  <a:pt x="183093" y="20296"/>
                </a:lnTo>
                <a:lnTo>
                  <a:pt x="183093" y="10623"/>
                </a:lnTo>
                <a:close/>
                <a:moveTo>
                  <a:pt x="202989" y="10623"/>
                </a:moveTo>
                <a:lnTo>
                  <a:pt x="202989" y="20296"/>
                </a:lnTo>
                <a:lnTo>
                  <a:pt x="193191" y="20296"/>
                </a:lnTo>
                <a:lnTo>
                  <a:pt x="193191" y="10623"/>
                </a:lnTo>
                <a:close/>
                <a:moveTo>
                  <a:pt x="213088" y="10623"/>
                </a:moveTo>
                <a:lnTo>
                  <a:pt x="213088" y="20296"/>
                </a:lnTo>
                <a:lnTo>
                  <a:pt x="203414" y="20296"/>
                </a:lnTo>
                <a:lnTo>
                  <a:pt x="203414" y="10623"/>
                </a:lnTo>
                <a:close/>
                <a:moveTo>
                  <a:pt x="223286" y="10623"/>
                </a:moveTo>
                <a:lnTo>
                  <a:pt x="223286" y="20296"/>
                </a:lnTo>
                <a:lnTo>
                  <a:pt x="213513" y="20296"/>
                </a:lnTo>
                <a:lnTo>
                  <a:pt x="213513" y="10623"/>
                </a:lnTo>
                <a:close/>
                <a:moveTo>
                  <a:pt x="233409" y="10623"/>
                </a:moveTo>
                <a:lnTo>
                  <a:pt x="233409" y="20296"/>
                </a:lnTo>
                <a:lnTo>
                  <a:pt x="223611" y="20296"/>
                </a:lnTo>
                <a:lnTo>
                  <a:pt x="223611" y="10623"/>
                </a:lnTo>
                <a:close/>
                <a:moveTo>
                  <a:pt x="243507" y="10623"/>
                </a:moveTo>
                <a:lnTo>
                  <a:pt x="243507" y="20296"/>
                </a:lnTo>
                <a:lnTo>
                  <a:pt x="233809" y="20296"/>
                </a:lnTo>
                <a:lnTo>
                  <a:pt x="233809" y="10623"/>
                </a:lnTo>
                <a:close/>
                <a:moveTo>
                  <a:pt x="253706" y="10623"/>
                </a:moveTo>
                <a:lnTo>
                  <a:pt x="253706" y="20296"/>
                </a:lnTo>
                <a:lnTo>
                  <a:pt x="243907" y="20296"/>
                </a:lnTo>
                <a:lnTo>
                  <a:pt x="243907" y="10623"/>
                </a:lnTo>
                <a:close/>
                <a:moveTo>
                  <a:pt x="263804" y="10623"/>
                </a:moveTo>
                <a:lnTo>
                  <a:pt x="263804" y="20296"/>
                </a:lnTo>
                <a:lnTo>
                  <a:pt x="254131" y="20296"/>
                </a:lnTo>
                <a:lnTo>
                  <a:pt x="254131" y="10623"/>
                </a:lnTo>
                <a:close/>
                <a:moveTo>
                  <a:pt x="274027" y="10623"/>
                </a:moveTo>
                <a:lnTo>
                  <a:pt x="274027" y="20296"/>
                </a:lnTo>
                <a:lnTo>
                  <a:pt x="264229" y="20296"/>
                </a:lnTo>
                <a:lnTo>
                  <a:pt x="264229" y="10623"/>
                </a:lnTo>
                <a:close/>
                <a:moveTo>
                  <a:pt x="284125" y="10623"/>
                </a:moveTo>
                <a:lnTo>
                  <a:pt x="284125" y="20296"/>
                </a:lnTo>
                <a:lnTo>
                  <a:pt x="274427" y="20296"/>
                </a:lnTo>
                <a:lnTo>
                  <a:pt x="274427" y="10623"/>
                </a:lnTo>
                <a:close/>
                <a:moveTo>
                  <a:pt x="10098" y="20721"/>
                </a:moveTo>
                <a:lnTo>
                  <a:pt x="10098" y="30520"/>
                </a:lnTo>
                <a:lnTo>
                  <a:pt x="425" y="30520"/>
                </a:lnTo>
                <a:lnTo>
                  <a:pt x="425" y="20721"/>
                </a:lnTo>
                <a:close/>
                <a:moveTo>
                  <a:pt x="20321" y="20721"/>
                </a:moveTo>
                <a:lnTo>
                  <a:pt x="20321" y="30520"/>
                </a:lnTo>
                <a:lnTo>
                  <a:pt x="10523" y="30520"/>
                </a:lnTo>
                <a:lnTo>
                  <a:pt x="10523" y="20721"/>
                </a:lnTo>
                <a:close/>
                <a:moveTo>
                  <a:pt x="30420" y="20721"/>
                </a:moveTo>
                <a:lnTo>
                  <a:pt x="30420" y="30520"/>
                </a:lnTo>
                <a:lnTo>
                  <a:pt x="20721" y="30520"/>
                </a:lnTo>
                <a:lnTo>
                  <a:pt x="20721" y="20721"/>
                </a:lnTo>
                <a:close/>
                <a:moveTo>
                  <a:pt x="40618" y="20721"/>
                </a:moveTo>
                <a:lnTo>
                  <a:pt x="40618" y="30520"/>
                </a:lnTo>
                <a:lnTo>
                  <a:pt x="30820" y="30520"/>
                </a:lnTo>
                <a:lnTo>
                  <a:pt x="30820" y="20721"/>
                </a:lnTo>
                <a:close/>
                <a:moveTo>
                  <a:pt x="50716" y="20721"/>
                </a:moveTo>
                <a:lnTo>
                  <a:pt x="50716" y="30520"/>
                </a:lnTo>
                <a:lnTo>
                  <a:pt x="41043" y="30520"/>
                </a:lnTo>
                <a:lnTo>
                  <a:pt x="41043" y="20721"/>
                </a:lnTo>
                <a:close/>
                <a:moveTo>
                  <a:pt x="60939" y="20721"/>
                </a:moveTo>
                <a:lnTo>
                  <a:pt x="60939" y="30520"/>
                </a:lnTo>
                <a:lnTo>
                  <a:pt x="51141" y="30520"/>
                </a:lnTo>
                <a:lnTo>
                  <a:pt x="51141" y="20721"/>
                </a:lnTo>
                <a:close/>
                <a:moveTo>
                  <a:pt x="71038" y="20721"/>
                </a:moveTo>
                <a:lnTo>
                  <a:pt x="71038" y="30520"/>
                </a:lnTo>
                <a:lnTo>
                  <a:pt x="61239" y="30520"/>
                </a:lnTo>
                <a:lnTo>
                  <a:pt x="61239" y="20721"/>
                </a:lnTo>
                <a:close/>
                <a:moveTo>
                  <a:pt x="81136" y="20721"/>
                </a:moveTo>
                <a:lnTo>
                  <a:pt x="81136" y="30520"/>
                </a:lnTo>
                <a:lnTo>
                  <a:pt x="71438" y="30520"/>
                </a:lnTo>
                <a:lnTo>
                  <a:pt x="71438" y="20721"/>
                </a:lnTo>
                <a:close/>
                <a:moveTo>
                  <a:pt x="91334" y="20721"/>
                </a:moveTo>
                <a:lnTo>
                  <a:pt x="91334" y="30520"/>
                </a:lnTo>
                <a:lnTo>
                  <a:pt x="81561" y="30520"/>
                </a:lnTo>
                <a:lnTo>
                  <a:pt x="81561" y="20721"/>
                </a:lnTo>
                <a:close/>
                <a:moveTo>
                  <a:pt x="101432" y="20721"/>
                </a:moveTo>
                <a:lnTo>
                  <a:pt x="101432" y="30520"/>
                </a:lnTo>
                <a:lnTo>
                  <a:pt x="91759" y="30520"/>
                </a:lnTo>
                <a:lnTo>
                  <a:pt x="91759" y="20721"/>
                </a:lnTo>
                <a:close/>
                <a:moveTo>
                  <a:pt x="111655" y="20721"/>
                </a:moveTo>
                <a:lnTo>
                  <a:pt x="111655" y="30520"/>
                </a:lnTo>
                <a:lnTo>
                  <a:pt x="101857" y="30520"/>
                </a:lnTo>
                <a:lnTo>
                  <a:pt x="101857" y="20721"/>
                </a:lnTo>
                <a:close/>
                <a:moveTo>
                  <a:pt x="121754" y="20721"/>
                </a:moveTo>
                <a:lnTo>
                  <a:pt x="121754" y="30520"/>
                </a:lnTo>
                <a:lnTo>
                  <a:pt x="112055" y="30520"/>
                </a:lnTo>
                <a:lnTo>
                  <a:pt x="112055" y="20721"/>
                </a:lnTo>
                <a:close/>
                <a:moveTo>
                  <a:pt x="131952" y="20721"/>
                </a:moveTo>
                <a:lnTo>
                  <a:pt x="131952" y="30520"/>
                </a:lnTo>
                <a:lnTo>
                  <a:pt x="122179" y="30520"/>
                </a:lnTo>
                <a:lnTo>
                  <a:pt x="122179" y="20721"/>
                </a:lnTo>
                <a:close/>
                <a:moveTo>
                  <a:pt x="142050" y="20721"/>
                </a:moveTo>
                <a:lnTo>
                  <a:pt x="142050" y="30520"/>
                </a:lnTo>
                <a:lnTo>
                  <a:pt x="132377" y="30520"/>
                </a:lnTo>
                <a:lnTo>
                  <a:pt x="132377" y="20721"/>
                </a:lnTo>
                <a:close/>
                <a:moveTo>
                  <a:pt x="152173" y="20721"/>
                </a:moveTo>
                <a:lnTo>
                  <a:pt x="152173" y="30520"/>
                </a:lnTo>
                <a:lnTo>
                  <a:pt x="142475" y="30520"/>
                </a:lnTo>
                <a:lnTo>
                  <a:pt x="142475" y="20721"/>
                </a:lnTo>
                <a:close/>
                <a:moveTo>
                  <a:pt x="162372" y="20721"/>
                </a:moveTo>
                <a:lnTo>
                  <a:pt x="162372" y="30520"/>
                </a:lnTo>
                <a:lnTo>
                  <a:pt x="152573" y="30520"/>
                </a:lnTo>
                <a:lnTo>
                  <a:pt x="152573" y="20721"/>
                </a:lnTo>
                <a:close/>
                <a:moveTo>
                  <a:pt x="172470" y="20721"/>
                </a:moveTo>
                <a:lnTo>
                  <a:pt x="172470" y="30520"/>
                </a:lnTo>
                <a:lnTo>
                  <a:pt x="162797" y="30520"/>
                </a:lnTo>
                <a:lnTo>
                  <a:pt x="162797" y="20721"/>
                </a:lnTo>
                <a:close/>
                <a:moveTo>
                  <a:pt x="182668" y="20721"/>
                </a:moveTo>
                <a:lnTo>
                  <a:pt x="182668" y="30520"/>
                </a:lnTo>
                <a:lnTo>
                  <a:pt x="172895" y="30520"/>
                </a:lnTo>
                <a:lnTo>
                  <a:pt x="172895" y="20721"/>
                </a:lnTo>
                <a:close/>
                <a:moveTo>
                  <a:pt x="192791" y="20721"/>
                </a:moveTo>
                <a:lnTo>
                  <a:pt x="192791" y="30520"/>
                </a:lnTo>
                <a:lnTo>
                  <a:pt x="183093" y="30520"/>
                </a:lnTo>
                <a:lnTo>
                  <a:pt x="183093" y="20721"/>
                </a:lnTo>
                <a:close/>
                <a:moveTo>
                  <a:pt x="202989" y="20721"/>
                </a:moveTo>
                <a:lnTo>
                  <a:pt x="202989" y="30520"/>
                </a:lnTo>
                <a:lnTo>
                  <a:pt x="193191" y="30520"/>
                </a:lnTo>
                <a:lnTo>
                  <a:pt x="193191" y="20721"/>
                </a:lnTo>
                <a:close/>
                <a:moveTo>
                  <a:pt x="213088" y="20721"/>
                </a:moveTo>
                <a:lnTo>
                  <a:pt x="213088" y="30520"/>
                </a:lnTo>
                <a:lnTo>
                  <a:pt x="203414" y="30520"/>
                </a:lnTo>
                <a:lnTo>
                  <a:pt x="203414" y="20721"/>
                </a:lnTo>
                <a:close/>
                <a:moveTo>
                  <a:pt x="223286" y="20721"/>
                </a:moveTo>
                <a:lnTo>
                  <a:pt x="223286" y="30520"/>
                </a:lnTo>
                <a:lnTo>
                  <a:pt x="213513" y="30520"/>
                </a:lnTo>
                <a:lnTo>
                  <a:pt x="213513" y="20721"/>
                </a:lnTo>
                <a:close/>
                <a:moveTo>
                  <a:pt x="233409" y="20721"/>
                </a:moveTo>
                <a:lnTo>
                  <a:pt x="233409" y="30520"/>
                </a:lnTo>
                <a:lnTo>
                  <a:pt x="223611" y="30520"/>
                </a:lnTo>
                <a:lnTo>
                  <a:pt x="223611" y="20721"/>
                </a:lnTo>
                <a:close/>
                <a:moveTo>
                  <a:pt x="243507" y="20721"/>
                </a:moveTo>
                <a:lnTo>
                  <a:pt x="243507" y="30520"/>
                </a:lnTo>
                <a:lnTo>
                  <a:pt x="233809" y="30520"/>
                </a:lnTo>
                <a:lnTo>
                  <a:pt x="233809" y="20721"/>
                </a:lnTo>
                <a:close/>
                <a:moveTo>
                  <a:pt x="253706" y="20721"/>
                </a:moveTo>
                <a:lnTo>
                  <a:pt x="253706" y="30520"/>
                </a:lnTo>
                <a:lnTo>
                  <a:pt x="243907" y="30520"/>
                </a:lnTo>
                <a:lnTo>
                  <a:pt x="243907" y="20721"/>
                </a:lnTo>
                <a:close/>
                <a:moveTo>
                  <a:pt x="263804" y="20721"/>
                </a:moveTo>
                <a:lnTo>
                  <a:pt x="263804" y="30520"/>
                </a:lnTo>
                <a:lnTo>
                  <a:pt x="254131" y="30520"/>
                </a:lnTo>
                <a:lnTo>
                  <a:pt x="254131" y="20721"/>
                </a:lnTo>
                <a:close/>
                <a:moveTo>
                  <a:pt x="274027" y="20721"/>
                </a:moveTo>
                <a:lnTo>
                  <a:pt x="274027" y="30520"/>
                </a:lnTo>
                <a:lnTo>
                  <a:pt x="264229" y="30520"/>
                </a:lnTo>
                <a:lnTo>
                  <a:pt x="264229" y="20721"/>
                </a:lnTo>
                <a:close/>
                <a:moveTo>
                  <a:pt x="284125" y="20721"/>
                </a:moveTo>
                <a:lnTo>
                  <a:pt x="284125" y="30520"/>
                </a:lnTo>
                <a:lnTo>
                  <a:pt x="274427" y="30520"/>
                </a:lnTo>
                <a:lnTo>
                  <a:pt x="274427" y="20721"/>
                </a:lnTo>
                <a:close/>
                <a:moveTo>
                  <a:pt x="10098" y="30920"/>
                </a:moveTo>
                <a:lnTo>
                  <a:pt x="10098" y="40618"/>
                </a:lnTo>
                <a:lnTo>
                  <a:pt x="425" y="40618"/>
                </a:lnTo>
                <a:lnTo>
                  <a:pt x="425" y="30920"/>
                </a:lnTo>
                <a:close/>
                <a:moveTo>
                  <a:pt x="20321" y="30920"/>
                </a:moveTo>
                <a:lnTo>
                  <a:pt x="20321" y="40618"/>
                </a:lnTo>
                <a:lnTo>
                  <a:pt x="10523" y="40618"/>
                </a:lnTo>
                <a:lnTo>
                  <a:pt x="10523" y="30920"/>
                </a:lnTo>
                <a:close/>
                <a:moveTo>
                  <a:pt x="30420" y="30920"/>
                </a:moveTo>
                <a:lnTo>
                  <a:pt x="30420" y="40618"/>
                </a:lnTo>
                <a:lnTo>
                  <a:pt x="20721" y="40618"/>
                </a:lnTo>
                <a:lnTo>
                  <a:pt x="20721" y="30920"/>
                </a:lnTo>
                <a:close/>
                <a:moveTo>
                  <a:pt x="40618" y="30920"/>
                </a:moveTo>
                <a:lnTo>
                  <a:pt x="40618" y="40618"/>
                </a:lnTo>
                <a:lnTo>
                  <a:pt x="30820" y="40618"/>
                </a:lnTo>
                <a:lnTo>
                  <a:pt x="30820" y="30920"/>
                </a:lnTo>
                <a:close/>
                <a:moveTo>
                  <a:pt x="50716" y="30920"/>
                </a:moveTo>
                <a:lnTo>
                  <a:pt x="50716" y="40618"/>
                </a:lnTo>
                <a:lnTo>
                  <a:pt x="41043" y="40618"/>
                </a:lnTo>
                <a:lnTo>
                  <a:pt x="41043" y="30920"/>
                </a:lnTo>
                <a:close/>
                <a:moveTo>
                  <a:pt x="60939" y="30920"/>
                </a:moveTo>
                <a:lnTo>
                  <a:pt x="60939" y="40618"/>
                </a:lnTo>
                <a:lnTo>
                  <a:pt x="51141" y="40618"/>
                </a:lnTo>
                <a:lnTo>
                  <a:pt x="51141" y="30920"/>
                </a:lnTo>
                <a:close/>
                <a:moveTo>
                  <a:pt x="71038" y="30920"/>
                </a:moveTo>
                <a:lnTo>
                  <a:pt x="71038" y="40618"/>
                </a:lnTo>
                <a:lnTo>
                  <a:pt x="61239" y="40618"/>
                </a:lnTo>
                <a:lnTo>
                  <a:pt x="61239" y="30920"/>
                </a:lnTo>
                <a:close/>
                <a:moveTo>
                  <a:pt x="81136" y="30920"/>
                </a:moveTo>
                <a:lnTo>
                  <a:pt x="81136" y="40618"/>
                </a:lnTo>
                <a:lnTo>
                  <a:pt x="71438" y="40618"/>
                </a:lnTo>
                <a:lnTo>
                  <a:pt x="71438" y="30920"/>
                </a:lnTo>
                <a:close/>
                <a:moveTo>
                  <a:pt x="91334" y="30920"/>
                </a:moveTo>
                <a:lnTo>
                  <a:pt x="91334" y="40618"/>
                </a:lnTo>
                <a:lnTo>
                  <a:pt x="81561" y="40618"/>
                </a:lnTo>
                <a:lnTo>
                  <a:pt x="81561" y="30920"/>
                </a:lnTo>
                <a:close/>
                <a:moveTo>
                  <a:pt x="101432" y="30920"/>
                </a:moveTo>
                <a:lnTo>
                  <a:pt x="101432" y="40618"/>
                </a:lnTo>
                <a:lnTo>
                  <a:pt x="91759" y="40618"/>
                </a:lnTo>
                <a:lnTo>
                  <a:pt x="91759" y="30920"/>
                </a:lnTo>
                <a:close/>
                <a:moveTo>
                  <a:pt x="111655" y="30920"/>
                </a:moveTo>
                <a:lnTo>
                  <a:pt x="111655" y="40618"/>
                </a:lnTo>
                <a:lnTo>
                  <a:pt x="101857" y="40618"/>
                </a:lnTo>
                <a:lnTo>
                  <a:pt x="101857" y="30920"/>
                </a:lnTo>
                <a:close/>
                <a:moveTo>
                  <a:pt x="121754" y="30920"/>
                </a:moveTo>
                <a:lnTo>
                  <a:pt x="121754" y="40618"/>
                </a:lnTo>
                <a:lnTo>
                  <a:pt x="112055" y="40618"/>
                </a:lnTo>
                <a:lnTo>
                  <a:pt x="112055" y="30920"/>
                </a:lnTo>
                <a:close/>
                <a:moveTo>
                  <a:pt x="131952" y="30920"/>
                </a:moveTo>
                <a:lnTo>
                  <a:pt x="131952" y="40618"/>
                </a:lnTo>
                <a:lnTo>
                  <a:pt x="122179" y="40618"/>
                </a:lnTo>
                <a:lnTo>
                  <a:pt x="122179" y="30920"/>
                </a:lnTo>
                <a:close/>
                <a:moveTo>
                  <a:pt x="142050" y="30920"/>
                </a:moveTo>
                <a:lnTo>
                  <a:pt x="142050" y="40618"/>
                </a:lnTo>
                <a:lnTo>
                  <a:pt x="132377" y="40618"/>
                </a:lnTo>
                <a:lnTo>
                  <a:pt x="132377" y="30920"/>
                </a:lnTo>
                <a:close/>
                <a:moveTo>
                  <a:pt x="152173" y="30920"/>
                </a:moveTo>
                <a:lnTo>
                  <a:pt x="152173" y="40618"/>
                </a:lnTo>
                <a:lnTo>
                  <a:pt x="142475" y="40618"/>
                </a:lnTo>
                <a:lnTo>
                  <a:pt x="142475" y="30920"/>
                </a:lnTo>
                <a:close/>
                <a:moveTo>
                  <a:pt x="162372" y="30920"/>
                </a:moveTo>
                <a:lnTo>
                  <a:pt x="162372" y="40618"/>
                </a:lnTo>
                <a:lnTo>
                  <a:pt x="152573" y="40618"/>
                </a:lnTo>
                <a:lnTo>
                  <a:pt x="152573" y="30920"/>
                </a:lnTo>
                <a:close/>
                <a:moveTo>
                  <a:pt x="172470" y="30920"/>
                </a:moveTo>
                <a:lnTo>
                  <a:pt x="172470" y="40618"/>
                </a:lnTo>
                <a:lnTo>
                  <a:pt x="162797" y="40618"/>
                </a:lnTo>
                <a:lnTo>
                  <a:pt x="162797" y="30920"/>
                </a:lnTo>
                <a:close/>
                <a:moveTo>
                  <a:pt x="182668" y="30920"/>
                </a:moveTo>
                <a:lnTo>
                  <a:pt x="182668" y="40618"/>
                </a:lnTo>
                <a:lnTo>
                  <a:pt x="172895" y="40618"/>
                </a:lnTo>
                <a:lnTo>
                  <a:pt x="172895" y="30920"/>
                </a:lnTo>
                <a:close/>
                <a:moveTo>
                  <a:pt x="192791" y="30920"/>
                </a:moveTo>
                <a:lnTo>
                  <a:pt x="192791" y="40618"/>
                </a:lnTo>
                <a:lnTo>
                  <a:pt x="183093" y="40618"/>
                </a:lnTo>
                <a:lnTo>
                  <a:pt x="183093" y="30920"/>
                </a:lnTo>
                <a:close/>
                <a:moveTo>
                  <a:pt x="202989" y="30920"/>
                </a:moveTo>
                <a:lnTo>
                  <a:pt x="202989" y="40618"/>
                </a:lnTo>
                <a:lnTo>
                  <a:pt x="193191" y="40618"/>
                </a:lnTo>
                <a:lnTo>
                  <a:pt x="193191" y="30920"/>
                </a:lnTo>
                <a:close/>
                <a:moveTo>
                  <a:pt x="213088" y="30920"/>
                </a:moveTo>
                <a:lnTo>
                  <a:pt x="213088" y="40618"/>
                </a:lnTo>
                <a:lnTo>
                  <a:pt x="203414" y="40618"/>
                </a:lnTo>
                <a:lnTo>
                  <a:pt x="203414" y="30920"/>
                </a:lnTo>
                <a:close/>
                <a:moveTo>
                  <a:pt x="223286" y="30920"/>
                </a:moveTo>
                <a:lnTo>
                  <a:pt x="223286" y="40618"/>
                </a:lnTo>
                <a:lnTo>
                  <a:pt x="213513" y="40618"/>
                </a:lnTo>
                <a:lnTo>
                  <a:pt x="213513" y="30920"/>
                </a:lnTo>
                <a:close/>
                <a:moveTo>
                  <a:pt x="233409" y="30920"/>
                </a:moveTo>
                <a:lnTo>
                  <a:pt x="233409" y="40618"/>
                </a:lnTo>
                <a:lnTo>
                  <a:pt x="223611" y="40618"/>
                </a:lnTo>
                <a:lnTo>
                  <a:pt x="223611" y="30920"/>
                </a:lnTo>
                <a:close/>
                <a:moveTo>
                  <a:pt x="243507" y="30920"/>
                </a:moveTo>
                <a:lnTo>
                  <a:pt x="243507" y="40618"/>
                </a:lnTo>
                <a:lnTo>
                  <a:pt x="233809" y="40618"/>
                </a:lnTo>
                <a:lnTo>
                  <a:pt x="233809" y="30920"/>
                </a:lnTo>
                <a:close/>
                <a:moveTo>
                  <a:pt x="253706" y="30920"/>
                </a:moveTo>
                <a:lnTo>
                  <a:pt x="253706" y="40618"/>
                </a:lnTo>
                <a:lnTo>
                  <a:pt x="243907" y="40618"/>
                </a:lnTo>
                <a:lnTo>
                  <a:pt x="243907" y="30920"/>
                </a:lnTo>
                <a:close/>
                <a:moveTo>
                  <a:pt x="263804" y="30920"/>
                </a:moveTo>
                <a:lnTo>
                  <a:pt x="263804" y="40618"/>
                </a:lnTo>
                <a:lnTo>
                  <a:pt x="254131" y="40618"/>
                </a:lnTo>
                <a:lnTo>
                  <a:pt x="254131" y="30920"/>
                </a:lnTo>
                <a:close/>
                <a:moveTo>
                  <a:pt x="274027" y="30920"/>
                </a:moveTo>
                <a:lnTo>
                  <a:pt x="274027" y="40618"/>
                </a:lnTo>
                <a:lnTo>
                  <a:pt x="264229" y="40618"/>
                </a:lnTo>
                <a:lnTo>
                  <a:pt x="264229" y="30920"/>
                </a:lnTo>
                <a:close/>
                <a:moveTo>
                  <a:pt x="284125" y="30920"/>
                </a:moveTo>
                <a:lnTo>
                  <a:pt x="284125" y="40618"/>
                </a:lnTo>
                <a:lnTo>
                  <a:pt x="274427" y="40618"/>
                </a:lnTo>
                <a:lnTo>
                  <a:pt x="274427" y="30920"/>
                </a:lnTo>
                <a:close/>
                <a:moveTo>
                  <a:pt x="10098" y="41043"/>
                </a:moveTo>
                <a:lnTo>
                  <a:pt x="10098" y="50816"/>
                </a:lnTo>
                <a:lnTo>
                  <a:pt x="425" y="50816"/>
                </a:lnTo>
                <a:lnTo>
                  <a:pt x="425" y="41043"/>
                </a:lnTo>
                <a:close/>
                <a:moveTo>
                  <a:pt x="20321" y="41043"/>
                </a:moveTo>
                <a:lnTo>
                  <a:pt x="20321" y="50816"/>
                </a:lnTo>
                <a:lnTo>
                  <a:pt x="10523" y="50816"/>
                </a:lnTo>
                <a:lnTo>
                  <a:pt x="10523" y="41043"/>
                </a:lnTo>
                <a:close/>
                <a:moveTo>
                  <a:pt x="30420" y="41043"/>
                </a:moveTo>
                <a:lnTo>
                  <a:pt x="30420" y="50816"/>
                </a:lnTo>
                <a:lnTo>
                  <a:pt x="20721" y="50816"/>
                </a:lnTo>
                <a:lnTo>
                  <a:pt x="20721" y="41043"/>
                </a:lnTo>
                <a:close/>
                <a:moveTo>
                  <a:pt x="40618" y="41043"/>
                </a:moveTo>
                <a:lnTo>
                  <a:pt x="40618" y="50816"/>
                </a:lnTo>
                <a:lnTo>
                  <a:pt x="30820" y="50816"/>
                </a:lnTo>
                <a:lnTo>
                  <a:pt x="30820" y="41043"/>
                </a:lnTo>
                <a:close/>
                <a:moveTo>
                  <a:pt x="50716" y="41043"/>
                </a:moveTo>
                <a:lnTo>
                  <a:pt x="50716" y="50816"/>
                </a:lnTo>
                <a:lnTo>
                  <a:pt x="41043" y="50816"/>
                </a:lnTo>
                <a:lnTo>
                  <a:pt x="41043" y="41043"/>
                </a:lnTo>
                <a:close/>
                <a:moveTo>
                  <a:pt x="60939" y="41043"/>
                </a:moveTo>
                <a:lnTo>
                  <a:pt x="60939" y="50816"/>
                </a:lnTo>
                <a:lnTo>
                  <a:pt x="51141" y="50816"/>
                </a:lnTo>
                <a:lnTo>
                  <a:pt x="51141" y="41043"/>
                </a:lnTo>
                <a:close/>
                <a:moveTo>
                  <a:pt x="71038" y="41043"/>
                </a:moveTo>
                <a:lnTo>
                  <a:pt x="71038" y="50816"/>
                </a:lnTo>
                <a:lnTo>
                  <a:pt x="61239" y="50816"/>
                </a:lnTo>
                <a:lnTo>
                  <a:pt x="61239" y="41043"/>
                </a:lnTo>
                <a:close/>
                <a:moveTo>
                  <a:pt x="81136" y="41043"/>
                </a:moveTo>
                <a:lnTo>
                  <a:pt x="81136" y="50816"/>
                </a:lnTo>
                <a:lnTo>
                  <a:pt x="71438" y="50816"/>
                </a:lnTo>
                <a:lnTo>
                  <a:pt x="71438" y="41043"/>
                </a:lnTo>
                <a:close/>
                <a:moveTo>
                  <a:pt x="91334" y="41043"/>
                </a:moveTo>
                <a:lnTo>
                  <a:pt x="91334" y="50816"/>
                </a:lnTo>
                <a:lnTo>
                  <a:pt x="81561" y="50816"/>
                </a:lnTo>
                <a:lnTo>
                  <a:pt x="81561" y="41043"/>
                </a:lnTo>
                <a:close/>
                <a:moveTo>
                  <a:pt x="101432" y="41043"/>
                </a:moveTo>
                <a:lnTo>
                  <a:pt x="101432" y="50816"/>
                </a:lnTo>
                <a:lnTo>
                  <a:pt x="91759" y="50816"/>
                </a:lnTo>
                <a:lnTo>
                  <a:pt x="91759" y="41043"/>
                </a:lnTo>
                <a:close/>
                <a:moveTo>
                  <a:pt x="111655" y="41043"/>
                </a:moveTo>
                <a:lnTo>
                  <a:pt x="111655" y="50816"/>
                </a:lnTo>
                <a:lnTo>
                  <a:pt x="101857" y="50816"/>
                </a:lnTo>
                <a:lnTo>
                  <a:pt x="101857" y="41043"/>
                </a:lnTo>
                <a:close/>
                <a:moveTo>
                  <a:pt x="121754" y="41043"/>
                </a:moveTo>
                <a:lnTo>
                  <a:pt x="121754" y="50816"/>
                </a:lnTo>
                <a:lnTo>
                  <a:pt x="112055" y="50816"/>
                </a:lnTo>
                <a:lnTo>
                  <a:pt x="112055" y="41043"/>
                </a:lnTo>
                <a:close/>
                <a:moveTo>
                  <a:pt x="131952" y="41043"/>
                </a:moveTo>
                <a:lnTo>
                  <a:pt x="131952" y="50816"/>
                </a:lnTo>
                <a:lnTo>
                  <a:pt x="122179" y="50816"/>
                </a:lnTo>
                <a:lnTo>
                  <a:pt x="122179" y="41043"/>
                </a:lnTo>
                <a:close/>
                <a:moveTo>
                  <a:pt x="142050" y="41043"/>
                </a:moveTo>
                <a:lnTo>
                  <a:pt x="142050" y="50816"/>
                </a:lnTo>
                <a:lnTo>
                  <a:pt x="132377" y="50816"/>
                </a:lnTo>
                <a:lnTo>
                  <a:pt x="132377" y="41043"/>
                </a:lnTo>
                <a:close/>
                <a:moveTo>
                  <a:pt x="152173" y="41043"/>
                </a:moveTo>
                <a:lnTo>
                  <a:pt x="152173" y="50816"/>
                </a:lnTo>
                <a:lnTo>
                  <a:pt x="142475" y="50816"/>
                </a:lnTo>
                <a:lnTo>
                  <a:pt x="142475" y="41043"/>
                </a:lnTo>
                <a:close/>
                <a:moveTo>
                  <a:pt x="162372" y="41043"/>
                </a:moveTo>
                <a:lnTo>
                  <a:pt x="162372" y="50816"/>
                </a:lnTo>
                <a:lnTo>
                  <a:pt x="152573" y="50816"/>
                </a:lnTo>
                <a:lnTo>
                  <a:pt x="152573" y="41043"/>
                </a:lnTo>
                <a:close/>
                <a:moveTo>
                  <a:pt x="172470" y="41043"/>
                </a:moveTo>
                <a:lnTo>
                  <a:pt x="172470" y="50816"/>
                </a:lnTo>
                <a:lnTo>
                  <a:pt x="162797" y="50816"/>
                </a:lnTo>
                <a:lnTo>
                  <a:pt x="162797" y="41043"/>
                </a:lnTo>
                <a:close/>
                <a:moveTo>
                  <a:pt x="182668" y="41043"/>
                </a:moveTo>
                <a:lnTo>
                  <a:pt x="182668" y="50816"/>
                </a:lnTo>
                <a:lnTo>
                  <a:pt x="172895" y="50816"/>
                </a:lnTo>
                <a:lnTo>
                  <a:pt x="172895" y="41043"/>
                </a:lnTo>
                <a:close/>
                <a:moveTo>
                  <a:pt x="192791" y="41043"/>
                </a:moveTo>
                <a:lnTo>
                  <a:pt x="192791" y="50816"/>
                </a:lnTo>
                <a:lnTo>
                  <a:pt x="183093" y="50816"/>
                </a:lnTo>
                <a:lnTo>
                  <a:pt x="183093" y="41043"/>
                </a:lnTo>
                <a:close/>
                <a:moveTo>
                  <a:pt x="202989" y="41043"/>
                </a:moveTo>
                <a:lnTo>
                  <a:pt x="202989" y="50816"/>
                </a:lnTo>
                <a:lnTo>
                  <a:pt x="193191" y="50816"/>
                </a:lnTo>
                <a:lnTo>
                  <a:pt x="193191" y="41043"/>
                </a:lnTo>
                <a:close/>
                <a:moveTo>
                  <a:pt x="213088" y="41043"/>
                </a:moveTo>
                <a:lnTo>
                  <a:pt x="213088" y="50816"/>
                </a:lnTo>
                <a:lnTo>
                  <a:pt x="203414" y="50816"/>
                </a:lnTo>
                <a:lnTo>
                  <a:pt x="203414" y="41043"/>
                </a:lnTo>
                <a:close/>
                <a:moveTo>
                  <a:pt x="223286" y="41043"/>
                </a:moveTo>
                <a:lnTo>
                  <a:pt x="223286" y="50816"/>
                </a:lnTo>
                <a:lnTo>
                  <a:pt x="213513" y="50816"/>
                </a:lnTo>
                <a:lnTo>
                  <a:pt x="213513" y="41043"/>
                </a:lnTo>
                <a:close/>
                <a:moveTo>
                  <a:pt x="233409" y="41043"/>
                </a:moveTo>
                <a:lnTo>
                  <a:pt x="233409" y="50816"/>
                </a:lnTo>
                <a:lnTo>
                  <a:pt x="223611" y="50816"/>
                </a:lnTo>
                <a:lnTo>
                  <a:pt x="223611" y="41043"/>
                </a:lnTo>
                <a:close/>
                <a:moveTo>
                  <a:pt x="243507" y="41043"/>
                </a:moveTo>
                <a:lnTo>
                  <a:pt x="243507" y="50816"/>
                </a:lnTo>
                <a:lnTo>
                  <a:pt x="233809" y="50816"/>
                </a:lnTo>
                <a:lnTo>
                  <a:pt x="233809" y="41043"/>
                </a:lnTo>
                <a:close/>
                <a:moveTo>
                  <a:pt x="253706" y="41043"/>
                </a:moveTo>
                <a:lnTo>
                  <a:pt x="253706" y="50816"/>
                </a:lnTo>
                <a:lnTo>
                  <a:pt x="243907" y="50816"/>
                </a:lnTo>
                <a:lnTo>
                  <a:pt x="243907" y="41043"/>
                </a:lnTo>
                <a:close/>
                <a:moveTo>
                  <a:pt x="263804" y="41043"/>
                </a:moveTo>
                <a:lnTo>
                  <a:pt x="263804" y="50816"/>
                </a:lnTo>
                <a:lnTo>
                  <a:pt x="254131" y="50816"/>
                </a:lnTo>
                <a:lnTo>
                  <a:pt x="254131" y="41043"/>
                </a:lnTo>
                <a:close/>
                <a:moveTo>
                  <a:pt x="274027" y="41043"/>
                </a:moveTo>
                <a:lnTo>
                  <a:pt x="274027" y="50816"/>
                </a:lnTo>
                <a:lnTo>
                  <a:pt x="264229" y="50816"/>
                </a:lnTo>
                <a:lnTo>
                  <a:pt x="264229" y="41043"/>
                </a:lnTo>
                <a:close/>
                <a:moveTo>
                  <a:pt x="284125" y="41043"/>
                </a:moveTo>
                <a:lnTo>
                  <a:pt x="284125" y="50816"/>
                </a:lnTo>
                <a:lnTo>
                  <a:pt x="274427" y="50816"/>
                </a:lnTo>
                <a:lnTo>
                  <a:pt x="274427" y="41043"/>
                </a:lnTo>
                <a:close/>
                <a:moveTo>
                  <a:pt x="10098" y="51241"/>
                </a:moveTo>
                <a:lnTo>
                  <a:pt x="10098" y="60914"/>
                </a:lnTo>
                <a:lnTo>
                  <a:pt x="425" y="60914"/>
                </a:lnTo>
                <a:lnTo>
                  <a:pt x="425" y="51241"/>
                </a:lnTo>
                <a:close/>
                <a:moveTo>
                  <a:pt x="20321" y="51241"/>
                </a:moveTo>
                <a:lnTo>
                  <a:pt x="20321" y="60914"/>
                </a:lnTo>
                <a:lnTo>
                  <a:pt x="10523" y="60914"/>
                </a:lnTo>
                <a:lnTo>
                  <a:pt x="10523" y="51241"/>
                </a:lnTo>
                <a:close/>
                <a:moveTo>
                  <a:pt x="30420" y="51241"/>
                </a:moveTo>
                <a:lnTo>
                  <a:pt x="30420" y="60914"/>
                </a:lnTo>
                <a:lnTo>
                  <a:pt x="20721" y="60914"/>
                </a:lnTo>
                <a:lnTo>
                  <a:pt x="20721" y="51241"/>
                </a:lnTo>
                <a:close/>
                <a:moveTo>
                  <a:pt x="40618" y="51241"/>
                </a:moveTo>
                <a:lnTo>
                  <a:pt x="40618" y="60914"/>
                </a:lnTo>
                <a:lnTo>
                  <a:pt x="30820" y="60914"/>
                </a:lnTo>
                <a:lnTo>
                  <a:pt x="30820" y="51241"/>
                </a:lnTo>
                <a:close/>
                <a:moveTo>
                  <a:pt x="50716" y="51241"/>
                </a:moveTo>
                <a:lnTo>
                  <a:pt x="50716" y="60914"/>
                </a:lnTo>
                <a:lnTo>
                  <a:pt x="41043" y="60914"/>
                </a:lnTo>
                <a:lnTo>
                  <a:pt x="41043" y="51241"/>
                </a:lnTo>
                <a:close/>
                <a:moveTo>
                  <a:pt x="60939" y="51241"/>
                </a:moveTo>
                <a:lnTo>
                  <a:pt x="60939" y="60914"/>
                </a:lnTo>
                <a:lnTo>
                  <a:pt x="51141" y="60914"/>
                </a:lnTo>
                <a:lnTo>
                  <a:pt x="51141" y="51241"/>
                </a:lnTo>
                <a:close/>
                <a:moveTo>
                  <a:pt x="71038" y="51241"/>
                </a:moveTo>
                <a:lnTo>
                  <a:pt x="71038" y="60914"/>
                </a:lnTo>
                <a:lnTo>
                  <a:pt x="61239" y="60914"/>
                </a:lnTo>
                <a:lnTo>
                  <a:pt x="61239" y="51241"/>
                </a:lnTo>
                <a:close/>
                <a:moveTo>
                  <a:pt x="81136" y="51241"/>
                </a:moveTo>
                <a:lnTo>
                  <a:pt x="81136" y="60914"/>
                </a:lnTo>
                <a:lnTo>
                  <a:pt x="71438" y="60914"/>
                </a:lnTo>
                <a:lnTo>
                  <a:pt x="71438" y="51241"/>
                </a:lnTo>
                <a:close/>
                <a:moveTo>
                  <a:pt x="91334" y="51241"/>
                </a:moveTo>
                <a:lnTo>
                  <a:pt x="91334" y="60914"/>
                </a:lnTo>
                <a:lnTo>
                  <a:pt x="81561" y="60914"/>
                </a:lnTo>
                <a:lnTo>
                  <a:pt x="81561" y="51241"/>
                </a:lnTo>
                <a:close/>
                <a:moveTo>
                  <a:pt x="101432" y="51241"/>
                </a:moveTo>
                <a:lnTo>
                  <a:pt x="101432" y="60914"/>
                </a:lnTo>
                <a:lnTo>
                  <a:pt x="91759" y="60914"/>
                </a:lnTo>
                <a:lnTo>
                  <a:pt x="91759" y="51241"/>
                </a:lnTo>
                <a:close/>
                <a:moveTo>
                  <a:pt x="111655" y="51241"/>
                </a:moveTo>
                <a:lnTo>
                  <a:pt x="111655" y="60914"/>
                </a:lnTo>
                <a:lnTo>
                  <a:pt x="101857" y="60914"/>
                </a:lnTo>
                <a:lnTo>
                  <a:pt x="101857" y="51241"/>
                </a:lnTo>
                <a:close/>
                <a:moveTo>
                  <a:pt x="121754" y="51241"/>
                </a:moveTo>
                <a:lnTo>
                  <a:pt x="121754" y="60914"/>
                </a:lnTo>
                <a:lnTo>
                  <a:pt x="112055" y="60914"/>
                </a:lnTo>
                <a:lnTo>
                  <a:pt x="112055" y="51241"/>
                </a:lnTo>
                <a:close/>
                <a:moveTo>
                  <a:pt x="131952" y="51241"/>
                </a:moveTo>
                <a:lnTo>
                  <a:pt x="131952" y="60914"/>
                </a:lnTo>
                <a:lnTo>
                  <a:pt x="122179" y="60914"/>
                </a:lnTo>
                <a:lnTo>
                  <a:pt x="122179" y="51241"/>
                </a:lnTo>
                <a:close/>
                <a:moveTo>
                  <a:pt x="142050" y="51241"/>
                </a:moveTo>
                <a:lnTo>
                  <a:pt x="142050" y="60914"/>
                </a:lnTo>
                <a:lnTo>
                  <a:pt x="132377" y="60914"/>
                </a:lnTo>
                <a:lnTo>
                  <a:pt x="132377" y="51241"/>
                </a:lnTo>
                <a:close/>
                <a:moveTo>
                  <a:pt x="152173" y="51241"/>
                </a:moveTo>
                <a:lnTo>
                  <a:pt x="152173" y="60914"/>
                </a:lnTo>
                <a:lnTo>
                  <a:pt x="142475" y="60914"/>
                </a:lnTo>
                <a:lnTo>
                  <a:pt x="142475" y="51241"/>
                </a:lnTo>
                <a:close/>
                <a:moveTo>
                  <a:pt x="162372" y="51241"/>
                </a:moveTo>
                <a:lnTo>
                  <a:pt x="162372" y="60914"/>
                </a:lnTo>
                <a:lnTo>
                  <a:pt x="152573" y="60914"/>
                </a:lnTo>
                <a:lnTo>
                  <a:pt x="152573" y="51241"/>
                </a:lnTo>
                <a:close/>
                <a:moveTo>
                  <a:pt x="172470" y="51241"/>
                </a:moveTo>
                <a:lnTo>
                  <a:pt x="172470" y="60914"/>
                </a:lnTo>
                <a:lnTo>
                  <a:pt x="162797" y="60914"/>
                </a:lnTo>
                <a:lnTo>
                  <a:pt x="162797" y="51241"/>
                </a:lnTo>
                <a:close/>
                <a:moveTo>
                  <a:pt x="182668" y="51241"/>
                </a:moveTo>
                <a:lnTo>
                  <a:pt x="182668" y="60914"/>
                </a:lnTo>
                <a:lnTo>
                  <a:pt x="172895" y="60914"/>
                </a:lnTo>
                <a:lnTo>
                  <a:pt x="172895" y="51241"/>
                </a:lnTo>
                <a:close/>
                <a:moveTo>
                  <a:pt x="192791" y="51241"/>
                </a:moveTo>
                <a:lnTo>
                  <a:pt x="192791" y="60914"/>
                </a:lnTo>
                <a:lnTo>
                  <a:pt x="183093" y="60914"/>
                </a:lnTo>
                <a:lnTo>
                  <a:pt x="183093" y="51241"/>
                </a:lnTo>
                <a:close/>
                <a:moveTo>
                  <a:pt x="202989" y="51241"/>
                </a:moveTo>
                <a:lnTo>
                  <a:pt x="202989" y="60914"/>
                </a:lnTo>
                <a:lnTo>
                  <a:pt x="193191" y="60914"/>
                </a:lnTo>
                <a:lnTo>
                  <a:pt x="193191" y="51241"/>
                </a:lnTo>
                <a:close/>
                <a:moveTo>
                  <a:pt x="213088" y="51241"/>
                </a:moveTo>
                <a:lnTo>
                  <a:pt x="213088" y="60914"/>
                </a:lnTo>
                <a:lnTo>
                  <a:pt x="203414" y="60914"/>
                </a:lnTo>
                <a:lnTo>
                  <a:pt x="203414" y="51241"/>
                </a:lnTo>
                <a:close/>
                <a:moveTo>
                  <a:pt x="223286" y="51241"/>
                </a:moveTo>
                <a:lnTo>
                  <a:pt x="223286" y="60914"/>
                </a:lnTo>
                <a:lnTo>
                  <a:pt x="213513" y="60914"/>
                </a:lnTo>
                <a:lnTo>
                  <a:pt x="213513" y="51241"/>
                </a:lnTo>
                <a:close/>
                <a:moveTo>
                  <a:pt x="233409" y="51241"/>
                </a:moveTo>
                <a:lnTo>
                  <a:pt x="233409" y="60914"/>
                </a:lnTo>
                <a:lnTo>
                  <a:pt x="223611" y="60914"/>
                </a:lnTo>
                <a:lnTo>
                  <a:pt x="223611" y="51241"/>
                </a:lnTo>
                <a:close/>
                <a:moveTo>
                  <a:pt x="243507" y="51241"/>
                </a:moveTo>
                <a:lnTo>
                  <a:pt x="243507" y="60914"/>
                </a:lnTo>
                <a:lnTo>
                  <a:pt x="233809" y="60914"/>
                </a:lnTo>
                <a:lnTo>
                  <a:pt x="233809" y="51241"/>
                </a:lnTo>
                <a:close/>
                <a:moveTo>
                  <a:pt x="253706" y="51241"/>
                </a:moveTo>
                <a:lnTo>
                  <a:pt x="253706" y="60914"/>
                </a:lnTo>
                <a:lnTo>
                  <a:pt x="243907" y="60914"/>
                </a:lnTo>
                <a:lnTo>
                  <a:pt x="243907" y="51241"/>
                </a:lnTo>
                <a:close/>
                <a:moveTo>
                  <a:pt x="263804" y="51241"/>
                </a:moveTo>
                <a:lnTo>
                  <a:pt x="263804" y="60914"/>
                </a:lnTo>
                <a:lnTo>
                  <a:pt x="254131" y="60914"/>
                </a:lnTo>
                <a:lnTo>
                  <a:pt x="254131" y="51241"/>
                </a:lnTo>
                <a:close/>
                <a:moveTo>
                  <a:pt x="274027" y="51241"/>
                </a:moveTo>
                <a:lnTo>
                  <a:pt x="274027" y="60914"/>
                </a:lnTo>
                <a:lnTo>
                  <a:pt x="264229" y="60914"/>
                </a:lnTo>
                <a:lnTo>
                  <a:pt x="264229" y="51241"/>
                </a:lnTo>
                <a:close/>
                <a:moveTo>
                  <a:pt x="284125" y="51241"/>
                </a:moveTo>
                <a:lnTo>
                  <a:pt x="284125" y="60914"/>
                </a:lnTo>
                <a:lnTo>
                  <a:pt x="274427" y="60914"/>
                </a:lnTo>
                <a:lnTo>
                  <a:pt x="274427" y="51241"/>
                </a:lnTo>
                <a:close/>
                <a:moveTo>
                  <a:pt x="10098" y="61339"/>
                </a:moveTo>
                <a:lnTo>
                  <a:pt x="10098" y="71137"/>
                </a:lnTo>
                <a:lnTo>
                  <a:pt x="425" y="71137"/>
                </a:lnTo>
                <a:lnTo>
                  <a:pt x="425" y="61339"/>
                </a:lnTo>
                <a:close/>
                <a:moveTo>
                  <a:pt x="20321" y="61339"/>
                </a:moveTo>
                <a:lnTo>
                  <a:pt x="20321" y="71137"/>
                </a:lnTo>
                <a:lnTo>
                  <a:pt x="10523" y="71137"/>
                </a:lnTo>
                <a:lnTo>
                  <a:pt x="10523" y="61339"/>
                </a:lnTo>
                <a:close/>
                <a:moveTo>
                  <a:pt x="30420" y="61339"/>
                </a:moveTo>
                <a:lnTo>
                  <a:pt x="30420" y="71137"/>
                </a:lnTo>
                <a:lnTo>
                  <a:pt x="20721" y="71137"/>
                </a:lnTo>
                <a:lnTo>
                  <a:pt x="20721" y="61339"/>
                </a:lnTo>
                <a:close/>
                <a:moveTo>
                  <a:pt x="40618" y="61339"/>
                </a:moveTo>
                <a:lnTo>
                  <a:pt x="40618" y="71137"/>
                </a:lnTo>
                <a:lnTo>
                  <a:pt x="30820" y="71137"/>
                </a:lnTo>
                <a:lnTo>
                  <a:pt x="30820" y="61339"/>
                </a:lnTo>
                <a:close/>
                <a:moveTo>
                  <a:pt x="50716" y="61339"/>
                </a:moveTo>
                <a:lnTo>
                  <a:pt x="50716" y="71137"/>
                </a:lnTo>
                <a:lnTo>
                  <a:pt x="41043" y="71137"/>
                </a:lnTo>
                <a:lnTo>
                  <a:pt x="41043" y="61339"/>
                </a:lnTo>
                <a:close/>
                <a:moveTo>
                  <a:pt x="60939" y="61339"/>
                </a:moveTo>
                <a:lnTo>
                  <a:pt x="60939" y="71137"/>
                </a:lnTo>
                <a:lnTo>
                  <a:pt x="51141" y="71137"/>
                </a:lnTo>
                <a:lnTo>
                  <a:pt x="51141" y="61339"/>
                </a:lnTo>
                <a:close/>
                <a:moveTo>
                  <a:pt x="71038" y="61339"/>
                </a:moveTo>
                <a:lnTo>
                  <a:pt x="71038" y="71137"/>
                </a:lnTo>
                <a:lnTo>
                  <a:pt x="61239" y="71137"/>
                </a:lnTo>
                <a:lnTo>
                  <a:pt x="61239" y="61339"/>
                </a:lnTo>
                <a:close/>
                <a:moveTo>
                  <a:pt x="81136" y="61339"/>
                </a:moveTo>
                <a:lnTo>
                  <a:pt x="81136" y="71137"/>
                </a:lnTo>
                <a:lnTo>
                  <a:pt x="71438" y="71137"/>
                </a:lnTo>
                <a:lnTo>
                  <a:pt x="71438" y="61339"/>
                </a:lnTo>
                <a:close/>
                <a:moveTo>
                  <a:pt x="91334" y="61339"/>
                </a:moveTo>
                <a:lnTo>
                  <a:pt x="91334" y="71137"/>
                </a:lnTo>
                <a:lnTo>
                  <a:pt x="81561" y="71137"/>
                </a:lnTo>
                <a:lnTo>
                  <a:pt x="81561" y="61339"/>
                </a:lnTo>
                <a:close/>
                <a:moveTo>
                  <a:pt x="101432" y="61339"/>
                </a:moveTo>
                <a:lnTo>
                  <a:pt x="101432" y="71137"/>
                </a:lnTo>
                <a:lnTo>
                  <a:pt x="91759" y="71137"/>
                </a:lnTo>
                <a:lnTo>
                  <a:pt x="91759" y="61339"/>
                </a:lnTo>
                <a:close/>
                <a:moveTo>
                  <a:pt x="111655" y="61339"/>
                </a:moveTo>
                <a:lnTo>
                  <a:pt x="111655" y="71137"/>
                </a:lnTo>
                <a:lnTo>
                  <a:pt x="101857" y="71137"/>
                </a:lnTo>
                <a:lnTo>
                  <a:pt x="101857" y="61339"/>
                </a:lnTo>
                <a:close/>
                <a:moveTo>
                  <a:pt x="121754" y="61339"/>
                </a:moveTo>
                <a:lnTo>
                  <a:pt x="121754" y="71137"/>
                </a:lnTo>
                <a:lnTo>
                  <a:pt x="112055" y="71137"/>
                </a:lnTo>
                <a:lnTo>
                  <a:pt x="112055" y="61339"/>
                </a:lnTo>
                <a:close/>
                <a:moveTo>
                  <a:pt x="131952" y="61339"/>
                </a:moveTo>
                <a:lnTo>
                  <a:pt x="131952" y="71137"/>
                </a:lnTo>
                <a:lnTo>
                  <a:pt x="122179" y="71137"/>
                </a:lnTo>
                <a:lnTo>
                  <a:pt x="122179" y="61339"/>
                </a:lnTo>
                <a:close/>
                <a:moveTo>
                  <a:pt x="142050" y="61339"/>
                </a:moveTo>
                <a:lnTo>
                  <a:pt x="142050" y="71137"/>
                </a:lnTo>
                <a:lnTo>
                  <a:pt x="132377" y="71137"/>
                </a:lnTo>
                <a:lnTo>
                  <a:pt x="132377" y="61339"/>
                </a:lnTo>
                <a:close/>
                <a:moveTo>
                  <a:pt x="152173" y="61339"/>
                </a:moveTo>
                <a:lnTo>
                  <a:pt x="152173" y="71137"/>
                </a:lnTo>
                <a:lnTo>
                  <a:pt x="142475" y="71137"/>
                </a:lnTo>
                <a:lnTo>
                  <a:pt x="142475" y="61339"/>
                </a:lnTo>
                <a:close/>
                <a:moveTo>
                  <a:pt x="162372" y="61339"/>
                </a:moveTo>
                <a:lnTo>
                  <a:pt x="162372" y="71137"/>
                </a:lnTo>
                <a:lnTo>
                  <a:pt x="152573" y="71137"/>
                </a:lnTo>
                <a:lnTo>
                  <a:pt x="152573" y="61339"/>
                </a:lnTo>
                <a:close/>
                <a:moveTo>
                  <a:pt x="172470" y="61339"/>
                </a:moveTo>
                <a:lnTo>
                  <a:pt x="172470" y="71137"/>
                </a:lnTo>
                <a:lnTo>
                  <a:pt x="162797" y="71137"/>
                </a:lnTo>
                <a:lnTo>
                  <a:pt x="162797" y="61339"/>
                </a:lnTo>
                <a:close/>
                <a:moveTo>
                  <a:pt x="182668" y="61339"/>
                </a:moveTo>
                <a:lnTo>
                  <a:pt x="182668" y="71137"/>
                </a:lnTo>
                <a:lnTo>
                  <a:pt x="172895" y="71137"/>
                </a:lnTo>
                <a:lnTo>
                  <a:pt x="172895" y="61339"/>
                </a:lnTo>
                <a:close/>
                <a:moveTo>
                  <a:pt x="192791" y="61339"/>
                </a:moveTo>
                <a:lnTo>
                  <a:pt x="192791" y="71137"/>
                </a:lnTo>
                <a:lnTo>
                  <a:pt x="183093" y="71137"/>
                </a:lnTo>
                <a:lnTo>
                  <a:pt x="183093" y="61339"/>
                </a:lnTo>
                <a:close/>
                <a:moveTo>
                  <a:pt x="202989" y="61339"/>
                </a:moveTo>
                <a:lnTo>
                  <a:pt x="202989" y="71137"/>
                </a:lnTo>
                <a:lnTo>
                  <a:pt x="193191" y="71137"/>
                </a:lnTo>
                <a:lnTo>
                  <a:pt x="193191" y="61339"/>
                </a:lnTo>
                <a:close/>
                <a:moveTo>
                  <a:pt x="213088" y="61339"/>
                </a:moveTo>
                <a:lnTo>
                  <a:pt x="213088" y="71137"/>
                </a:lnTo>
                <a:lnTo>
                  <a:pt x="203414" y="71137"/>
                </a:lnTo>
                <a:lnTo>
                  <a:pt x="203414" y="61339"/>
                </a:lnTo>
                <a:close/>
                <a:moveTo>
                  <a:pt x="223286" y="61339"/>
                </a:moveTo>
                <a:lnTo>
                  <a:pt x="223286" y="71137"/>
                </a:lnTo>
                <a:lnTo>
                  <a:pt x="213513" y="71137"/>
                </a:lnTo>
                <a:lnTo>
                  <a:pt x="213513" y="61339"/>
                </a:lnTo>
                <a:close/>
                <a:moveTo>
                  <a:pt x="233409" y="61339"/>
                </a:moveTo>
                <a:lnTo>
                  <a:pt x="233409" y="71137"/>
                </a:lnTo>
                <a:lnTo>
                  <a:pt x="223611" y="71137"/>
                </a:lnTo>
                <a:lnTo>
                  <a:pt x="223611" y="61339"/>
                </a:lnTo>
                <a:close/>
                <a:moveTo>
                  <a:pt x="243507" y="61339"/>
                </a:moveTo>
                <a:lnTo>
                  <a:pt x="243507" y="71137"/>
                </a:lnTo>
                <a:lnTo>
                  <a:pt x="233809" y="71137"/>
                </a:lnTo>
                <a:lnTo>
                  <a:pt x="233809" y="61339"/>
                </a:lnTo>
                <a:close/>
                <a:moveTo>
                  <a:pt x="253706" y="61339"/>
                </a:moveTo>
                <a:lnTo>
                  <a:pt x="253706" y="71137"/>
                </a:lnTo>
                <a:lnTo>
                  <a:pt x="243907" y="71137"/>
                </a:lnTo>
                <a:lnTo>
                  <a:pt x="243907" y="61339"/>
                </a:lnTo>
                <a:close/>
                <a:moveTo>
                  <a:pt x="263804" y="61339"/>
                </a:moveTo>
                <a:lnTo>
                  <a:pt x="263804" y="71137"/>
                </a:lnTo>
                <a:lnTo>
                  <a:pt x="254131" y="71137"/>
                </a:lnTo>
                <a:lnTo>
                  <a:pt x="254131" y="61339"/>
                </a:lnTo>
                <a:close/>
                <a:moveTo>
                  <a:pt x="274027" y="61339"/>
                </a:moveTo>
                <a:lnTo>
                  <a:pt x="274027" y="71137"/>
                </a:lnTo>
                <a:lnTo>
                  <a:pt x="264229" y="71137"/>
                </a:lnTo>
                <a:lnTo>
                  <a:pt x="264229" y="61339"/>
                </a:lnTo>
                <a:close/>
                <a:moveTo>
                  <a:pt x="284125" y="61339"/>
                </a:moveTo>
                <a:lnTo>
                  <a:pt x="284125" y="71137"/>
                </a:lnTo>
                <a:lnTo>
                  <a:pt x="274427" y="71137"/>
                </a:lnTo>
                <a:lnTo>
                  <a:pt x="274427" y="61339"/>
                </a:lnTo>
                <a:close/>
                <a:moveTo>
                  <a:pt x="10098" y="71537"/>
                </a:moveTo>
                <a:lnTo>
                  <a:pt x="10098" y="81236"/>
                </a:lnTo>
                <a:lnTo>
                  <a:pt x="425" y="81236"/>
                </a:lnTo>
                <a:lnTo>
                  <a:pt x="425" y="71537"/>
                </a:lnTo>
                <a:close/>
                <a:moveTo>
                  <a:pt x="20321" y="71537"/>
                </a:moveTo>
                <a:lnTo>
                  <a:pt x="20321" y="81236"/>
                </a:lnTo>
                <a:lnTo>
                  <a:pt x="10523" y="81236"/>
                </a:lnTo>
                <a:lnTo>
                  <a:pt x="10523" y="71537"/>
                </a:lnTo>
                <a:close/>
                <a:moveTo>
                  <a:pt x="30420" y="71537"/>
                </a:moveTo>
                <a:lnTo>
                  <a:pt x="30420" y="81236"/>
                </a:lnTo>
                <a:lnTo>
                  <a:pt x="20721" y="81236"/>
                </a:lnTo>
                <a:lnTo>
                  <a:pt x="20721" y="71537"/>
                </a:lnTo>
                <a:close/>
                <a:moveTo>
                  <a:pt x="40618" y="71537"/>
                </a:moveTo>
                <a:lnTo>
                  <a:pt x="40618" y="81236"/>
                </a:lnTo>
                <a:lnTo>
                  <a:pt x="30820" y="81236"/>
                </a:lnTo>
                <a:lnTo>
                  <a:pt x="30820" y="71537"/>
                </a:lnTo>
                <a:close/>
                <a:moveTo>
                  <a:pt x="50716" y="71537"/>
                </a:moveTo>
                <a:lnTo>
                  <a:pt x="50716" y="81236"/>
                </a:lnTo>
                <a:lnTo>
                  <a:pt x="41043" y="81236"/>
                </a:lnTo>
                <a:lnTo>
                  <a:pt x="41043" y="71537"/>
                </a:lnTo>
                <a:close/>
                <a:moveTo>
                  <a:pt x="60939" y="71537"/>
                </a:moveTo>
                <a:lnTo>
                  <a:pt x="60939" y="81236"/>
                </a:lnTo>
                <a:lnTo>
                  <a:pt x="51141" y="81236"/>
                </a:lnTo>
                <a:lnTo>
                  <a:pt x="51141" y="71537"/>
                </a:lnTo>
                <a:close/>
                <a:moveTo>
                  <a:pt x="71038" y="71537"/>
                </a:moveTo>
                <a:lnTo>
                  <a:pt x="71038" y="81236"/>
                </a:lnTo>
                <a:lnTo>
                  <a:pt x="61239" y="81236"/>
                </a:lnTo>
                <a:lnTo>
                  <a:pt x="61239" y="71537"/>
                </a:lnTo>
                <a:close/>
                <a:moveTo>
                  <a:pt x="81136" y="71537"/>
                </a:moveTo>
                <a:lnTo>
                  <a:pt x="81136" y="81236"/>
                </a:lnTo>
                <a:lnTo>
                  <a:pt x="71438" y="81236"/>
                </a:lnTo>
                <a:lnTo>
                  <a:pt x="71438" y="71537"/>
                </a:lnTo>
                <a:close/>
                <a:moveTo>
                  <a:pt x="91334" y="71537"/>
                </a:moveTo>
                <a:lnTo>
                  <a:pt x="91334" y="81236"/>
                </a:lnTo>
                <a:lnTo>
                  <a:pt x="81561" y="81236"/>
                </a:lnTo>
                <a:lnTo>
                  <a:pt x="81561" y="71537"/>
                </a:lnTo>
                <a:close/>
                <a:moveTo>
                  <a:pt x="101432" y="71537"/>
                </a:moveTo>
                <a:lnTo>
                  <a:pt x="101432" y="81236"/>
                </a:lnTo>
                <a:lnTo>
                  <a:pt x="91759" y="81236"/>
                </a:lnTo>
                <a:lnTo>
                  <a:pt x="91759" y="71537"/>
                </a:lnTo>
                <a:close/>
                <a:moveTo>
                  <a:pt x="111655" y="71537"/>
                </a:moveTo>
                <a:lnTo>
                  <a:pt x="111655" y="81236"/>
                </a:lnTo>
                <a:lnTo>
                  <a:pt x="101857" y="81236"/>
                </a:lnTo>
                <a:lnTo>
                  <a:pt x="101857" y="71537"/>
                </a:lnTo>
                <a:close/>
                <a:moveTo>
                  <a:pt x="121754" y="71537"/>
                </a:moveTo>
                <a:lnTo>
                  <a:pt x="121754" y="81236"/>
                </a:lnTo>
                <a:lnTo>
                  <a:pt x="112055" y="81236"/>
                </a:lnTo>
                <a:lnTo>
                  <a:pt x="112055" y="71537"/>
                </a:lnTo>
                <a:close/>
                <a:moveTo>
                  <a:pt x="131952" y="71537"/>
                </a:moveTo>
                <a:lnTo>
                  <a:pt x="131952" y="81236"/>
                </a:lnTo>
                <a:lnTo>
                  <a:pt x="122179" y="81236"/>
                </a:lnTo>
                <a:lnTo>
                  <a:pt x="122179" y="71537"/>
                </a:lnTo>
                <a:close/>
                <a:moveTo>
                  <a:pt x="142050" y="71537"/>
                </a:moveTo>
                <a:lnTo>
                  <a:pt x="142050" y="81236"/>
                </a:lnTo>
                <a:lnTo>
                  <a:pt x="132377" y="81236"/>
                </a:lnTo>
                <a:lnTo>
                  <a:pt x="132377" y="71537"/>
                </a:lnTo>
                <a:close/>
                <a:moveTo>
                  <a:pt x="152173" y="71537"/>
                </a:moveTo>
                <a:lnTo>
                  <a:pt x="152173" y="81236"/>
                </a:lnTo>
                <a:lnTo>
                  <a:pt x="142475" y="81236"/>
                </a:lnTo>
                <a:lnTo>
                  <a:pt x="142475" y="71537"/>
                </a:lnTo>
                <a:close/>
                <a:moveTo>
                  <a:pt x="162372" y="71537"/>
                </a:moveTo>
                <a:lnTo>
                  <a:pt x="162372" y="81236"/>
                </a:lnTo>
                <a:lnTo>
                  <a:pt x="152573" y="81236"/>
                </a:lnTo>
                <a:lnTo>
                  <a:pt x="152573" y="71537"/>
                </a:lnTo>
                <a:close/>
                <a:moveTo>
                  <a:pt x="172470" y="71537"/>
                </a:moveTo>
                <a:lnTo>
                  <a:pt x="172470" y="81236"/>
                </a:lnTo>
                <a:lnTo>
                  <a:pt x="162797" y="81236"/>
                </a:lnTo>
                <a:lnTo>
                  <a:pt x="162797" y="71537"/>
                </a:lnTo>
                <a:close/>
                <a:moveTo>
                  <a:pt x="182668" y="71537"/>
                </a:moveTo>
                <a:lnTo>
                  <a:pt x="182668" y="81236"/>
                </a:lnTo>
                <a:lnTo>
                  <a:pt x="172895" y="81236"/>
                </a:lnTo>
                <a:lnTo>
                  <a:pt x="172895" y="71537"/>
                </a:lnTo>
                <a:close/>
                <a:moveTo>
                  <a:pt x="192791" y="71537"/>
                </a:moveTo>
                <a:lnTo>
                  <a:pt x="192791" y="81236"/>
                </a:lnTo>
                <a:lnTo>
                  <a:pt x="183093" y="81236"/>
                </a:lnTo>
                <a:lnTo>
                  <a:pt x="183093" y="71537"/>
                </a:lnTo>
                <a:close/>
                <a:moveTo>
                  <a:pt x="202989" y="71537"/>
                </a:moveTo>
                <a:lnTo>
                  <a:pt x="202989" y="81236"/>
                </a:lnTo>
                <a:lnTo>
                  <a:pt x="193191" y="81236"/>
                </a:lnTo>
                <a:lnTo>
                  <a:pt x="193191" y="71537"/>
                </a:lnTo>
                <a:close/>
                <a:moveTo>
                  <a:pt x="213088" y="71537"/>
                </a:moveTo>
                <a:lnTo>
                  <a:pt x="213088" y="81236"/>
                </a:lnTo>
                <a:lnTo>
                  <a:pt x="203414" y="81236"/>
                </a:lnTo>
                <a:lnTo>
                  <a:pt x="203414" y="71537"/>
                </a:lnTo>
                <a:close/>
                <a:moveTo>
                  <a:pt x="223286" y="71537"/>
                </a:moveTo>
                <a:lnTo>
                  <a:pt x="223286" y="81236"/>
                </a:lnTo>
                <a:lnTo>
                  <a:pt x="213513" y="81236"/>
                </a:lnTo>
                <a:lnTo>
                  <a:pt x="213513" y="71537"/>
                </a:lnTo>
                <a:close/>
                <a:moveTo>
                  <a:pt x="233409" y="71537"/>
                </a:moveTo>
                <a:lnTo>
                  <a:pt x="233409" y="81236"/>
                </a:lnTo>
                <a:lnTo>
                  <a:pt x="223611" y="81236"/>
                </a:lnTo>
                <a:lnTo>
                  <a:pt x="223611" y="71537"/>
                </a:lnTo>
                <a:close/>
                <a:moveTo>
                  <a:pt x="243507" y="71537"/>
                </a:moveTo>
                <a:lnTo>
                  <a:pt x="243507" y="81236"/>
                </a:lnTo>
                <a:lnTo>
                  <a:pt x="233809" y="81236"/>
                </a:lnTo>
                <a:lnTo>
                  <a:pt x="233809" y="71537"/>
                </a:lnTo>
                <a:close/>
                <a:moveTo>
                  <a:pt x="253706" y="71537"/>
                </a:moveTo>
                <a:lnTo>
                  <a:pt x="253706" y="81236"/>
                </a:lnTo>
                <a:lnTo>
                  <a:pt x="243907" y="81236"/>
                </a:lnTo>
                <a:lnTo>
                  <a:pt x="243907" y="71537"/>
                </a:lnTo>
                <a:close/>
                <a:moveTo>
                  <a:pt x="263804" y="71537"/>
                </a:moveTo>
                <a:lnTo>
                  <a:pt x="263804" y="81236"/>
                </a:lnTo>
                <a:lnTo>
                  <a:pt x="254131" y="81236"/>
                </a:lnTo>
                <a:lnTo>
                  <a:pt x="254131" y="71537"/>
                </a:lnTo>
                <a:close/>
                <a:moveTo>
                  <a:pt x="274027" y="71537"/>
                </a:moveTo>
                <a:lnTo>
                  <a:pt x="274027" y="81236"/>
                </a:lnTo>
                <a:lnTo>
                  <a:pt x="264229" y="81236"/>
                </a:lnTo>
                <a:lnTo>
                  <a:pt x="264229" y="71537"/>
                </a:lnTo>
                <a:close/>
                <a:moveTo>
                  <a:pt x="284125" y="71537"/>
                </a:moveTo>
                <a:lnTo>
                  <a:pt x="284125" y="81236"/>
                </a:lnTo>
                <a:lnTo>
                  <a:pt x="274427" y="81236"/>
                </a:lnTo>
                <a:lnTo>
                  <a:pt x="274427" y="71537"/>
                </a:lnTo>
                <a:close/>
                <a:moveTo>
                  <a:pt x="10098" y="81660"/>
                </a:moveTo>
                <a:lnTo>
                  <a:pt x="10098" y="91334"/>
                </a:lnTo>
                <a:lnTo>
                  <a:pt x="425" y="91334"/>
                </a:lnTo>
                <a:lnTo>
                  <a:pt x="425" y="81660"/>
                </a:lnTo>
                <a:close/>
                <a:moveTo>
                  <a:pt x="20321" y="81660"/>
                </a:moveTo>
                <a:lnTo>
                  <a:pt x="20321" y="91334"/>
                </a:lnTo>
                <a:lnTo>
                  <a:pt x="10523" y="91334"/>
                </a:lnTo>
                <a:lnTo>
                  <a:pt x="10523" y="81660"/>
                </a:lnTo>
                <a:close/>
                <a:moveTo>
                  <a:pt x="30420" y="81660"/>
                </a:moveTo>
                <a:lnTo>
                  <a:pt x="30420" y="91334"/>
                </a:lnTo>
                <a:lnTo>
                  <a:pt x="20721" y="91334"/>
                </a:lnTo>
                <a:lnTo>
                  <a:pt x="20721" y="81660"/>
                </a:lnTo>
                <a:close/>
                <a:moveTo>
                  <a:pt x="40618" y="81660"/>
                </a:moveTo>
                <a:lnTo>
                  <a:pt x="40618" y="91334"/>
                </a:lnTo>
                <a:lnTo>
                  <a:pt x="30820" y="91334"/>
                </a:lnTo>
                <a:lnTo>
                  <a:pt x="30820" y="81660"/>
                </a:lnTo>
                <a:close/>
                <a:moveTo>
                  <a:pt x="50716" y="81660"/>
                </a:moveTo>
                <a:lnTo>
                  <a:pt x="50716" y="91334"/>
                </a:lnTo>
                <a:lnTo>
                  <a:pt x="41043" y="91334"/>
                </a:lnTo>
                <a:lnTo>
                  <a:pt x="41043" y="81660"/>
                </a:lnTo>
                <a:close/>
                <a:moveTo>
                  <a:pt x="60939" y="81660"/>
                </a:moveTo>
                <a:lnTo>
                  <a:pt x="60939" y="91334"/>
                </a:lnTo>
                <a:lnTo>
                  <a:pt x="51141" y="91334"/>
                </a:lnTo>
                <a:lnTo>
                  <a:pt x="51141" y="81660"/>
                </a:lnTo>
                <a:close/>
                <a:moveTo>
                  <a:pt x="71038" y="81660"/>
                </a:moveTo>
                <a:lnTo>
                  <a:pt x="71038" y="91334"/>
                </a:lnTo>
                <a:lnTo>
                  <a:pt x="61239" y="91334"/>
                </a:lnTo>
                <a:lnTo>
                  <a:pt x="61239" y="81660"/>
                </a:lnTo>
                <a:close/>
                <a:moveTo>
                  <a:pt x="81136" y="81660"/>
                </a:moveTo>
                <a:lnTo>
                  <a:pt x="81136" y="91334"/>
                </a:lnTo>
                <a:lnTo>
                  <a:pt x="71438" y="91334"/>
                </a:lnTo>
                <a:lnTo>
                  <a:pt x="71438" y="81660"/>
                </a:lnTo>
                <a:close/>
                <a:moveTo>
                  <a:pt x="91334" y="81660"/>
                </a:moveTo>
                <a:lnTo>
                  <a:pt x="91334" y="91334"/>
                </a:lnTo>
                <a:lnTo>
                  <a:pt x="81561" y="91334"/>
                </a:lnTo>
                <a:lnTo>
                  <a:pt x="81561" y="81660"/>
                </a:lnTo>
                <a:close/>
                <a:moveTo>
                  <a:pt x="101432" y="81660"/>
                </a:moveTo>
                <a:lnTo>
                  <a:pt x="101432" y="91334"/>
                </a:lnTo>
                <a:lnTo>
                  <a:pt x="91759" y="91334"/>
                </a:lnTo>
                <a:lnTo>
                  <a:pt x="91759" y="81660"/>
                </a:lnTo>
                <a:close/>
                <a:moveTo>
                  <a:pt x="111655" y="81660"/>
                </a:moveTo>
                <a:lnTo>
                  <a:pt x="111655" y="91334"/>
                </a:lnTo>
                <a:lnTo>
                  <a:pt x="101857" y="91334"/>
                </a:lnTo>
                <a:lnTo>
                  <a:pt x="101857" y="81660"/>
                </a:lnTo>
                <a:close/>
                <a:moveTo>
                  <a:pt x="121754" y="81660"/>
                </a:moveTo>
                <a:lnTo>
                  <a:pt x="121754" y="91334"/>
                </a:lnTo>
                <a:lnTo>
                  <a:pt x="112055" y="91334"/>
                </a:lnTo>
                <a:lnTo>
                  <a:pt x="112055" y="81660"/>
                </a:lnTo>
                <a:close/>
                <a:moveTo>
                  <a:pt x="131952" y="81660"/>
                </a:moveTo>
                <a:lnTo>
                  <a:pt x="131952" y="91334"/>
                </a:lnTo>
                <a:lnTo>
                  <a:pt x="122179" y="91334"/>
                </a:lnTo>
                <a:lnTo>
                  <a:pt x="122179" y="81660"/>
                </a:lnTo>
                <a:close/>
                <a:moveTo>
                  <a:pt x="142050" y="81660"/>
                </a:moveTo>
                <a:lnTo>
                  <a:pt x="142050" y="91334"/>
                </a:lnTo>
                <a:lnTo>
                  <a:pt x="132377" y="91334"/>
                </a:lnTo>
                <a:lnTo>
                  <a:pt x="132377" y="81660"/>
                </a:lnTo>
                <a:close/>
                <a:moveTo>
                  <a:pt x="152173" y="81660"/>
                </a:moveTo>
                <a:lnTo>
                  <a:pt x="152173" y="91334"/>
                </a:lnTo>
                <a:lnTo>
                  <a:pt x="142475" y="91334"/>
                </a:lnTo>
                <a:lnTo>
                  <a:pt x="142475" y="81660"/>
                </a:lnTo>
                <a:close/>
                <a:moveTo>
                  <a:pt x="162372" y="81660"/>
                </a:moveTo>
                <a:lnTo>
                  <a:pt x="162372" y="91334"/>
                </a:lnTo>
                <a:lnTo>
                  <a:pt x="152573" y="91334"/>
                </a:lnTo>
                <a:lnTo>
                  <a:pt x="152573" y="81660"/>
                </a:lnTo>
                <a:close/>
                <a:moveTo>
                  <a:pt x="172470" y="81660"/>
                </a:moveTo>
                <a:lnTo>
                  <a:pt x="172470" y="91334"/>
                </a:lnTo>
                <a:lnTo>
                  <a:pt x="162797" y="91334"/>
                </a:lnTo>
                <a:lnTo>
                  <a:pt x="162797" y="81660"/>
                </a:lnTo>
                <a:close/>
                <a:moveTo>
                  <a:pt x="182668" y="81660"/>
                </a:moveTo>
                <a:lnTo>
                  <a:pt x="182668" y="91334"/>
                </a:lnTo>
                <a:lnTo>
                  <a:pt x="172895" y="91334"/>
                </a:lnTo>
                <a:lnTo>
                  <a:pt x="172895" y="81660"/>
                </a:lnTo>
                <a:close/>
                <a:moveTo>
                  <a:pt x="192791" y="81660"/>
                </a:moveTo>
                <a:lnTo>
                  <a:pt x="192791" y="91334"/>
                </a:lnTo>
                <a:lnTo>
                  <a:pt x="183093" y="91334"/>
                </a:lnTo>
                <a:lnTo>
                  <a:pt x="183093" y="81660"/>
                </a:lnTo>
                <a:close/>
                <a:moveTo>
                  <a:pt x="202989" y="81660"/>
                </a:moveTo>
                <a:lnTo>
                  <a:pt x="202989" y="91334"/>
                </a:lnTo>
                <a:lnTo>
                  <a:pt x="193191" y="91334"/>
                </a:lnTo>
                <a:lnTo>
                  <a:pt x="193191" y="81660"/>
                </a:lnTo>
                <a:close/>
                <a:moveTo>
                  <a:pt x="213088" y="81660"/>
                </a:moveTo>
                <a:lnTo>
                  <a:pt x="213088" y="91334"/>
                </a:lnTo>
                <a:lnTo>
                  <a:pt x="203414" y="91334"/>
                </a:lnTo>
                <a:lnTo>
                  <a:pt x="203414" y="81660"/>
                </a:lnTo>
                <a:close/>
                <a:moveTo>
                  <a:pt x="223286" y="81660"/>
                </a:moveTo>
                <a:lnTo>
                  <a:pt x="223286" y="91334"/>
                </a:lnTo>
                <a:lnTo>
                  <a:pt x="213513" y="91334"/>
                </a:lnTo>
                <a:lnTo>
                  <a:pt x="213513" y="81660"/>
                </a:lnTo>
                <a:close/>
                <a:moveTo>
                  <a:pt x="233409" y="81660"/>
                </a:moveTo>
                <a:lnTo>
                  <a:pt x="233409" y="91334"/>
                </a:lnTo>
                <a:lnTo>
                  <a:pt x="223611" y="91334"/>
                </a:lnTo>
                <a:lnTo>
                  <a:pt x="223611" y="81660"/>
                </a:lnTo>
                <a:close/>
                <a:moveTo>
                  <a:pt x="243507" y="81660"/>
                </a:moveTo>
                <a:lnTo>
                  <a:pt x="243507" y="91334"/>
                </a:lnTo>
                <a:lnTo>
                  <a:pt x="233809" y="91334"/>
                </a:lnTo>
                <a:lnTo>
                  <a:pt x="233809" y="81660"/>
                </a:lnTo>
                <a:close/>
                <a:moveTo>
                  <a:pt x="253706" y="81660"/>
                </a:moveTo>
                <a:lnTo>
                  <a:pt x="253706" y="91334"/>
                </a:lnTo>
                <a:lnTo>
                  <a:pt x="243907" y="91334"/>
                </a:lnTo>
                <a:lnTo>
                  <a:pt x="243907" y="81660"/>
                </a:lnTo>
                <a:close/>
                <a:moveTo>
                  <a:pt x="263804" y="81660"/>
                </a:moveTo>
                <a:lnTo>
                  <a:pt x="263804" y="91334"/>
                </a:lnTo>
                <a:lnTo>
                  <a:pt x="254131" y="91334"/>
                </a:lnTo>
                <a:lnTo>
                  <a:pt x="254131" y="81660"/>
                </a:lnTo>
                <a:close/>
                <a:moveTo>
                  <a:pt x="274027" y="81660"/>
                </a:moveTo>
                <a:lnTo>
                  <a:pt x="274027" y="91334"/>
                </a:lnTo>
                <a:lnTo>
                  <a:pt x="264229" y="91334"/>
                </a:lnTo>
                <a:lnTo>
                  <a:pt x="264229" y="81660"/>
                </a:lnTo>
                <a:close/>
                <a:moveTo>
                  <a:pt x="284125" y="81660"/>
                </a:moveTo>
                <a:lnTo>
                  <a:pt x="284125" y="91334"/>
                </a:lnTo>
                <a:lnTo>
                  <a:pt x="274427" y="91334"/>
                </a:lnTo>
                <a:lnTo>
                  <a:pt x="274427" y="81660"/>
                </a:lnTo>
                <a:close/>
                <a:moveTo>
                  <a:pt x="10098" y="91759"/>
                </a:moveTo>
                <a:lnTo>
                  <a:pt x="10098" y="101532"/>
                </a:lnTo>
                <a:lnTo>
                  <a:pt x="425" y="101532"/>
                </a:lnTo>
                <a:lnTo>
                  <a:pt x="425" y="91759"/>
                </a:lnTo>
                <a:close/>
                <a:moveTo>
                  <a:pt x="20321" y="91759"/>
                </a:moveTo>
                <a:lnTo>
                  <a:pt x="20321" y="101532"/>
                </a:lnTo>
                <a:lnTo>
                  <a:pt x="10523" y="101532"/>
                </a:lnTo>
                <a:lnTo>
                  <a:pt x="10523" y="91759"/>
                </a:lnTo>
                <a:close/>
                <a:moveTo>
                  <a:pt x="30420" y="91759"/>
                </a:moveTo>
                <a:lnTo>
                  <a:pt x="30420" y="101532"/>
                </a:lnTo>
                <a:lnTo>
                  <a:pt x="20721" y="101532"/>
                </a:lnTo>
                <a:lnTo>
                  <a:pt x="20721" y="91759"/>
                </a:lnTo>
                <a:close/>
                <a:moveTo>
                  <a:pt x="40618" y="91759"/>
                </a:moveTo>
                <a:lnTo>
                  <a:pt x="40618" y="101532"/>
                </a:lnTo>
                <a:lnTo>
                  <a:pt x="30820" y="101532"/>
                </a:lnTo>
                <a:lnTo>
                  <a:pt x="30820" y="91759"/>
                </a:lnTo>
                <a:close/>
                <a:moveTo>
                  <a:pt x="50716" y="91759"/>
                </a:moveTo>
                <a:lnTo>
                  <a:pt x="50716" y="101532"/>
                </a:lnTo>
                <a:lnTo>
                  <a:pt x="41043" y="101532"/>
                </a:lnTo>
                <a:lnTo>
                  <a:pt x="41043" y="91759"/>
                </a:lnTo>
                <a:close/>
                <a:moveTo>
                  <a:pt x="60939" y="91759"/>
                </a:moveTo>
                <a:lnTo>
                  <a:pt x="60939" y="101532"/>
                </a:lnTo>
                <a:lnTo>
                  <a:pt x="51141" y="101532"/>
                </a:lnTo>
                <a:lnTo>
                  <a:pt x="51141" y="91759"/>
                </a:lnTo>
                <a:close/>
                <a:moveTo>
                  <a:pt x="71038" y="91759"/>
                </a:moveTo>
                <a:lnTo>
                  <a:pt x="71038" y="101532"/>
                </a:lnTo>
                <a:lnTo>
                  <a:pt x="61239" y="101532"/>
                </a:lnTo>
                <a:lnTo>
                  <a:pt x="61239" y="91759"/>
                </a:lnTo>
                <a:close/>
                <a:moveTo>
                  <a:pt x="81136" y="91759"/>
                </a:moveTo>
                <a:lnTo>
                  <a:pt x="81136" y="101532"/>
                </a:lnTo>
                <a:lnTo>
                  <a:pt x="71438" y="101532"/>
                </a:lnTo>
                <a:lnTo>
                  <a:pt x="71438" y="91759"/>
                </a:lnTo>
                <a:close/>
                <a:moveTo>
                  <a:pt x="91334" y="91759"/>
                </a:moveTo>
                <a:lnTo>
                  <a:pt x="91334" y="101532"/>
                </a:lnTo>
                <a:lnTo>
                  <a:pt x="81561" y="101532"/>
                </a:lnTo>
                <a:lnTo>
                  <a:pt x="81561" y="91759"/>
                </a:lnTo>
                <a:close/>
                <a:moveTo>
                  <a:pt x="101432" y="91759"/>
                </a:moveTo>
                <a:lnTo>
                  <a:pt x="101432" y="101532"/>
                </a:lnTo>
                <a:lnTo>
                  <a:pt x="91759" y="101532"/>
                </a:lnTo>
                <a:lnTo>
                  <a:pt x="91759" y="91759"/>
                </a:lnTo>
                <a:close/>
                <a:moveTo>
                  <a:pt x="111655" y="91759"/>
                </a:moveTo>
                <a:lnTo>
                  <a:pt x="111655" y="101532"/>
                </a:lnTo>
                <a:lnTo>
                  <a:pt x="101857" y="101532"/>
                </a:lnTo>
                <a:lnTo>
                  <a:pt x="101857" y="91759"/>
                </a:lnTo>
                <a:close/>
                <a:moveTo>
                  <a:pt x="121754" y="91759"/>
                </a:moveTo>
                <a:lnTo>
                  <a:pt x="121754" y="101532"/>
                </a:lnTo>
                <a:lnTo>
                  <a:pt x="112055" y="101532"/>
                </a:lnTo>
                <a:lnTo>
                  <a:pt x="112055" y="91759"/>
                </a:lnTo>
                <a:close/>
                <a:moveTo>
                  <a:pt x="131952" y="91759"/>
                </a:moveTo>
                <a:lnTo>
                  <a:pt x="131952" y="101532"/>
                </a:lnTo>
                <a:lnTo>
                  <a:pt x="122179" y="101532"/>
                </a:lnTo>
                <a:lnTo>
                  <a:pt x="122179" y="91759"/>
                </a:lnTo>
                <a:close/>
                <a:moveTo>
                  <a:pt x="142050" y="91759"/>
                </a:moveTo>
                <a:lnTo>
                  <a:pt x="142050" y="101532"/>
                </a:lnTo>
                <a:lnTo>
                  <a:pt x="132377" y="101532"/>
                </a:lnTo>
                <a:lnTo>
                  <a:pt x="132377" y="91759"/>
                </a:lnTo>
                <a:close/>
                <a:moveTo>
                  <a:pt x="152173" y="91759"/>
                </a:moveTo>
                <a:lnTo>
                  <a:pt x="152173" y="101532"/>
                </a:lnTo>
                <a:lnTo>
                  <a:pt x="142475" y="101532"/>
                </a:lnTo>
                <a:lnTo>
                  <a:pt x="142475" y="91759"/>
                </a:lnTo>
                <a:close/>
                <a:moveTo>
                  <a:pt x="162372" y="91759"/>
                </a:moveTo>
                <a:lnTo>
                  <a:pt x="162372" y="101532"/>
                </a:lnTo>
                <a:lnTo>
                  <a:pt x="152573" y="101532"/>
                </a:lnTo>
                <a:lnTo>
                  <a:pt x="152573" y="91759"/>
                </a:lnTo>
                <a:close/>
                <a:moveTo>
                  <a:pt x="172470" y="91759"/>
                </a:moveTo>
                <a:lnTo>
                  <a:pt x="172470" y="101532"/>
                </a:lnTo>
                <a:lnTo>
                  <a:pt x="162797" y="101532"/>
                </a:lnTo>
                <a:lnTo>
                  <a:pt x="162797" y="91759"/>
                </a:lnTo>
                <a:close/>
                <a:moveTo>
                  <a:pt x="182668" y="91759"/>
                </a:moveTo>
                <a:lnTo>
                  <a:pt x="182668" y="101532"/>
                </a:lnTo>
                <a:lnTo>
                  <a:pt x="172895" y="101532"/>
                </a:lnTo>
                <a:lnTo>
                  <a:pt x="172895" y="91759"/>
                </a:lnTo>
                <a:close/>
                <a:moveTo>
                  <a:pt x="192791" y="91759"/>
                </a:moveTo>
                <a:lnTo>
                  <a:pt x="192791" y="101532"/>
                </a:lnTo>
                <a:lnTo>
                  <a:pt x="183093" y="101532"/>
                </a:lnTo>
                <a:lnTo>
                  <a:pt x="183093" y="91759"/>
                </a:lnTo>
                <a:close/>
                <a:moveTo>
                  <a:pt x="202989" y="91759"/>
                </a:moveTo>
                <a:lnTo>
                  <a:pt x="202989" y="101532"/>
                </a:lnTo>
                <a:lnTo>
                  <a:pt x="193191" y="101532"/>
                </a:lnTo>
                <a:lnTo>
                  <a:pt x="193191" y="91759"/>
                </a:lnTo>
                <a:close/>
                <a:moveTo>
                  <a:pt x="213088" y="91759"/>
                </a:moveTo>
                <a:lnTo>
                  <a:pt x="213088" y="101532"/>
                </a:lnTo>
                <a:lnTo>
                  <a:pt x="203414" y="101532"/>
                </a:lnTo>
                <a:lnTo>
                  <a:pt x="203414" y="91759"/>
                </a:lnTo>
                <a:close/>
                <a:moveTo>
                  <a:pt x="223286" y="91759"/>
                </a:moveTo>
                <a:lnTo>
                  <a:pt x="223286" y="101532"/>
                </a:lnTo>
                <a:lnTo>
                  <a:pt x="213513" y="101532"/>
                </a:lnTo>
                <a:lnTo>
                  <a:pt x="213513" y="91759"/>
                </a:lnTo>
                <a:close/>
                <a:moveTo>
                  <a:pt x="233409" y="91759"/>
                </a:moveTo>
                <a:lnTo>
                  <a:pt x="233409" y="101532"/>
                </a:lnTo>
                <a:lnTo>
                  <a:pt x="223611" y="101532"/>
                </a:lnTo>
                <a:lnTo>
                  <a:pt x="223611" y="91759"/>
                </a:lnTo>
                <a:close/>
                <a:moveTo>
                  <a:pt x="243507" y="91759"/>
                </a:moveTo>
                <a:lnTo>
                  <a:pt x="243507" y="101532"/>
                </a:lnTo>
                <a:lnTo>
                  <a:pt x="233809" y="101532"/>
                </a:lnTo>
                <a:lnTo>
                  <a:pt x="233809" y="91759"/>
                </a:lnTo>
                <a:close/>
                <a:moveTo>
                  <a:pt x="253706" y="91759"/>
                </a:moveTo>
                <a:lnTo>
                  <a:pt x="253706" y="101532"/>
                </a:lnTo>
                <a:lnTo>
                  <a:pt x="243907" y="101532"/>
                </a:lnTo>
                <a:lnTo>
                  <a:pt x="243907" y="91759"/>
                </a:lnTo>
                <a:close/>
                <a:moveTo>
                  <a:pt x="263804" y="91759"/>
                </a:moveTo>
                <a:lnTo>
                  <a:pt x="263804" y="101532"/>
                </a:lnTo>
                <a:lnTo>
                  <a:pt x="254131" y="101532"/>
                </a:lnTo>
                <a:lnTo>
                  <a:pt x="254131" y="91759"/>
                </a:lnTo>
                <a:close/>
                <a:moveTo>
                  <a:pt x="274027" y="91759"/>
                </a:moveTo>
                <a:lnTo>
                  <a:pt x="274027" y="101532"/>
                </a:lnTo>
                <a:lnTo>
                  <a:pt x="264229" y="101532"/>
                </a:lnTo>
                <a:lnTo>
                  <a:pt x="264229" y="91759"/>
                </a:lnTo>
                <a:close/>
                <a:moveTo>
                  <a:pt x="284125" y="91759"/>
                </a:moveTo>
                <a:lnTo>
                  <a:pt x="284125" y="101532"/>
                </a:lnTo>
                <a:lnTo>
                  <a:pt x="274427" y="101532"/>
                </a:lnTo>
                <a:lnTo>
                  <a:pt x="274427" y="91759"/>
                </a:lnTo>
                <a:close/>
                <a:moveTo>
                  <a:pt x="10098" y="101957"/>
                </a:moveTo>
                <a:lnTo>
                  <a:pt x="10098" y="111655"/>
                </a:lnTo>
                <a:lnTo>
                  <a:pt x="425" y="111655"/>
                </a:lnTo>
                <a:lnTo>
                  <a:pt x="425" y="101957"/>
                </a:lnTo>
                <a:close/>
                <a:moveTo>
                  <a:pt x="20321" y="101957"/>
                </a:moveTo>
                <a:lnTo>
                  <a:pt x="20321" y="111655"/>
                </a:lnTo>
                <a:lnTo>
                  <a:pt x="10523" y="111655"/>
                </a:lnTo>
                <a:lnTo>
                  <a:pt x="10523" y="101957"/>
                </a:lnTo>
                <a:close/>
                <a:moveTo>
                  <a:pt x="30420" y="101957"/>
                </a:moveTo>
                <a:lnTo>
                  <a:pt x="30420" y="111655"/>
                </a:lnTo>
                <a:lnTo>
                  <a:pt x="20721" y="111655"/>
                </a:lnTo>
                <a:lnTo>
                  <a:pt x="20721" y="101957"/>
                </a:lnTo>
                <a:close/>
                <a:moveTo>
                  <a:pt x="40618" y="101957"/>
                </a:moveTo>
                <a:lnTo>
                  <a:pt x="40618" y="111655"/>
                </a:lnTo>
                <a:lnTo>
                  <a:pt x="30820" y="111655"/>
                </a:lnTo>
                <a:lnTo>
                  <a:pt x="30820" y="101957"/>
                </a:lnTo>
                <a:close/>
                <a:moveTo>
                  <a:pt x="50716" y="101957"/>
                </a:moveTo>
                <a:lnTo>
                  <a:pt x="50716" y="111655"/>
                </a:lnTo>
                <a:lnTo>
                  <a:pt x="41043" y="111655"/>
                </a:lnTo>
                <a:lnTo>
                  <a:pt x="41043" y="101957"/>
                </a:lnTo>
                <a:close/>
                <a:moveTo>
                  <a:pt x="60939" y="101957"/>
                </a:moveTo>
                <a:lnTo>
                  <a:pt x="60939" y="111655"/>
                </a:lnTo>
                <a:lnTo>
                  <a:pt x="51141" y="111655"/>
                </a:lnTo>
                <a:lnTo>
                  <a:pt x="51141" y="101957"/>
                </a:lnTo>
                <a:close/>
                <a:moveTo>
                  <a:pt x="71038" y="101957"/>
                </a:moveTo>
                <a:lnTo>
                  <a:pt x="71038" y="111655"/>
                </a:lnTo>
                <a:lnTo>
                  <a:pt x="61239" y="111655"/>
                </a:lnTo>
                <a:lnTo>
                  <a:pt x="61239" y="101957"/>
                </a:lnTo>
                <a:close/>
                <a:moveTo>
                  <a:pt x="81136" y="101957"/>
                </a:moveTo>
                <a:lnTo>
                  <a:pt x="81136" y="111655"/>
                </a:lnTo>
                <a:lnTo>
                  <a:pt x="71438" y="111655"/>
                </a:lnTo>
                <a:lnTo>
                  <a:pt x="71438" y="101957"/>
                </a:lnTo>
                <a:close/>
                <a:moveTo>
                  <a:pt x="91334" y="101957"/>
                </a:moveTo>
                <a:lnTo>
                  <a:pt x="91334" y="111655"/>
                </a:lnTo>
                <a:lnTo>
                  <a:pt x="81561" y="111655"/>
                </a:lnTo>
                <a:lnTo>
                  <a:pt x="81561" y="101957"/>
                </a:lnTo>
                <a:close/>
                <a:moveTo>
                  <a:pt x="101432" y="101957"/>
                </a:moveTo>
                <a:lnTo>
                  <a:pt x="101432" y="111655"/>
                </a:lnTo>
                <a:lnTo>
                  <a:pt x="91759" y="111655"/>
                </a:lnTo>
                <a:lnTo>
                  <a:pt x="91759" y="101957"/>
                </a:lnTo>
                <a:close/>
                <a:moveTo>
                  <a:pt x="111655" y="101957"/>
                </a:moveTo>
                <a:lnTo>
                  <a:pt x="111655" y="111655"/>
                </a:lnTo>
                <a:lnTo>
                  <a:pt x="101857" y="111655"/>
                </a:lnTo>
                <a:lnTo>
                  <a:pt x="101857" y="101957"/>
                </a:lnTo>
                <a:close/>
                <a:moveTo>
                  <a:pt x="121754" y="101957"/>
                </a:moveTo>
                <a:lnTo>
                  <a:pt x="121754" y="111655"/>
                </a:lnTo>
                <a:lnTo>
                  <a:pt x="112055" y="111655"/>
                </a:lnTo>
                <a:lnTo>
                  <a:pt x="112055" y="101957"/>
                </a:lnTo>
                <a:close/>
                <a:moveTo>
                  <a:pt x="131952" y="101957"/>
                </a:moveTo>
                <a:lnTo>
                  <a:pt x="131952" y="111655"/>
                </a:lnTo>
                <a:lnTo>
                  <a:pt x="122179" y="111655"/>
                </a:lnTo>
                <a:lnTo>
                  <a:pt x="122179" y="101957"/>
                </a:lnTo>
                <a:close/>
                <a:moveTo>
                  <a:pt x="142050" y="101957"/>
                </a:moveTo>
                <a:lnTo>
                  <a:pt x="142050" y="111655"/>
                </a:lnTo>
                <a:lnTo>
                  <a:pt x="132377" y="111655"/>
                </a:lnTo>
                <a:lnTo>
                  <a:pt x="132377" y="101957"/>
                </a:lnTo>
                <a:close/>
                <a:moveTo>
                  <a:pt x="152173" y="101957"/>
                </a:moveTo>
                <a:lnTo>
                  <a:pt x="152173" y="111655"/>
                </a:lnTo>
                <a:lnTo>
                  <a:pt x="142475" y="111655"/>
                </a:lnTo>
                <a:lnTo>
                  <a:pt x="142475" y="101957"/>
                </a:lnTo>
                <a:close/>
                <a:moveTo>
                  <a:pt x="162372" y="101957"/>
                </a:moveTo>
                <a:lnTo>
                  <a:pt x="162372" y="111655"/>
                </a:lnTo>
                <a:lnTo>
                  <a:pt x="152573" y="111655"/>
                </a:lnTo>
                <a:lnTo>
                  <a:pt x="152573" y="101957"/>
                </a:lnTo>
                <a:close/>
                <a:moveTo>
                  <a:pt x="172470" y="101957"/>
                </a:moveTo>
                <a:lnTo>
                  <a:pt x="172470" y="111655"/>
                </a:lnTo>
                <a:lnTo>
                  <a:pt x="162797" y="111655"/>
                </a:lnTo>
                <a:lnTo>
                  <a:pt x="162797" y="101957"/>
                </a:lnTo>
                <a:close/>
                <a:moveTo>
                  <a:pt x="182668" y="101957"/>
                </a:moveTo>
                <a:lnTo>
                  <a:pt x="182668" y="111655"/>
                </a:lnTo>
                <a:lnTo>
                  <a:pt x="172895" y="111655"/>
                </a:lnTo>
                <a:lnTo>
                  <a:pt x="172895" y="101957"/>
                </a:lnTo>
                <a:close/>
                <a:moveTo>
                  <a:pt x="192791" y="101957"/>
                </a:moveTo>
                <a:lnTo>
                  <a:pt x="192791" y="111655"/>
                </a:lnTo>
                <a:lnTo>
                  <a:pt x="183093" y="111655"/>
                </a:lnTo>
                <a:lnTo>
                  <a:pt x="183093" y="101957"/>
                </a:lnTo>
                <a:close/>
                <a:moveTo>
                  <a:pt x="202989" y="101957"/>
                </a:moveTo>
                <a:lnTo>
                  <a:pt x="202989" y="111655"/>
                </a:lnTo>
                <a:lnTo>
                  <a:pt x="193191" y="111655"/>
                </a:lnTo>
                <a:lnTo>
                  <a:pt x="193191" y="101957"/>
                </a:lnTo>
                <a:close/>
                <a:moveTo>
                  <a:pt x="213088" y="101957"/>
                </a:moveTo>
                <a:lnTo>
                  <a:pt x="213088" y="111655"/>
                </a:lnTo>
                <a:lnTo>
                  <a:pt x="203414" y="111655"/>
                </a:lnTo>
                <a:lnTo>
                  <a:pt x="203414" y="101957"/>
                </a:lnTo>
                <a:close/>
                <a:moveTo>
                  <a:pt x="223286" y="101957"/>
                </a:moveTo>
                <a:lnTo>
                  <a:pt x="223286" y="111655"/>
                </a:lnTo>
                <a:lnTo>
                  <a:pt x="213513" y="111655"/>
                </a:lnTo>
                <a:lnTo>
                  <a:pt x="213513" y="101957"/>
                </a:lnTo>
                <a:close/>
                <a:moveTo>
                  <a:pt x="233409" y="101957"/>
                </a:moveTo>
                <a:lnTo>
                  <a:pt x="233409" y="111655"/>
                </a:lnTo>
                <a:lnTo>
                  <a:pt x="223611" y="111655"/>
                </a:lnTo>
                <a:lnTo>
                  <a:pt x="223611" y="101957"/>
                </a:lnTo>
                <a:close/>
                <a:moveTo>
                  <a:pt x="243507" y="101957"/>
                </a:moveTo>
                <a:lnTo>
                  <a:pt x="243507" y="111655"/>
                </a:lnTo>
                <a:lnTo>
                  <a:pt x="233809" y="111655"/>
                </a:lnTo>
                <a:lnTo>
                  <a:pt x="233809" y="101957"/>
                </a:lnTo>
                <a:close/>
                <a:moveTo>
                  <a:pt x="253706" y="101957"/>
                </a:moveTo>
                <a:lnTo>
                  <a:pt x="253706" y="111655"/>
                </a:lnTo>
                <a:lnTo>
                  <a:pt x="243907" y="111655"/>
                </a:lnTo>
                <a:lnTo>
                  <a:pt x="243907" y="101957"/>
                </a:lnTo>
                <a:close/>
                <a:moveTo>
                  <a:pt x="263804" y="101957"/>
                </a:moveTo>
                <a:lnTo>
                  <a:pt x="263804" y="111655"/>
                </a:lnTo>
                <a:lnTo>
                  <a:pt x="254131" y="111655"/>
                </a:lnTo>
                <a:lnTo>
                  <a:pt x="254131" y="101957"/>
                </a:lnTo>
                <a:close/>
                <a:moveTo>
                  <a:pt x="274027" y="101957"/>
                </a:moveTo>
                <a:lnTo>
                  <a:pt x="274027" y="111655"/>
                </a:lnTo>
                <a:lnTo>
                  <a:pt x="264229" y="111655"/>
                </a:lnTo>
                <a:lnTo>
                  <a:pt x="264229" y="101957"/>
                </a:lnTo>
                <a:close/>
                <a:moveTo>
                  <a:pt x="284125" y="101957"/>
                </a:moveTo>
                <a:lnTo>
                  <a:pt x="284125" y="111655"/>
                </a:lnTo>
                <a:lnTo>
                  <a:pt x="274427" y="111655"/>
                </a:lnTo>
                <a:lnTo>
                  <a:pt x="274427" y="101957"/>
                </a:lnTo>
                <a:close/>
                <a:moveTo>
                  <a:pt x="10098" y="112055"/>
                </a:moveTo>
                <a:lnTo>
                  <a:pt x="10098" y="121853"/>
                </a:lnTo>
                <a:lnTo>
                  <a:pt x="425" y="121853"/>
                </a:lnTo>
                <a:lnTo>
                  <a:pt x="425" y="112055"/>
                </a:lnTo>
                <a:close/>
                <a:moveTo>
                  <a:pt x="20321" y="112055"/>
                </a:moveTo>
                <a:lnTo>
                  <a:pt x="20321" y="121853"/>
                </a:lnTo>
                <a:lnTo>
                  <a:pt x="10523" y="121853"/>
                </a:lnTo>
                <a:lnTo>
                  <a:pt x="10523" y="112055"/>
                </a:lnTo>
                <a:close/>
                <a:moveTo>
                  <a:pt x="30420" y="112055"/>
                </a:moveTo>
                <a:lnTo>
                  <a:pt x="30420" y="121853"/>
                </a:lnTo>
                <a:lnTo>
                  <a:pt x="20721" y="121853"/>
                </a:lnTo>
                <a:lnTo>
                  <a:pt x="20721" y="112055"/>
                </a:lnTo>
                <a:close/>
                <a:moveTo>
                  <a:pt x="40618" y="112055"/>
                </a:moveTo>
                <a:lnTo>
                  <a:pt x="40618" y="121853"/>
                </a:lnTo>
                <a:lnTo>
                  <a:pt x="30820" y="121853"/>
                </a:lnTo>
                <a:lnTo>
                  <a:pt x="30820" y="112055"/>
                </a:lnTo>
                <a:close/>
                <a:moveTo>
                  <a:pt x="50716" y="112055"/>
                </a:moveTo>
                <a:lnTo>
                  <a:pt x="50716" y="121853"/>
                </a:lnTo>
                <a:lnTo>
                  <a:pt x="41043" y="121853"/>
                </a:lnTo>
                <a:lnTo>
                  <a:pt x="41043" y="112055"/>
                </a:lnTo>
                <a:close/>
                <a:moveTo>
                  <a:pt x="60939" y="112055"/>
                </a:moveTo>
                <a:lnTo>
                  <a:pt x="60939" y="121853"/>
                </a:lnTo>
                <a:lnTo>
                  <a:pt x="51141" y="121853"/>
                </a:lnTo>
                <a:lnTo>
                  <a:pt x="51141" y="112055"/>
                </a:lnTo>
                <a:close/>
                <a:moveTo>
                  <a:pt x="71038" y="112055"/>
                </a:moveTo>
                <a:lnTo>
                  <a:pt x="71038" y="121853"/>
                </a:lnTo>
                <a:lnTo>
                  <a:pt x="61239" y="121853"/>
                </a:lnTo>
                <a:lnTo>
                  <a:pt x="61239" y="112055"/>
                </a:lnTo>
                <a:close/>
                <a:moveTo>
                  <a:pt x="81136" y="112055"/>
                </a:moveTo>
                <a:lnTo>
                  <a:pt x="81136" y="121853"/>
                </a:lnTo>
                <a:lnTo>
                  <a:pt x="71438" y="121853"/>
                </a:lnTo>
                <a:lnTo>
                  <a:pt x="71438" y="112055"/>
                </a:lnTo>
                <a:close/>
                <a:moveTo>
                  <a:pt x="91334" y="112055"/>
                </a:moveTo>
                <a:lnTo>
                  <a:pt x="91334" y="121853"/>
                </a:lnTo>
                <a:lnTo>
                  <a:pt x="81561" y="121853"/>
                </a:lnTo>
                <a:lnTo>
                  <a:pt x="81561" y="112055"/>
                </a:lnTo>
                <a:close/>
                <a:moveTo>
                  <a:pt x="101432" y="112055"/>
                </a:moveTo>
                <a:lnTo>
                  <a:pt x="101432" y="121853"/>
                </a:lnTo>
                <a:lnTo>
                  <a:pt x="91759" y="121853"/>
                </a:lnTo>
                <a:lnTo>
                  <a:pt x="91759" y="112055"/>
                </a:lnTo>
                <a:close/>
                <a:moveTo>
                  <a:pt x="111655" y="112055"/>
                </a:moveTo>
                <a:lnTo>
                  <a:pt x="111655" y="121853"/>
                </a:lnTo>
                <a:lnTo>
                  <a:pt x="101857" y="121853"/>
                </a:lnTo>
                <a:lnTo>
                  <a:pt x="101857" y="112055"/>
                </a:lnTo>
                <a:close/>
                <a:moveTo>
                  <a:pt x="121754" y="112055"/>
                </a:moveTo>
                <a:lnTo>
                  <a:pt x="121754" y="121853"/>
                </a:lnTo>
                <a:lnTo>
                  <a:pt x="112055" y="121853"/>
                </a:lnTo>
                <a:lnTo>
                  <a:pt x="112055" y="112055"/>
                </a:lnTo>
                <a:close/>
                <a:moveTo>
                  <a:pt x="131952" y="112055"/>
                </a:moveTo>
                <a:lnTo>
                  <a:pt x="131952" y="121853"/>
                </a:lnTo>
                <a:lnTo>
                  <a:pt x="122179" y="121853"/>
                </a:lnTo>
                <a:lnTo>
                  <a:pt x="122179" y="112055"/>
                </a:lnTo>
                <a:close/>
                <a:moveTo>
                  <a:pt x="142050" y="112055"/>
                </a:moveTo>
                <a:lnTo>
                  <a:pt x="142050" y="121853"/>
                </a:lnTo>
                <a:lnTo>
                  <a:pt x="132377" y="121853"/>
                </a:lnTo>
                <a:lnTo>
                  <a:pt x="132377" y="112055"/>
                </a:lnTo>
                <a:close/>
                <a:moveTo>
                  <a:pt x="152173" y="112055"/>
                </a:moveTo>
                <a:lnTo>
                  <a:pt x="152173" y="121853"/>
                </a:lnTo>
                <a:lnTo>
                  <a:pt x="142475" y="121853"/>
                </a:lnTo>
                <a:lnTo>
                  <a:pt x="142475" y="112055"/>
                </a:lnTo>
                <a:close/>
                <a:moveTo>
                  <a:pt x="162372" y="112055"/>
                </a:moveTo>
                <a:lnTo>
                  <a:pt x="162372" y="121853"/>
                </a:lnTo>
                <a:lnTo>
                  <a:pt x="152573" y="121853"/>
                </a:lnTo>
                <a:lnTo>
                  <a:pt x="152573" y="112055"/>
                </a:lnTo>
                <a:close/>
                <a:moveTo>
                  <a:pt x="172470" y="112055"/>
                </a:moveTo>
                <a:lnTo>
                  <a:pt x="172470" y="121853"/>
                </a:lnTo>
                <a:lnTo>
                  <a:pt x="162797" y="121853"/>
                </a:lnTo>
                <a:lnTo>
                  <a:pt x="162797" y="112055"/>
                </a:lnTo>
                <a:close/>
                <a:moveTo>
                  <a:pt x="182668" y="112055"/>
                </a:moveTo>
                <a:lnTo>
                  <a:pt x="182668" y="121853"/>
                </a:lnTo>
                <a:lnTo>
                  <a:pt x="172895" y="121853"/>
                </a:lnTo>
                <a:lnTo>
                  <a:pt x="172895" y="112055"/>
                </a:lnTo>
                <a:close/>
                <a:moveTo>
                  <a:pt x="192791" y="112055"/>
                </a:moveTo>
                <a:lnTo>
                  <a:pt x="192791" y="121853"/>
                </a:lnTo>
                <a:lnTo>
                  <a:pt x="183093" y="121853"/>
                </a:lnTo>
                <a:lnTo>
                  <a:pt x="183093" y="112055"/>
                </a:lnTo>
                <a:close/>
                <a:moveTo>
                  <a:pt x="202989" y="112055"/>
                </a:moveTo>
                <a:lnTo>
                  <a:pt x="202989" y="121853"/>
                </a:lnTo>
                <a:lnTo>
                  <a:pt x="193191" y="121853"/>
                </a:lnTo>
                <a:lnTo>
                  <a:pt x="193191" y="112055"/>
                </a:lnTo>
                <a:close/>
                <a:moveTo>
                  <a:pt x="213088" y="112055"/>
                </a:moveTo>
                <a:lnTo>
                  <a:pt x="213088" y="121853"/>
                </a:lnTo>
                <a:lnTo>
                  <a:pt x="203414" y="121853"/>
                </a:lnTo>
                <a:lnTo>
                  <a:pt x="203414" y="112055"/>
                </a:lnTo>
                <a:close/>
                <a:moveTo>
                  <a:pt x="223286" y="112055"/>
                </a:moveTo>
                <a:lnTo>
                  <a:pt x="223286" y="121853"/>
                </a:lnTo>
                <a:lnTo>
                  <a:pt x="213513" y="121853"/>
                </a:lnTo>
                <a:lnTo>
                  <a:pt x="213513" y="112055"/>
                </a:lnTo>
                <a:close/>
                <a:moveTo>
                  <a:pt x="233409" y="112055"/>
                </a:moveTo>
                <a:lnTo>
                  <a:pt x="233409" y="121853"/>
                </a:lnTo>
                <a:lnTo>
                  <a:pt x="223611" y="121853"/>
                </a:lnTo>
                <a:lnTo>
                  <a:pt x="223611" y="112055"/>
                </a:lnTo>
                <a:close/>
                <a:moveTo>
                  <a:pt x="243507" y="112055"/>
                </a:moveTo>
                <a:lnTo>
                  <a:pt x="243507" y="121853"/>
                </a:lnTo>
                <a:lnTo>
                  <a:pt x="233809" y="121853"/>
                </a:lnTo>
                <a:lnTo>
                  <a:pt x="233809" y="112055"/>
                </a:lnTo>
                <a:close/>
                <a:moveTo>
                  <a:pt x="253706" y="112055"/>
                </a:moveTo>
                <a:lnTo>
                  <a:pt x="253706" y="121853"/>
                </a:lnTo>
                <a:lnTo>
                  <a:pt x="243907" y="121853"/>
                </a:lnTo>
                <a:lnTo>
                  <a:pt x="243907" y="112055"/>
                </a:lnTo>
                <a:close/>
                <a:moveTo>
                  <a:pt x="263804" y="112055"/>
                </a:moveTo>
                <a:lnTo>
                  <a:pt x="263804" y="121853"/>
                </a:lnTo>
                <a:lnTo>
                  <a:pt x="254131" y="121853"/>
                </a:lnTo>
                <a:lnTo>
                  <a:pt x="254131" y="112055"/>
                </a:lnTo>
                <a:close/>
                <a:moveTo>
                  <a:pt x="274027" y="112055"/>
                </a:moveTo>
                <a:lnTo>
                  <a:pt x="274027" y="121853"/>
                </a:lnTo>
                <a:lnTo>
                  <a:pt x="264229" y="121853"/>
                </a:lnTo>
                <a:lnTo>
                  <a:pt x="264229" y="112055"/>
                </a:lnTo>
                <a:close/>
                <a:moveTo>
                  <a:pt x="284125" y="112055"/>
                </a:moveTo>
                <a:lnTo>
                  <a:pt x="284125" y="121853"/>
                </a:lnTo>
                <a:lnTo>
                  <a:pt x="274427" y="121853"/>
                </a:lnTo>
                <a:lnTo>
                  <a:pt x="274427" y="112055"/>
                </a:lnTo>
                <a:close/>
                <a:moveTo>
                  <a:pt x="10098" y="122278"/>
                </a:moveTo>
                <a:lnTo>
                  <a:pt x="10098" y="131952"/>
                </a:lnTo>
                <a:lnTo>
                  <a:pt x="425" y="131952"/>
                </a:lnTo>
                <a:lnTo>
                  <a:pt x="425" y="122278"/>
                </a:lnTo>
                <a:close/>
                <a:moveTo>
                  <a:pt x="20321" y="122278"/>
                </a:moveTo>
                <a:lnTo>
                  <a:pt x="20321" y="131952"/>
                </a:lnTo>
                <a:lnTo>
                  <a:pt x="10523" y="131952"/>
                </a:lnTo>
                <a:lnTo>
                  <a:pt x="10523" y="122278"/>
                </a:lnTo>
                <a:close/>
                <a:moveTo>
                  <a:pt x="30420" y="122278"/>
                </a:moveTo>
                <a:lnTo>
                  <a:pt x="30420" y="131952"/>
                </a:lnTo>
                <a:lnTo>
                  <a:pt x="20721" y="131952"/>
                </a:lnTo>
                <a:lnTo>
                  <a:pt x="20721" y="122278"/>
                </a:lnTo>
                <a:close/>
                <a:moveTo>
                  <a:pt x="40618" y="122278"/>
                </a:moveTo>
                <a:lnTo>
                  <a:pt x="40618" y="131952"/>
                </a:lnTo>
                <a:lnTo>
                  <a:pt x="30820" y="131952"/>
                </a:lnTo>
                <a:lnTo>
                  <a:pt x="30820" y="122278"/>
                </a:lnTo>
                <a:close/>
                <a:moveTo>
                  <a:pt x="50716" y="122278"/>
                </a:moveTo>
                <a:lnTo>
                  <a:pt x="50716" y="131952"/>
                </a:lnTo>
                <a:lnTo>
                  <a:pt x="41043" y="131952"/>
                </a:lnTo>
                <a:lnTo>
                  <a:pt x="41043" y="122278"/>
                </a:lnTo>
                <a:close/>
                <a:moveTo>
                  <a:pt x="60939" y="122278"/>
                </a:moveTo>
                <a:lnTo>
                  <a:pt x="60939" y="131952"/>
                </a:lnTo>
                <a:lnTo>
                  <a:pt x="51141" y="131952"/>
                </a:lnTo>
                <a:lnTo>
                  <a:pt x="51141" y="122278"/>
                </a:lnTo>
                <a:close/>
                <a:moveTo>
                  <a:pt x="71038" y="122278"/>
                </a:moveTo>
                <a:lnTo>
                  <a:pt x="71038" y="131952"/>
                </a:lnTo>
                <a:lnTo>
                  <a:pt x="61239" y="131952"/>
                </a:lnTo>
                <a:lnTo>
                  <a:pt x="61239" y="122278"/>
                </a:lnTo>
                <a:close/>
                <a:moveTo>
                  <a:pt x="81136" y="122278"/>
                </a:moveTo>
                <a:lnTo>
                  <a:pt x="81136" y="131952"/>
                </a:lnTo>
                <a:lnTo>
                  <a:pt x="71438" y="131952"/>
                </a:lnTo>
                <a:lnTo>
                  <a:pt x="71438" y="122278"/>
                </a:lnTo>
                <a:close/>
                <a:moveTo>
                  <a:pt x="91334" y="122278"/>
                </a:moveTo>
                <a:lnTo>
                  <a:pt x="91334" y="131952"/>
                </a:lnTo>
                <a:lnTo>
                  <a:pt x="81561" y="131952"/>
                </a:lnTo>
                <a:lnTo>
                  <a:pt x="81561" y="122278"/>
                </a:lnTo>
                <a:close/>
                <a:moveTo>
                  <a:pt x="101432" y="122278"/>
                </a:moveTo>
                <a:lnTo>
                  <a:pt x="101432" y="131952"/>
                </a:lnTo>
                <a:lnTo>
                  <a:pt x="91759" y="131952"/>
                </a:lnTo>
                <a:lnTo>
                  <a:pt x="91759" y="122278"/>
                </a:lnTo>
                <a:close/>
                <a:moveTo>
                  <a:pt x="111655" y="122278"/>
                </a:moveTo>
                <a:lnTo>
                  <a:pt x="111655" y="131952"/>
                </a:lnTo>
                <a:lnTo>
                  <a:pt x="101857" y="131952"/>
                </a:lnTo>
                <a:lnTo>
                  <a:pt x="101857" y="122278"/>
                </a:lnTo>
                <a:close/>
                <a:moveTo>
                  <a:pt x="121754" y="122278"/>
                </a:moveTo>
                <a:lnTo>
                  <a:pt x="121754" y="131952"/>
                </a:lnTo>
                <a:lnTo>
                  <a:pt x="112055" y="131952"/>
                </a:lnTo>
                <a:lnTo>
                  <a:pt x="112055" y="122278"/>
                </a:lnTo>
                <a:close/>
                <a:moveTo>
                  <a:pt x="131952" y="122278"/>
                </a:moveTo>
                <a:lnTo>
                  <a:pt x="131952" y="131952"/>
                </a:lnTo>
                <a:lnTo>
                  <a:pt x="122179" y="131952"/>
                </a:lnTo>
                <a:lnTo>
                  <a:pt x="122179" y="122278"/>
                </a:lnTo>
                <a:close/>
                <a:moveTo>
                  <a:pt x="142050" y="122278"/>
                </a:moveTo>
                <a:lnTo>
                  <a:pt x="142050" y="131952"/>
                </a:lnTo>
                <a:lnTo>
                  <a:pt x="132377" y="131952"/>
                </a:lnTo>
                <a:lnTo>
                  <a:pt x="132377" y="122278"/>
                </a:lnTo>
                <a:close/>
                <a:moveTo>
                  <a:pt x="152173" y="122278"/>
                </a:moveTo>
                <a:lnTo>
                  <a:pt x="152173" y="131952"/>
                </a:lnTo>
                <a:lnTo>
                  <a:pt x="142475" y="131952"/>
                </a:lnTo>
                <a:lnTo>
                  <a:pt x="142475" y="122278"/>
                </a:lnTo>
                <a:close/>
                <a:moveTo>
                  <a:pt x="162372" y="122278"/>
                </a:moveTo>
                <a:lnTo>
                  <a:pt x="162372" y="131952"/>
                </a:lnTo>
                <a:lnTo>
                  <a:pt x="152573" y="131952"/>
                </a:lnTo>
                <a:lnTo>
                  <a:pt x="152573" y="122278"/>
                </a:lnTo>
                <a:close/>
                <a:moveTo>
                  <a:pt x="172470" y="122278"/>
                </a:moveTo>
                <a:lnTo>
                  <a:pt x="172470" y="131952"/>
                </a:lnTo>
                <a:lnTo>
                  <a:pt x="162797" y="131952"/>
                </a:lnTo>
                <a:lnTo>
                  <a:pt x="162797" y="122278"/>
                </a:lnTo>
                <a:close/>
                <a:moveTo>
                  <a:pt x="182668" y="122278"/>
                </a:moveTo>
                <a:lnTo>
                  <a:pt x="182668" y="131952"/>
                </a:lnTo>
                <a:lnTo>
                  <a:pt x="172895" y="131952"/>
                </a:lnTo>
                <a:lnTo>
                  <a:pt x="172895" y="122278"/>
                </a:lnTo>
                <a:close/>
                <a:moveTo>
                  <a:pt x="192791" y="122278"/>
                </a:moveTo>
                <a:lnTo>
                  <a:pt x="192791" y="131952"/>
                </a:lnTo>
                <a:lnTo>
                  <a:pt x="183093" y="131952"/>
                </a:lnTo>
                <a:lnTo>
                  <a:pt x="183093" y="122278"/>
                </a:lnTo>
                <a:close/>
                <a:moveTo>
                  <a:pt x="202989" y="122278"/>
                </a:moveTo>
                <a:lnTo>
                  <a:pt x="202989" y="131952"/>
                </a:lnTo>
                <a:lnTo>
                  <a:pt x="193191" y="131952"/>
                </a:lnTo>
                <a:lnTo>
                  <a:pt x="193191" y="122278"/>
                </a:lnTo>
                <a:close/>
                <a:moveTo>
                  <a:pt x="213088" y="122278"/>
                </a:moveTo>
                <a:lnTo>
                  <a:pt x="213088" y="131952"/>
                </a:lnTo>
                <a:lnTo>
                  <a:pt x="203414" y="131952"/>
                </a:lnTo>
                <a:lnTo>
                  <a:pt x="203414" y="122278"/>
                </a:lnTo>
                <a:close/>
                <a:moveTo>
                  <a:pt x="223286" y="122278"/>
                </a:moveTo>
                <a:lnTo>
                  <a:pt x="223286" y="131952"/>
                </a:lnTo>
                <a:lnTo>
                  <a:pt x="213513" y="131952"/>
                </a:lnTo>
                <a:lnTo>
                  <a:pt x="213513" y="122278"/>
                </a:lnTo>
                <a:close/>
                <a:moveTo>
                  <a:pt x="233409" y="122278"/>
                </a:moveTo>
                <a:lnTo>
                  <a:pt x="233409" y="131952"/>
                </a:lnTo>
                <a:lnTo>
                  <a:pt x="223611" y="131952"/>
                </a:lnTo>
                <a:lnTo>
                  <a:pt x="223611" y="122278"/>
                </a:lnTo>
                <a:close/>
                <a:moveTo>
                  <a:pt x="243507" y="122278"/>
                </a:moveTo>
                <a:lnTo>
                  <a:pt x="243507" y="131952"/>
                </a:lnTo>
                <a:lnTo>
                  <a:pt x="233809" y="131952"/>
                </a:lnTo>
                <a:lnTo>
                  <a:pt x="233809" y="122278"/>
                </a:lnTo>
                <a:close/>
                <a:moveTo>
                  <a:pt x="253706" y="122278"/>
                </a:moveTo>
                <a:lnTo>
                  <a:pt x="253706" y="131952"/>
                </a:lnTo>
                <a:lnTo>
                  <a:pt x="243907" y="131952"/>
                </a:lnTo>
                <a:lnTo>
                  <a:pt x="243907" y="122278"/>
                </a:lnTo>
                <a:close/>
                <a:moveTo>
                  <a:pt x="263804" y="122278"/>
                </a:moveTo>
                <a:lnTo>
                  <a:pt x="263804" y="131952"/>
                </a:lnTo>
                <a:lnTo>
                  <a:pt x="254131" y="131952"/>
                </a:lnTo>
                <a:lnTo>
                  <a:pt x="254131" y="122278"/>
                </a:lnTo>
                <a:close/>
                <a:moveTo>
                  <a:pt x="274027" y="122278"/>
                </a:moveTo>
                <a:lnTo>
                  <a:pt x="274027" y="131952"/>
                </a:lnTo>
                <a:lnTo>
                  <a:pt x="264229" y="131952"/>
                </a:lnTo>
                <a:lnTo>
                  <a:pt x="264229" y="122278"/>
                </a:lnTo>
                <a:close/>
                <a:moveTo>
                  <a:pt x="284125" y="122278"/>
                </a:moveTo>
                <a:lnTo>
                  <a:pt x="284125" y="131952"/>
                </a:lnTo>
                <a:lnTo>
                  <a:pt x="274427" y="131952"/>
                </a:lnTo>
                <a:lnTo>
                  <a:pt x="274427" y="122278"/>
                </a:lnTo>
                <a:close/>
                <a:moveTo>
                  <a:pt x="10098" y="132376"/>
                </a:moveTo>
                <a:lnTo>
                  <a:pt x="10098" y="142150"/>
                </a:lnTo>
                <a:lnTo>
                  <a:pt x="425" y="142150"/>
                </a:lnTo>
                <a:lnTo>
                  <a:pt x="425" y="132376"/>
                </a:lnTo>
                <a:close/>
                <a:moveTo>
                  <a:pt x="20321" y="132376"/>
                </a:moveTo>
                <a:lnTo>
                  <a:pt x="20321" y="142150"/>
                </a:lnTo>
                <a:lnTo>
                  <a:pt x="10523" y="142150"/>
                </a:lnTo>
                <a:lnTo>
                  <a:pt x="10523" y="132376"/>
                </a:lnTo>
                <a:close/>
                <a:moveTo>
                  <a:pt x="30420" y="132376"/>
                </a:moveTo>
                <a:lnTo>
                  <a:pt x="30420" y="142150"/>
                </a:lnTo>
                <a:lnTo>
                  <a:pt x="20721" y="142150"/>
                </a:lnTo>
                <a:lnTo>
                  <a:pt x="20721" y="132376"/>
                </a:lnTo>
                <a:close/>
                <a:moveTo>
                  <a:pt x="40618" y="132376"/>
                </a:moveTo>
                <a:lnTo>
                  <a:pt x="40618" y="142150"/>
                </a:lnTo>
                <a:lnTo>
                  <a:pt x="30820" y="142150"/>
                </a:lnTo>
                <a:lnTo>
                  <a:pt x="30820" y="132376"/>
                </a:lnTo>
                <a:close/>
                <a:moveTo>
                  <a:pt x="50716" y="132376"/>
                </a:moveTo>
                <a:lnTo>
                  <a:pt x="50716" y="142150"/>
                </a:lnTo>
                <a:lnTo>
                  <a:pt x="41043" y="142150"/>
                </a:lnTo>
                <a:lnTo>
                  <a:pt x="41043" y="132376"/>
                </a:lnTo>
                <a:close/>
                <a:moveTo>
                  <a:pt x="60939" y="132376"/>
                </a:moveTo>
                <a:lnTo>
                  <a:pt x="60939" y="142150"/>
                </a:lnTo>
                <a:lnTo>
                  <a:pt x="51141" y="142150"/>
                </a:lnTo>
                <a:lnTo>
                  <a:pt x="51141" y="132376"/>
                </a:lnTo>
                <a:close/>
                <a:moveTo>
                  <a:pt x="71038" y="132376"/>
                </a:moveTo>
                <a:lnTo>
                  <a:pt x="71038" y="142150"/>
                </a:lnTo>
                <a:lnTo>
                  <a:pt x="61239" y="142150"/>
                </a:lnTo>
                <a:lnTo>
                  <a:pt x="61239" y="132376"/>
                </a:lnTo>
                <a:close/>
                <a:moveTo>
                  <a:pt x="81136" y="132376"/>
                </a:moveTo>
                <a:lnTo>
                  <a:pt x="81136" y="142150"/>
                </a:lnTo>
                <a:lnTo>
                  <a:pt x="71438" y="142150"/>
                </a:lnTo>
                <a:lnTo>
                  <a:pt x="71438" y="132376"/>
                </a:lnTo>
                <a:close/>
                <a:moveTo>
                  <a:pt x="91334" y="132376"/>
                </a:moveTo>
                <a:lnTo>
                  <a:pt x="91334" y="142150"/>
                </a:lnTo>
                <a:lnTo>
                  <a:pt x="81561" y="142150"/>
                </a:lnTo>
                <a:lnTo>
                  <a:pt x="81561" y="132376"/>
                </a:lnTo>
                <a:close/>
                <a:moveTo>
                  <a:pt x="101432" y="132376"/>
                </a:moveTo>
                <a:lnTo>
                  <a:pt x="101432" y="142150"/>
                </a:lnTo>
                <a:lnTo>
                  <a:pt x="91759" y="142150"/>
                </a:lnTo>
                <a:lnTo>
                  <a:pt x="91759" y="132376"/>
                </a:lnTo>
                <a:close/>
                <a:moveTo>
                  <a:pt x="111655" y="132376"/>
                </a:moveTo>
                <a:lnTo>
                  <a:pt x="111655" y="142150"/>
                </a:lnTo>
                <a:lnTo>
                  <a:pt x="101857" y="142150"/>
                </a:lnTo>
                <a:lnTo>
                  <a:pt x="101857" y="132376"/>
                </a:lnTo>
                <a:close/>
                <a:moveTo>
                  <a:pt x="121754" y="132376"/>
                </a:moveTo>
                <a:lnTo>
                  <a:pt x="121754" y="142150"/>
                </a:lnTo>
                <a:lnTo>
                  <a:pt x="112055" y="142150"/>
                </a:lnTo>
                <a:lnTo>
                  <a:pt x="112055" y="132376"/>
                </a:lnTo>
                <a:close/>
                <a:moveTo>
                  <a:pt x="131952" y="132376"/>
                </a:moveTo>
                <a:lnTo>
                  <a:pt x="131952" y="142150"/>
                </a:lnTo>
                <a:lnTo>
                  <a:pt x="122179" y="142150"/>
                </a:lnTo>
                <a:lnTo>
                  <a:pt x="122179" y="132376"/>
                </a:lnTo>
                <a:close/>
                <a:moveTo>
                  <a:pt x="142050" y="132376"/>
                </a:moveTo>
                <a:lnTo>
                  <a:pt x="142050" y="142150"/>
                </a:lnTo>
                <a:lnTo>
                  <a:pt x="132377" y="142150"/>
                </a:lnTo>
                <a:lnTo>
                  <a:pt x="132377" y="132376"/>
                </a:lnTo>
                <a:close/>
                <a:moveTo>
                  <a:pt x="152173" y="132376"/>
                </a:moveTo>
                <a:lnTo>
                  <a:pt x="152173" y="142150"/>
                </a:lnTo>
                <a:lnTo>
                  <a:pt x="142475" y="142150"/>
                </a:lnTo>
                <a:lnTo>
                  <a:pt x="142475" y="132376"/>
                </a:lnTo>
                <a:close/>
                <a:moveTo>
                  <a:pt x="162372" y="132376"/>
                </a:moveTo>
                <a:lnTo>
                  <a:pt x="162372" y="142150"/>
                </a:lnTo>
                <a:lnTo>
                  <a:pt x="152573" y="142150"/>
                </a:lnTo>
                <a:lnTo>
                  <a:pt x="152573" y="132376"/>
                </a:lnTo>
                <a:close/>
                <a:moveTo>
                  <a:pt x="172470" y="132376"/>
                </a:moveTo>
                <a:lnTo>
                  <a:pt x="172470" y="142150"/>
                </a:lnTo>
                <a:lnTo>
                  <a:pt x="162797" y="142150"/>
                </a:lnTo>
                <a:lnTo>
                  <a:pt x="162797" y="132376"/>
                </a:lnTo>
                <a:close/>
                <a:moveTo>
                  <a:pt x="182668" y="132376"/>
                </a:moveTo>
                <a:lnTo>
                  <a:pt x="182668" y="142150"/>
                </a:lnTo>
                <a:lnTo>
                  <a:pt x="172895" y="142150"/>
                </a:lnTo>
                <a:lnTo>
                  <a:pt x="172895" y="132376"/>
                </a:lnTo>
                <a:close/>
                <a:moveTo>
                  <a:pt x="192791" y="132376"/>
                </a:moveTo>
                <a:lnTo>
                  <a:pt x="192791" y="142150"/>
                </a:lnTo>
                <a:lnTo>
                  <a:pt x="183093" y="142150"/>
                </a:lnTo>
                <a:lnTo>
                  <a:pt x="183093" y="132376"/>
                </a:lnTo>
                <a:close/>
                <a:moveTo>
                  <a:pt x="202989" y="132376"/>
                </a:moveTo>
                <a:lnTo>
                  <a:pt x="202989" y="142150"/>
                </a:lnTo>
                <a:lnTo>
                  <a:pt x="193191" y="142150"/>
                </a:lnTo>
                <a:lnTo>
                  <a:pt x="193191" y="132376"/>
                </a:lnTo>
                <a:close/>
                <a:moveTo>
                  <a:pt x="213088" y="132376"/>
                </a:moveTo>
                <a:lnTo>
                  <a:pt x="213088" y="142150"/>
                </a:lnTo>
                <a:lnTo>
                  <a:pt x="203414" y="142150"/>
                </a:lnTo>
                <a:lnTo>
                  <a:pt x="203414" y="132376"/>
                </a:lnTo>
                <a:close/>
                <a:moveTo>
                  <a:pt x="223286" y="132376"/>
                </a:moveTo>
                <a:lnTo>
                  <a:pt x="223286" y="142150"/>
                </a:lnTo>
                <a:lnTo>
                  <a:pt x="213513" y="142150"/>
                </a:lnTo>
                <a:lnTo>
                  <a:pt x="213513" y="132376"/>
                </a:lnTo>
                <a:close/>
                <a:moveTo>
                  <a:pt x="233409" y="132376"/>
                </a:moveTo>
                <a:lnTo>
                  <a:pt x="233409" y="142150"/>
                </a:lnTo>
                <a:lnTo>
                  <a:pt x="223611" y="142150"/>
                </a:lnTo>
                <a:lnTo>
                  <a:pt x="223611" y="132376"/>
                </a:lnTo>
                <a:close/>
                <a:moveTo>
                  <a:pt x="243507" y="132376"/>
                </a:moveTo>
                <a:lnTo>
                  <a:pt x="243507" y="142150"/>
                </a:lnTo>
                <a:lnTo>
                  <a:pt x="233809" y="142150"/>
                </a:lnTo>
                <a:lnTo>
                  <a:pt x="233809" y="132376"/>
                </a:lnTo>
                <a:close/>
                <a:moveTo>
                  <a:pt x="253706" y="132376"/>
                </a:moveTo>
                <a:lnTo>
                  <a:pt x="253706" y="142150"/>
                </a:lnTo>
                <a:lnTo>
                  <a:pt x="243907" y="142150"/>
                </a:lnTo>
                <a:lnTo>
                  <a:pt x="243907" y="132376"/>
                </a:lnTo>
                <a:close/>
                <a:moveTo>
                  <a:pt x="263804" y="132376"/>
                </a:moveTo>
                <a:lnTo>
                  <a:pt x="263804" y="142150"/>
                </a:lnTo>
                <a:lnTo>
                  <a:pt x="254131" y="142150"/>
                </a:lnTo>
                <a:lnTo>
                  <a:pt x="254131" y="132376"/>
                </a:lnTo>
                <a:close/>
                <a:moveTo>
                  <a:pt x="274027" y="132376"/>
                </a:moveTo>
                <a:lnTo>
                  <a:pt x="274027" y="142150"/>
                </a:lnTo>
                <a:lnTo>
                  <a:pt x="264229" y="142150"/>
                </a:lnTo>
                <a:lnTo>
                  <a:pt x="264229" y="132376"/>
                </a:lnTo>
                <a:close/>
                <a:moveTo>
                  <a:pt x="284125" y="132376"/>
                </a:moveTo>
                <a:lnTo>
                  <a:pt x="284125" y="142150"/>
                </a:lnTo>
                <a:lnTo>
                  <a:pt x="274427" y="142150"/>
                </a:lnTo>
                <a:lnTo>
                  <a:pt x="274427" y="132376"/>
                </a:lnTo>
                <a:close/>
                <a:moveTo>
                  <a:pt x="10098" y="142575"/>
                </a:moveTo>
                <a:lnTo>
                  <a:pt x="10098" y="152273"/>
                </a:lnTo>
                <a:lnTo>
                  <a:pt x="425" y="152273"/>
                </a:lnTo>
                <a:lnTo>
                  <a:pt x="425" y="142575"/>
                </a:lnTo>
                <a:close/>
                <a:moveTo>
                  <a:pt x="20321" y="142575"/>
                </a:moveTo>
                <a:lnTo>
                  <a:pt x="20321" y="152273"/>
                </a:lnTo>
                <a:lnTo>
                  <a:pt x="10523" y="152273"/>
                </a:lnTo>
                <a:lnTo>
                  <a:pt x="10523" y="142575"/>
                </a:lnTo>
                <a:close/>
                <a:moveTo>
                  <a:pt x="30420" y="142575"/>
                </a:moveTo>
                <a:lnTo>
                  <a:pt x="30420" y="152273"/>
                </a:lnTo>
                <a:lnTo>
                  <a:pt x="20721" y="152273"/>
                </a:lnTo>
                <a:lnTo>
                  <a:pt x="20721" y="142575"/>
                </a:lnTo>
                <a:close/>
                <a:moveTo>
                  <a:pt x="40618" y="142575"/>
                </a:moveTo>
                <a:lnTo>
                  <a:pt x="40618" y="152273"/>
                </a:lnTo>
                <a:lnTo>
                  <a:pt x="30820" y="152273"/>
                </a:lnTo>
                <a:lnTo>
                  <a:pt x="30820" y="142575"/>
                </a:lnTo>
                <a:close/>
                <a:moveTo>
                  <a:pt x="50716" y="142575"/>
                </a:moveTo>
                <a:lnTo>
                  <a:pt x="50716" y="152273"/>
                </a:lnTo>
                <a:lnTo>
                  <a:pt x="41043" y="152273"/>
                </a:lnTo>
                <a:lnTo>
                  <a:pt x="41043" y="142575"/>
                </a:lnTo>
                <a:close/>
                <a:moveTo>
                  <a:pt x="60939" y="142575"/>
                </a:moveTo>
                <a:lnTo>
                  <a:pt x="60939" y="152273"/>
                </a:lnTo>
                <a:lnTo>
                  <a:pt x="51141" y="152273"/>
                </a:lnTo>
                <a:lnTo>
                  <a:pt x="51141" y="142575"/>
                </a:lnTo>
                <a:close/>
                <a:moveTo>
                  <a:pt x="71038" y="142575"/>
                </a:moveTo>
                <a:lnTo>
                  <a:pt x="71038" y="152273"/>
                </a:lnTo>
                <a:lnTo>
                  <a:pt x="61239" y="152273"/>
                </a:lnTo>
                <a:lnTo>
                  <a:pt x="61239" y="142575"/>
                </a:lnTo>
                <a:close/>
                <a:moveTo>
                  <a:pt x="81136" y="142575"/>
                </a:moveTo>
                <a:lnTo>
                  <a:pt x="81136" y="152273"/>
                </a:lnTo>
                <a:lnTo>
                  <a:pt x="71438" y="152273"/>
                </a:lnTo>
                <a:lnTo>
                  <a:pt x="71438" y="142575"/>
                </a:lnTo>
                <a:close/>
                <a:moveTo>
                  <a:pt x="91334" y="142575"/>
                </a:moveTo>
                <a:lnTo>
                  <a:pt x="91334" y="152273"/>
                </a:lnTo>
                <a:lnTo>
                  <a:pt x="81561" y="152273"/>
                </a:lnTo>
                <a:lnTo>
                  <a:pt x="81561" y="142575"/>
                </a:lnTo>
                <a:close/>
                <a:moveTo>
                  <a:pt x="101432" y="142575"/>
                </a:moveTo>
                <a:lnTo>
                  <a:pt x="101432" y="152273"/>
                </a:lnTo>
                <a:lnTo>
                  <a:pt x="91759" y="152273"/>
                </a:lnTo>
                <a:lnTo>
                  <a:pt x="91759" y="142575"/>
                </a:lnTo>
                <a:close/>
                <a:moveTo>
                  <a:pt x="111655" y="142575"/>
                </a:moveTo>
                <a:lnTo>
                  <a:pt x="111655" y="152273"/>
                </a:lnTo>
                <a:lnTo>
                  <a:pt x="101857" y="152273"/>
                </a:lnTo>
                <a:lnTo>
                  <a:pt x="101857" y="142575"/>
                </a:lnTo>
                <a:close/>
                <a:moveTo>
                  <a:pt x="121754" y="142575"/>
                </a:moveTo>
                <a:lnTo>
                  <a:pt x="121754" y="152273"/>
                </a:lnTo>
                <a:lnTo>
                  <a:pt x="112055" y="152273"/>
                </a:lnTo>
                <a:lnTo>
                  <a:pt x="112055" y="142575"/>
                </a:lnTo>
                <a:close/>
                <a:moveTo>
                  <a:pt x="131952" y="142575"/>
                </a:moveTo>
                <a:lnTo>
                  <a:pt x="131952" y="152273"/>
                </a:lnTo>
                <a:lnTo>
                  <a:pt x="122179" y="152273"/>
                </a:lnTo>
                <a:lnTo>
                  <a:pt x="122179" y="142575"/>
                </a:lnTo>
                <a:close/>
                <a:moveTo>
                  <a:pt x="142050" y="142575"/>
                </a:moveTo>
                <a:lnTo>
                  <a:pt x="142050" y="152273"/>
                </a:lnTo>
                <a:lnTo>
                  <a:pt x="132377" y="152273"/>
                </a:lnTo>
                <a:lnTo>
                  <a:pt x="132377" y="142575"/>
                </a:lnTo>
                <a:close/>
                <a:moveTo>
                  <a:pt x="152173" y="142575"/>
                </a:moveTo>
                <a:lnTo>
                  <a:pt x="152173" y="152273"/>
                </a:lnTo>
                <a:lnTo>
                  <a:pt x="142475" y="152273"/>
                </a:lnTo>
                <a:lnTo>
                  <a:pt x="142475" y="142575"/>
                </a:lnTo>
                <a:close/>
                <a:moveTo>
                  <a:pt x="162372" y="142575"/>
                </a:moveTo>
                <a:lnTo>
                  <a:pt x="162372" y="152273"/>
                </a:lnTo>
                <a:lnTo>
                  <a:pt x="152573" y="152273"/>
                </a:lnTo>
                <a:lnTo>
                  <a:pt x="152573" y="142575"/>
                </a:lnTo>
                <a:close/>
                <a:moveTo>
                  <a:pt x="172470" y="142575"/>
                </a:moveTo>
                <a:lnTo>
                  <a:pt x="172470" y="152273"/>
                </a:lnTo>
                <a:lnTo>
                  <a:pt x="162797" y="152273"/>
                </a:lnTo>
                <a:lnTo>
                  <a:pt x="162797" y="142575"/>
                </a:lnTo>
                <a:close/>
                <a:moveTo>
                  <a:pt x="182668" y="142575"/>
                </a:moveTo>
                <a:lnTo>
                  <a:pt x="182668" y="152273"/>
                </a:lnTo>
                <a:lnTo>
                  <a:pt x="172895" y="152273"/>
                </a:lnTo>
                <a:lnTo>
                  <a:pt x="172895" y="142575"/>
                </a:lnTo>
                <a:close/>
                <a:moveTo>
                  <a:pt x="192791" y="142575"/>
                </a:moveTo>
                <a:lnTo>
                  <a:pt x="192791" y="152273"/>
                </a:lnTo>
                <a:lnTo>
                  <a:pt x="183093" y="152273"/>
                </a:lnTo>
                <a:lnTo>
                  <a:pt x="183093" y="142575"/>
                </a:lnTo>
                <a:close/>
                <a:moveTo>
                  <a:pt x="202989" y="142575"/>
                </a:moveTo>
                <a:lnTo>
                  <a:pt x="202989" y="152273"/>
                </a:lnTo>
                <a:lnTo>
                  <a:pt x="193191" y="152273"/>
                </a:lnTo>
                <a:lnTo>
                  <a:pt x="193191" y="142575"/>
                </a:lnTo>
                <a:close/>
                <a:moveTo>
                  <a:pt x="213088" y="142575"/>
                </a:moveTo>
                <a:lnTo>
                  <a:pt x="213088" y="152273"/>
                </a:lnTo>
                <a:lnTo>
                  <a:pt x="203414" y="152273"/>
                </a:lnTo>
                <a:lnTo>
                  <a:pt x="203414" y="142575"/>
                </a:lnTo>
                <a:close/>
                <a:moveTo>
                  <a:pt x="223286" y="142575"/>
                </a:moveTo>
                <a:lnTo>
                  <a:pt x="223286" y="152273"/>
                </a:lnTo>
                <a:lnTo>
                  <a:pt x="213513" y="152273"/>
                </a:lnTo>
                <a:lnTo>
                  <a:pt x="213513" y="142575"/>
                </a:lnTo>
                <a:close/>
                <a:moveTo>
                  <a:pt x="233409" y="142575"/>
                </a:moveTo>
                <a:lnTo>
                  <a:pt x="233409" y="152273"/>
                </a:lnTo>
                <a:lnTo>
                  <a:pt x="223611" y="152273"/>
                </a:lnTo>
                <a:lnTo>
                  <a:pt x="223611" y="142575"/>
                </a:lnTo>
                <a:close/>
                <a:moveTo>
                  <a:pt x="243507" y="142575"/>
                </a:moveTo>
                <a:lnTo>
                  <a:pt x="243507" y="152273"/>
                </a:lnTo>
                <a:lnTo>
                  <a:pt x="233809" y="152273"/>
                </a:lnTo>
                <a:lnTo>
                  <a:pt x="233809" y="142575"/>
                </a:lnTo>
                <a:close/>
                <a:moveTo>
                  <a:pt x="253706" y="142575"/>
                </a:moveTo>
                <a:lnTo>
                  <a:pt x="253706" y="152273"/>
                </a:lnTo>
                <a:lnTo>
                  <a:pt x="243907" y="152273"/>
                </a:lnTo>
                <a:lnTo>
                  <a:pt x="243907" y="142575"/>
                </a:lnTo>
                <a:close/>
                <a:moveTo>
                  <a:pt x="263804" y="142575"/>
                </a:moveTo>
                <a:lnTo>
                  <a:pt x="263804" y="152273"/>
                </a:lnTo>
                <a:lnTo>
                  <a:pt x="254131" y="152273"/>
                </a:lnTo>
                <a:lnTo>
                  <a:pt x="254131" y="142575"/>
                </a:lnTo>
                <a:close/>
                <a:moveTo>
                  <a:pt x="274027" y="142575"/>
                </a:moveTo>
                <a:lnTo>
                  <a:pt x="274027" y="152273"/>
                </a:lnTo>
                <a:lnTo>
                  <a:pt x="264229" y="152273"/>
                </a:lnTo>
                <a:lnTo>
                  <a:pt x="264229" y="142575"/>
                </a:lnTo>
                <a:close/>
                <a:moveTo>
                  <a:pt x="284125" y="142575"/>
                </a:moveTo>
                <a:lnTo>
                  <a:pt x="284125" y="152273"/>
                </a:lnTo>
                <a:lnTo>
                  <a:pt x="274427" y="152273"/>
                </a:lnTo>
                <a:lnTo>
                  <a:pt x="274427" y="142575"/>
                </a:lnTo>
                <a:close/>
                <a:moveTo>
                  <a:pt x="10098" y="152673"/>
                </a:moveTo>
                <a:lnTo>
                  <a:pt x="10098" y="162371"/>
                </a:lnTo>
                <a:lnTo>
                  <a:pt x="425" y="162371"/>
                </a:lnTo>
                <a:lnTo>
                  <a:pt x="425" y="152673"/>
                </a:lnTo>
                <a:close/>
                <a:moveTo>
                  <a:pt x="20321" y="152673"/>
                </a:moveTo>
                <a:lnTo>
                  <a:pt x="20321" y="162371"/>
                </a:lnTo>
                <a:lnTo>
                  <a:pt x="10523" y="162371"/>
                </a:lnTo>
                <a:lnTo>
                  <a:pt x="10523" y="152673"/>
                </a:lnTo>
                <a:close/>
                <a:moveTo>
                  <a:pt x="30420" y="152673"/>
                </a:moveTo>
                <a:lnTo>
                  <a:pt x="30420" y="162371"/>
                </a:lnTo>
                <a:lnTo>
                  <a:pt x="20721" y="162371"/>
                </a:lnTo>
                <a:lnTo>
                  <a:pt x="20721" y="152673"/>
                </a:lnTo>
                <a:close/>
                <a:moveTo>
                  <a:pt x="40618" y="152673"/>
                </a:moveTo>
                <a:lnTo>
                  <a:pt x="40618" y="162371"/>
                </a:lnTo>
                <a:lnTo>
                  <a:pt x="30820" y="162371"/>
                </a:lnTo>
                <a:lnTo>
                  <a:pt x="30820" y="152673"/>
                </a:lnTo>
                <a:close/>
                <a:moveTo>
                  <a:pt x="50716" y="152673"/>
                </a:moveTo>
                <a:lnTo>
                  <a:pt x="50716" y="162371"/>
                </a:lnTo>
                <a:lnTo>
                  <a:pt x="41043" y="162371"/>
                </a:lnTo>
                <a:lnTo>
                  <a:pt x="41043" y="152673"/>
                </a:lnTo>
                <a:close/>
                <a:moveTo>
                  <a:pt x="60939" y="152673"/>
                </a:moveTo>
                <a:lnTo>
                  <a:pt x="60939" y="162371"/>
                </a:lnTo>
                <a:lnTo>
                  <a:pt x="51141" y="162371"/>
                </a:lnTo>
                <a:lnTo>
                  <a:pt x="51141" y="152673"/>
                </a:lnTo>
                <a:close/>
                <a:moveTo>
                  <a:pt x="71038" y="152673"/>
                </a:moveTo>
                <a:lnTo>
                  <a:pt x="71038" y="162371"/>
                </a:lnTo>
                <a:lnTo>
                  <a:pt x="61239" y="162371"/>
                </a:lnTo>
                <a:lnTo>
                  <a:pt x="61239" y="152673"/>
                </a:lnTo>
                <a:close/>
                <a:moveTo>
                  <a:pt x="81136" y="152673"/>
                </a:moveTo>
                <a:lnTo>
                  <a:pt x="81136" y="162371"/>
                </a:lnTo>
                <a:lnTo>
                  <a:pt x="71438" y="162371"/>
                </a:lnTo>
                <a:lnTo>
                  <a:pt x="71438" y="152673"/>
                </a:lnTo>
                <a:close/>
                <a:moveTo>
                  <a:pt x="91334" y="152673"/>
                </a:moveTo>
                <a:lnTo>
                  <a:pt x="91334" y="162371"/>
                </a:lnTo>
                <a:lnTo>
                  <a:pt x="81561" y="162371"/>
                </a:lnTo>
                <a:lnTo>
                  <a:pt x="81561" y="152673"/>
                </a:lnTo>
                <a:close/>
                <a:moveTo>
                  <a:pt x="101432" y="152673"/>
                </a:moveTo>
                <a:lnTo>
                  <a:pt x="101432" y="162371"/>
                </a:lnTo>
                <a:lnTo>
                  <a:pt x="91759" y="162371"/>
                </a:lnTo>
                <a:lnTo>
                  <a:pt x="91759" y="152673"/>
                </a:lnTo>
                <a:close/>
                <a:moveTo>
                  <a:pt x="111655" y="152673"/>
                </a:moveTo>
                <a:lnTo>
                  <a:pt x="111655" y="162371"/>
                </a:lnTo>
                <a:lnTo>
                  <a:pt x="101857" y="162371"/>
                </a:lnTo>
                <a:lnTo>
                  <a:pt x="101857" y="152673"/>
                </a:lnTo>
                <a:close/>
                <a:moveTo>
                  <a:pt x="121754" y="152673"/>
                </a:moveTo>
                <a:lnTo>
                  <a:pt x="121754" y="162371"/>
                </a:lnTo>
                <a:lnTo>
                  <a:pt x="112055" y="162371"/>
                </a:lnTo>
                <a:lnTo>
                  <a:pt x="112055" y="152673"/>
                </a:lnTo>
                <a:close/>
                <a:moveTo>
                  <a:pt x="131952" y="152673"/>
                </a:moveTo>
                <a:lnTo>
                  <a:pt x="131952" y="162371"/>
                </a:lnTo>
                <a:lnTo>
                  <a:pt x="122179" y="162371"/>
                </a:lnTo>
                <a:lnTo>
                  <a:pt x="122179" y="152673"/>
                </a:lnTo>
                <a:close/>
                <a:moveTo>
                  <a:pt x="142050" y="152673"/>
                </a:moveTo>
                <a:lnTo>
                  <a:pt x="142050" y="162371"/>
                </a:lnTo>
                <a:lnTo>
                  <a:pt x="132377" y="162371"/>
                </a:lnTo>
                <a:lnTo>
                  <a:pt x="132377" y="152673"/>
                </a:lnTo>
                <a:close/>
                <a:moveTo>
                  <a:pt x="152173" y="152673"/>
                </a:moveTo>
                <a:lnTo>
                  <a:pt x="152173" y="162371"/>
                </a:lnTo>
                <a:lnTo>
                  <a:pt x="142475" y="162371"/>
                </a:lnTo>
                <a:lnTo>
                  <a:pt x="142475" y="152673"/>
                </a:lnTo>
                <a:close/>
                <a:moveTo>
                  <a:pt x="162372" y="152673"/>
                </a:moveTo>
                <a:lnTo>
                  <a:pt x="162372" y="162371"/>
                </a:lnTo>
                <a:lnTo>
                  <a:pt x="152573" y="162371"/>
                </a:lnTo>
                <a:lnTo>
                  <a:pt x="152573" y="152673"/>
                </a:lnTo>
                <a:close/>
                <a:moveTo>
                  <a:pt x="172470" y="152673"/>
                </a:moveTo>
                <a:lnTo>
                  <a:pt x="172470" y="162371"/>
                </a:lnTo>
                <a:lnTo>
                  <a:pt x="162797" y="162371"/>
                </a:lnTo>
                <a:lnTo>
                  <a:pt x="162797" y="152673"/>
                </a:lnTo>
                <a:close/>
                <a:moveTo>
                  <a:pt x="182668" y="152673"/>
                </a:moveTo>
                <a:lnTo>
                  <a:pt x="182668" y="162371"/>
                </a:lnTo>
                <a:lnTo>
                  <a:pt x="172895" y="162371"/>
                </a:lnTo>
                <a:lnTo>
                  <a:pt x="172895" y="152673"/>
                </a:lnTo>
                <a:close/>
                <a:moveTo>
                  <a:pt x="192791" y="152673"/>
                </a:moveTo>
                <a:lnTo>
                  <a:pt x="192791" y="162371"/>
                </a:lnTo>
                <a:lnTo>
                  <a:pt x="183093" y="162371"/>
                </a:lnTo>
                <a:lnTo>
                  <a:pt x="183093" y="152673"/>
                </a:lnTo>
                <a:close/>
                <a:moveTo>
                  <a:pt x="202989" y="152673"/>
                </a:moveTo>
                <a:lnTo>
                  <a:pt x="202989" y="162371"/>
                </a:lnTo>
                <a:lnTo>
                  <a:pt x="193191" y="162371"/>
                </a:lnTo>
                <a:lnTo>
                  <a:pt x="193191" y="152673"/>
                </a:lnTo>
                <a:close/>
                <a:moveTo>
                  <a:pt x="213088" y="152673"/>
                </a:moveTo>
                <a:lnTo>
                  <a:pt x="213088" y="162371"/>
                </a:lnTo>
                <a:lnTo>
                  <a:pt x="203414" y="162371"/>
                </a:lnTo>
                <a:lnTo>
                  <a:pt x="203414" y="152673"/>
                </a:lnTo>
                <a:close/>
                <a:moveTo>
                  <a:pt x="223286" y="152673"/>
                </a:moveTo>
                <a:lnTo>
                  <a:pt x="223286" y="162371"/>
                </a:lnTo>
                <a:lnTo>
                  <a:pt x="213513" y="162371"/>
                </a:lnTo>
                <a:lnTo>
                  <a:pt x="213513" y="152673"/>
                </a:lnTo>
                <a:close/>
                <a:moveTo>
                  <a:pt x="233409" y="152673"/>
                </a:moveTo>
                <a:lnTo>
                  <a:pt x="233409" y="162371"/>
                </a:lnTo>
                <a:lnTo>
                  <a:pt x="223611" y="162371"/>
                </a:lnTo>
                <a:lnTo>
                  <a:pt x="223611" y="152673"/>
                </a:lnTo>
                <a:close/>
                <a:moveTo>
                  <a:pt x="243507" y="152673"/>
                </a:moveTo>
                <a:lnTo>
                  <a:pt x="243507" y="162371"/>
                </a:lnTo>
                <a:lnTo>
                  <a:pt x="233809" y="162371"/>
                </a:lnTo>
                <a:lnTo>
                  <a:pt x="233809" y="152673"/>
                </a:lnTo>
                <a:close/>
                <a:moveTo>
                  <a:pt x="253706" y="152673"/>
                </a:moveTo>
                <a:lnTo>
                  <a:pt x="253706" y="162371"/>
                </a:lnTo>
                <a:lnTo>
                  <a:pt x="243907" y="162371"/>
                </a:lnTo>
                <a:lnTo>
                  <a:pt x="243907" y="152673"/>
                </a:lnTo>
                <a:close/>
                <a:moveTo>
                  <a:pt x="263804" y="152673"/>
                </a:moveTo>
                <a:lnTo>
                  <a:pt x="263804" y="162371"/>
                </a:lnTo>
                <a:lnTo>
                  <a:pt x="254131" y="162371"/>
                </a:lnTo>
                <a:lnTo>
                  <a:pt x="254131" y="152673"/>
                </a:lnTo>
                <a:close/>
                <a:moveTo>
                  <a:pt x="274027" y="152673"/>
                </a:moveTo>
                <a:lnTo>
                  <a:pt x="274027" y="162371"/>
                </a:lnTo>
                <a:lnTo>
                  <a:pt x="264229" y="162371"/>
                </a:lnTo>
                <a:lnTo>
                  <a:pt x="264229" y="152673"/>
                </a:lnTo>
                <a:close/>
                <a:moveTo>
                  <a:pt x="284125" y="152673"/>
                </a:moveTo>
                <a:lnTo>
                  <a:pt x="284125" y="162371"/>
                </a:lnTo>
                <a:lnTo>
                  <a:pt x="274427" y="162371"/>
                </a:lnTo>
                <a:lnTo>
                  <a:pt x="274427" y="152673"/>
                </a:lnTo>
                <a:close/>
                <a:moveTo>
                  <a:pt x="200" y="0"/>
                </a:moveTo>
                <a:lnTo>
                  <a:pt x="200" y="200"/>
                </a:lnTo>
                <a:lnTo>
                  <a:pt x="0" y="200"/>
                </a:lnTo>
                <a:lnTo>
                  <a:pt x="0" y="162571"/>
                </a:lnTo>
                <a:lnTo>
                  <a:pt x="200" y="162571"/>
                </a:lnTo>
                <a:lnTo>
                  <a:pt x="200" y="162771"/>
                </a:lnTo>
                <a:lnTo>
                  <a:pt x="284325" y="162771"/>
                </a:lnTo>
                <a:lnTo>
                  <a:pt x="284325" y="162571"/>
                </a:lnTo>
                <a:lnTo>
                  <a:pt x="284525" y="162571"/>
                </a:lnTo>
                <a:lnTo>
                  <a:pt x="284525" y="200"/>
                </a:lnTo>
                <a:lnTo>
                  <a:pt x="284325" y="200"/>
                </a:lnTo>
                <a:lnTo>
                  <a:pt x="284325" y="0"/>
                </a:lnTo>
                <a:close/>
              </a:path>
            </a:pathLst>
          </a:custGeom>
          <a:solidFill>
            <a:srgbClr val="E2E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1002276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 idx="2"/>
          </p:nvPr>
        </p:nvSpPr>
        <p:spPr>
          <a:xfrm>
            <a:off x="10022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3"/>
          </p:nvPr>
        </p:nvSpPr>
        <p:spPr>
          <a:xfrm>
            <a:off x="6314181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5"/>
          </p:nvPr>
        </p:nvSpPr>
        <p:spPr>
          <a:xfrm>
            <a:off x="3658224" y="3466050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#9Slide03 Cabin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6"/>
          </p:nvPr>
        </p:nvSpPr>
        <p:spPr>
          <a:xfrm>
            <a:off x="3658221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#9Slide03 Cabin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1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  <a:defRPr sz="3000" b="1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82" r:id="rId3"/>
    <p:sldLayoutId id="2147483659" r:id="rId4"/>
    <p:sldLayoutId id="2147483661" r:id="rId5"/>
    <p:sldLayoutId id="2147483667" r:id="rId6"/>
    <p:sldLayoutId id="2147483671" r:id="rId7"/>
    <p:sldLayoutId id="2147483681" r:id="rId8"/>
    <p:sldLayoutId id="2147483680" r:id="rId9"/>
    <p:sldLayoutId id="2147483679" r:id="rId10"/>
    <p:sldLayoutId id="2147483678" r:id="rId11"/>
    <p:sldLayoutId id="2147483673" r:id="rId12"/>
    <p:sldLayoutId id="2147483674" r:id="rId13"/>
    <p:sldLayoutId id="2147483675" r:id="rId14"/>
    <p:sldLayoutId id="2147483683" r:id="rId1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Cabin" panose="00000500000000000000" pitchFamily="2" charset="0"/>
          <a:ea typeface="#9Slide03 Cabin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Cabin" panose="00000500000000000000" pitchFamily="2" charset="0"/>
          <a:ea typeface="#9Slide03 Cabin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/>
          <p:nvPr/>
        </p:nvSpPr>
        <p:spPr>
          <a:xfrm>
            <a:off x="6664125" y="616650"/>
            <a:ext cx="1716300" cy="50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33350" dir="78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ctrTitle"/>
          </p:nvPr>
        </p:nvSpPr>
        <p:spPr>
          <a:xfrm>
            <a:off x="1644956" y="1557793"/>
            <a:ext cx="6418463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6000" dirty="0" smtClean="0">
                <a:latin typeface="#9Slide03 SVNLifehack Sans" panose="00000500000000000000" pitchFamily="2" charset="0"/>
              </a:rPr>
              <a:t>Bài 5 : </a:t>
            </a:r>
            <a:r>
              <a:rPr lang="en-US" sz="6000" dirty="0">
                <a:latin typeface="#9Slide03 SVNLifehack Sans" panose="00000500000000000000" pitchFamily="2" charset="0"/>
              </a:rPr>
              <a:t>PHÂN </a:t>
            </a:r>
            <a:r>
              <a:rPr lang="en-US" sz="6000" dirty="0" smtClean="0">
                <a:latin typeface="#9Slide03 SVNLifehack Sans" panose="00000500000000000000" pitchFamily="2" charset="0"/>
              </a:rPr>
              <a:t>TỬ -</a:t>
            </a:r>
            <a:r>
              <a:rPr lang="en-US" sz="6000" dirty="0">
                <a:latin typeface="#9Slide03 SVNLifehack Sans" panose="00000500000000000000" pitchFamily="2" charset="0"/>
              </a:rPr>
              <a:t/>
            </a:r>
            <a:br>
              <a:rPr lang="en-US" sz="6000" dirty="0">
                <a:latin typeface="#9Slide03 SVNLifehack Sans" panose="00000500000000000000" pitchFamily="2" charset="0"/>
              </a:rPr>
            </a:br>
            <a:r>
              <a:rPr lang="en-US" sz="6000" dirty="0">
                <a:latin typeface="#9Slide03 SVNLifehack Sans" panose="00000500000000000000" pitchFamily="2" charset="0"/>
              </a:rPr>
              <a:t>ĐƠN </a:t>
            </a:r>
            <a:r>
              <a:rPr lang="en-US" sz="6000" dirty="0" smtClean="0">
                <a:latin typeface="#9Slide03 SVNLifehack Sans" panose="00000500000000000000" pitchFamily="2" charset="0"/>
              </a:rPr>
              <a:t>CHẤT – HỢP CHẤT (</a:t>
            </a:r>
            <a:r>
              <a:rPr lang="en-US" sz="6000" dirty="0" err="1" smtClean="0">
                <a:latin typeface="#9Slide03 SVNLifehack Sans" panose="00000500000000000000" pitchFamily="2" charset="0"/>
              </a:rPr>
              <a:t>tiết</a:t>
            </a:r>
            <a:r>
              <a:rPr lang="en-US" sz="6000" dirty="0" smtClean="0">
                <a:latin typeface="#9Slide03 SVNLifehack Sans" panose="00000500000000000000" pitchFamily="2" charset="0"/>
              </a:rPr>
              <a:t> 2) </a:t>
            </a:r>
            <a:br>
              <a:rPr lang="en-US" sz="6000" dirty="0" smtClean="0">
                <a:latin typeface="#9Slide03 SVNLifehack Sans" panose="00000500000000000000" pitchFamily="2" charset="0"/>
              </a:rPr>
            </a:br>
            <a:endParaRPr sz="6000" dirty="0">
              <a:latin typeface="#9Slide03 SVNLifehack Sans" panose="00000500000000000000" pitchFamily="2" charset="0"/>
            </a:endParaRPr>
          </a:p>
        </p:txBody>
      </p:sp>
      <p:sp>
        <p:nvSpPr>
          <p:cNvPr id="174" name="Google Shape;174;p32"/>
          <p:cNvSpPr txBox="1">
            <a:spLocks noGrp="1"/>
          </p:cNvSpPr>
          <p:nvPr>
            <p:ph type="ctrTitle" idx="2"/>
          </p:nvPr>
        </p:nvSpPr>
        <p:spPr>
          <a:xfrm>
            <a:off x="6707550" y="540000"/>
            <a:ext cx="1716300" cy="5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#9Slide03 SVNLifehack Sans" panose="00000500000000000000" pitchFamily="2" charset="0"/>
              </a:rPr>
              <a:t>CHỦ ĐỀ 2</a:t>
            </a:r>
            <a:endParaRPr dirty="0">
              <a:latin typeface="#9Slide03 SVNLifehack Sans" panose="00000500000000000000" pitchFamily="2" charset="0"/>
            </a:endParaRPr>
          </a:p>
        </p:txBody>
      </p:sp>
      <p:grpSp>
        <p:nvGrpSpPr>
          <p:cNvPr id="175" name="Google Shape;175;p32"/>
          <p:cNvGrpSpPr/>
          <p:nvPr/>
        </p:nvGrpSpPr>
        <p:grpSpPr>
          <a:xfrm>
            <a:off x="7560439" y="3568795"/>
            <a:ext cx="1089365" cy="1271218"/>
            <a:chOff x="7560439" y="3568795"/>
            <a:chExt cx="1089365" cy="1271218"/>
          </a:xfrm>
        </p:grpSpPr>
        <p:sp>
          <p:nvSpPr>
            <p:cNvPr id="176" name="Google Shape;176;p32"/>
            <p:cNvSpPr/>
            <p:nvPr/>
          </p:nvSpPr>
          <p:spPr>
            <a:xfrm>
              <a:off x="7978673" y="3966724"/>
              <a:ext cx="671131" cy="666847"/>
            </a:xfrm>
            <a:custGeom>
              <a:avLst/>
              <a:gdLst/>
              <a:ahLst/>
              <a:cxnLst/>
              <a:rect l="l" t="t" r="r" b="b"/>
              <a:pathLst>
                <a:path w="10809" h="10740" extrusionOk="0">
                  <a:moveTo>
                    <a:pt x="5404" y="1"/>
                  </a:moveTo>
                  <a:cubicBezTo>
                    <a:pt x="2432" y="1"/>
                    <a:pt x="0" y="2398"/>
                    <a:pt x="0" y="5370"/>
                  </a:cubicBezTo>
                  <a:cubicBezTo>
                    <a:pt x="0" y="8334"/>
                    <a:pt x="2432" y="10740"/>
                    <a:pt x="5404" y="10740"/>
                  </a:cubicBezTo>
                  <a:cubicBezTo>
                    <a:pt x="8411" y="10740"/>
                    <a:pt x="10808" y="8334"/>
                    <a:pt x="10808" y="5370"/>
                  </a:cubicBezTo>
                  <a:cubicBezTo>
                    <a:pt x="10808" y="2398"/>
                    <a:pt x="8411" y="1"/>
                    <a:pt x="540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500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5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220822" y="3786418"/>
              <a:ext cx="113190" cy="342737"/>
            </a:xfrm>
            <a:custGeom>
              <a:avLst/>
              <a:gdLst/>
              <a:ahLst/>
              <a:cxnLst/>
              <a:rect l="l" t="t" r="r" b="b"/>
              <a:pathLst>
                <a:path w="1823" h="5520" extrusionOk="0">
                  <a:moveTo>
                    <a:pt x="1324" y="1"/>
                  </a:moveTo>
                  <a:lnTo>
                    <a:pt x="1" y="147"/>
                  </a:lnTo>
                  <a:lnTo>
                    <a:pt x="465" y="4941"/>
                  </a:lnTo>
                  <a:cubicBezTo>
                    <a:pt x="497" y="5279"/>
                    <a:pt x="786" y="5520"/>
                    <a:pt x="1113" y="5520"/>
                  </a:cubicBezTo>
                  <a:cubicBezTo>
                    <a:pt x="1134" y="5520"/>
                    <a:pt x="1156" y="5519"/>
                    <a:pt x="1178" y="5516"/>
                  </a:cubicBezTo>
                  <a:cubicBezTo>
                    <a:pt x="1573" y="5482"/>
                    <a:pt x="1822" y="5156"/>
                    <a:pt x="1788" y="4795"/>
                  </a:cubicBezTo>
                  <a:lnTo>
                    <a:pt x="1324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7825002" y="4425439"/>
              <a:ext cx="335596" cy="201234"/>
            </a:xfrm>
            <a:custGeom>
              <a:avLst/>
              <a:gdLst/>
              <a:ahLst/>
              <a:cxnLst/>
              <a:rect l="l" t="t" r="r" b="b"/>
              <a:pathLst>
                <a:path w="5405" h="3241" extrusionOk="0">
                  <a:moveTo>
                    <a:pt x="4645" y="0"/>
                  </a:moveTo>
                  <a:cubicBezTo>
                    <a:pt x="4552" y="0"/>
                    <a:pt x="4458" y="18"/>
                    <a:pt x="4365" y="53"/>
                  </a:cubicBezTo>
                  <a:lnTo>
                    <a:pt x="1" y="2020"/>
                  </a:lnTo>
                  <a:lnTo>
                    <a:pt x="542" y="3240"/>
                  </a:lnTo>
                  <a:lnTo>
                    <a:pt x="4941" y="1273"/>
                  </a:lnTo>
                  <a:cubicBezTo>
                    <a:pt x="5267" y="1127"/>
                    <a:pt x="5405" y="732"/>
                    <a:pt x="5267" y="414"/>
                  </a:cubicBezTo>
                  <a:cubicBezTo>
                    <a:pt x="5159" y="145"/>
                    <a:pt x="4912" y="0"/>
                    <a:pt x="4645" y="0"/>
                  </a:cubicBez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100803" y="3568795"/>
              <a:ext cx="339881" cy="337708"/>
            </a:xfrm>
            <a:custGeom>
              <a:avLst/>
              <a:gdLst/>
              <a:ahLst/>
              <a:cxnLst/>
              <a:rect l="l" t="t" r="r" b="b"/>
              <a:pathLst>
                <a:path w="5474" h="5439" extrusionOk="0">
                  <a:moveTo>
                    <a:pt x="2715" y="0"/>
                  </a:moveTo>
                  <a:cubicBezTo>
                    <a:pt x="1212" y="0"/>
                    <a:pt x="1" y="1212"/>
                    <a:pt x="1" y="2715"/>
                  </a:cubicBezTo>
                  <a:cubicBezTo>
                    <a:pt x="1" y="4219"/>
                    <a:pt x="1212" y="5439"/>
                    <a:pt x="2715" y="5439"/>
                  </a:cubicBezTo>
                  <a:cubicBezTo>
                    <a:pt x="4219" y="5439"/>
                    <a:pt x="5473" y="4219"/>
                    <a:pt x="5473" y="2715"/>
                  </a:cubicBezTo>
                  <a:cubicBezTo>
                    <a:pt x="5473" y="1212"/>
                    <a:pt x="4219" y="0"/>
                    <a:pt x="2715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3000">
                  <a:schemeClr val="accent5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5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7560439" y="4413207"/>
              <a:ext cx="428980" cy="426807"/>
            </a:xfrm>
            <a:custGeom>
              <a:avLst/>
              <a:gdLst/>
              <a:ahLst/>
              <a:cxnLst/>
              <a:rect l="l" t="t" r="r" b="b"/>
              <a:pathLst>
                <a:path w="6909" h="6874" extrusionOk="0">
                  <a:moveTo>
                    <a:pt x="3471" y="1"/>
                  </a:moveTo>
                  <a:cubicBezTo>
                    <a:pt x="1538" y="1"/>
                    <a:pt x="1" y="1539"/>
                    <a:pt x="1" y="3437"/>
                  </a:cubicBezTo>
                  <a:cubicBezTo>
                    <a:pt x="1" y="5336"/>
                    <a:pt x="1538" y="6874"/>
                    <a:pt x="3471" y="6874"/>
                  </a:cubicBezTo>
                  <a:cubicBezTo>
                    <a:pt x="5370" y="6874"/>
                    <a:pt x="6908" y="5336"/>
                    <a:pt x="6908" y="3437"/>
                  </a:cubicBezTo>
                  <a:cubicBezTo>
                    <a:pt x="6908" y="1539"/>
                    <a:pt x="5370" y="1"/>
                    <a:pt x="347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3000">
                  <a:schemeClr val="accent5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5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32"/>
          <p:cNvGrpSpPr/>
          <p:nvPr/>
        </p:nvGrpSpPr>
        <p:grpSpPr>
          <a:xfrm>
            <a:off x="177825" y="183275"/>
            <a:ext cx="2195675" cy="3285457"/>
            <a:chOff x="177825" y="183275"/>
            <a:chExt cx="2195675" cy="3285457"/>
          </a:xfrm>
        </p:grpSpPr>
        <p:sp>
          <p:nvSpPr>
            <p:cNvPr id="182" name="Google Shape;182;p32"/>
            <p:cNvSpPr/>
            <p:nvPr/>
          </p:nvSpPr>
          <p:spPr>
            <a:xfrm>
              <a:off x="615245" y="2175093"/>
              <a:ext cx="473747" cy="648716"/>
            </a:xfrm>
            <a:custGeom>
              <a:avLst/>
              <a:gdLst/>
              <a:ahLst/>
              <a:cxnLst/>
              <a:rect l="l" t="t" r="r" b="b"/>
              <a:pathLst>
                <a:path w="7630" h="10448" extrusionOk="0">
                  <a:moveTo>
                    <a:pt x="1685" y="1"/>
                  </a:moveTo>
                  <a:lnTo>
                    <a:pt x="1" y="1074"/>
                  </a:lnTo>
                  <a:lnTo>
                    <a:pt x="5946" y="10448"/>
                  </a:lnTo>
                  <a:lnTo>
                    <a:pt x="7630" y="9374"/>
                  </a:lnTo>
                  <a:lnTo>
                    <a:pt x="16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711297" y="1252822"/>
              <a:ext cx="495602" cy="677526"/>
            </a:xfrm>
            <a:custGeom>
              <a:avLst/>
              <a:gdLst/>
              <a:ahLst/>
              <a:cxnLst/>
              <a:rect l="l" t="t" r="r" b="b"/>
              <a:pathLst>
                <a:path w="7982" h="10912" extrusionOk="0">
                  <a:moveTo>
                    <a:pt x="6693" y="0"/>
                  </a:moveTo>
                  <a:lnTo>
                    <a:pt x="0" y="10052"/>
                  </a:lnTo>
                  <a:lnTo>
                    <a:pt x="1289" y="10911"/>
                  </a:lnTo>
                  <a:lnTo>
                    <a:pt x="7982" y="859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177825" y="1594746"/>
              <a:ext cx="884534" cy="878077"/>
            </a:xfrm>
            <a:custGeom>
              <a:avLst/>
              <a:gdLst/>
              <a:ahLst/>
              <a:cxnLst/>
              <a:rect l="l" t="t" r="r" b="b"/>
              <a:pathLst>
                <a:path w="14246" h="14142" extrusionOk="0">
                  <a:moveTo>
                    <a:pt x="7123" y="0"/>
                  </a:moveTo>
                  <a:cubicBezTo>
                    <a:pt x="3180" y="0"/>
                    <a:pt x="1" y="3188"/>
                    <a:pt x="1" y="7088"/>
                  </a:cubicBezTo>
                  <a:cubicBezTo>
                    <a:pt x="1" y="10989"/>
                    <a:pt x="3180" y="14142"/>
                    <a:pt x="7123" y="14142"/>
                  </a:cubicBezTo>
                  <a:cubicBezTo>
                    <a:pt x="11058" y="14142"/>
                    <a:pt x="14245" y="10989"/>
                    <a:pt x="14245" y="7088"/>
                  </a:cubicBezTo>
                  <a:cubicBezTo>
                    <a:pt x="14245" y="3188"/>
                    <a:pt x="11058" y="0"/>
                    <a:pt x="71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753394" y="2619465"/>
              <a:ext cx="855724" cy="849267"/>
            </a:xfrm>
            <a:custGeom>
              <a:avLst/>
              <a:gdLst/>
              <a:ahLst/>
              <a:cxnLst/>
              <a:rect l="l" t="t" r="r" b="b"/>
              <a:pathLst>
                <a:path w="13782" h="13678" extrusionOk="0">
                  <a:moveTo>
                    <a:pt x="6874" y="0"/>
                  </a:moveTo>
                  <a:cubicBezTo>
                    <a:pt x="3077" y="0"/>
                    <a:pt x="1" y="3076"/>
                    <a:pt x="1" y="6839"/>
                  </a:cubicBezTo>
                  <a:cubicBezTo>
                    <a:pt x="1" y="10636"/>
                    <a:pt x="3077" y="13678"/>
                    <a:pt x="6874" y="13678"/>
                  </a:cubicBezTo>
                  <a:cubicBezTo>
                    <a:pt x="10706" y="13678"/>
                    <a:pt x="13781" y="10636"/>
                    <a:pt x="13781" y="6839"/>
                  </a:cubicBezTo>
                  <a:cubicBezTo>
                    <a:pt x="13781" y="3076"/>
                    <a:pt x="10706" y="0"/>
                    <a:pt x="687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908617" y="870291"/>
              <a:ext cx="595940" cy="591159"/>
            </a:xfrm>
            <a:custGeom>
              <a:avLst/>
              <a:gdLst/>
              <a:ahLst/>
              <a:cxnLst/>
              <a:rect l="l" t="t" r="r" b="b"/>
              <a:pathLst>
                <a:path w="9598" h="9521" extrusionOk="0">
                  <a:moveTo>
                    <a:pt x="4804" y="1"/>
                  </a:moveTo>
                  <a:cubicBezTo>
                    <a:pt x="2149" y="1"/>
                    <a:pt x="1" y="2149"/>
                    <a:pt x="1" y="4761"/>
                  </a:cubicBezTo>
                  <a:cubicBezTo>
                    <a:pt x="1" y="7407"/>
                    <a:pt x="2149" y="9520"/>
                    <a:pt x="4804" y="9520"/>
                  </a:cubicBezTo>
                  <a:cubicBezTo>
                    <a:pt x="7450" y="9520"/>
                    <a:pt x="9598" y="7407"/>
                    <a:pt x="9598" y="4761"/>
                  </a:cubicBezTo>
                  <a:cubicBezTo>
                    <a:pt x="9598" y="2149"/>
                    <a:pt x="7450" y="1"/>
                    <a:pt x="480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902222" y="576920"/>
              <a:ext cx="264690" cy="465799"/>
            </a:xfrm>
            <a:custGeom>
              <a:avLst/>
              <a:gdLst/>
              <a:ahLst/>
              <a:cxnLst/>
              <a:rect l="l" t="t" r="r" b="b"/>
              <a:pathLst>
                <a:path w="4263" h="7502" extrusionOk="0">
                  <a:moveTo>
                    <a:pt x="1178" y="1"/>
                  </a:moveTo>
                  <a:lnTo>
                    <a:pt x="1" y="533"/>
                  </a:lnTo>
                  <a:lnTo>
                    <a:pt x="2896" y="7089"/>
                  </a:lnTo>
                  <a:cubicBezTo>
                    <a:pt x="3030" y="7357"/>
                    <a:pt x="3264" y="7502"/>
                    <a:pt x="3524" y="7502"/>
                  </a:cubicBezTo>
                  <a:cubicBezTo>
                    <a:pt x="3613" y="7502"/>
                    <a:pt x="3706" y="7485"/>
                    <a:pt x="3798" y="7449"/>
                  </a:cubicBezTo>
                  <a:cubicBezTo>
                    <a:pt x="4116" y="7269"/>
                    <a:pt x="4262" y="6874"/>
                    <a:pt x="4116" y="6547"/>
                  </a:cubicBezTo>
                  <a:lnTo>
                    <a:pt x="11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1386581" y="950324"/>
              <a:ext cx="487096" cy="199619"/>
            </a:xfrm>
            <a:custGeom>
              <a:avLst/>
              <a:gdLst/>
              <a:ahLst/>
              <a:cxnLst/>
              <a:rect l="l" t="t" r="r" b="b"/>
              <a:pathLst>
                <a:path w="7845" h="3215" extrusionOk="0">
                  <a:moveTo>
                    <a:pt x="7484" y="1"/>
                  </a:moveTo>
                  <a:lnTo>
                    <a:pt x="576" y="1934"/>
                  </a:lnTo>
                  <a:cubicBezTo>
                    <a:pt x="216" y="2037"/>
                    <a:pt x="1" y="2398"/>
                    <a:pt x="112" y="2759"/>
                  </a:cubicBezTo>
                  <a:cubicBezTo>
                    <a:pt x="198" y="3022"/>
                    <a:pt x="460" y="3214"/>
                    <a:pt x="752" y="3214"/>
                  </a:cubicBezTo>
                  <a:cubicBezTo>
                    <a:pt x="813" y="3214"/>
                    <a:pt x="875" y="3206"/>
                    <a:pt x="937" y="3188"/>
                  </a:cubicBezTo>
                  <a:lnTo>
                    <a:pt x="7845" y="1289"/>
                  </a:lnTo>
                  <a:lnTo>
                    <a:pt x="7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1591414" y="561460"/>
              <a:ext cx="782086" cy="775690"/>
            </a:xfrm>
            <a:custGeom>
              <a:avLst/>
              <a:gdLst/>
              <a:ahLst/>
              <a:cxnLst/>
              <a:rect l="l" t="t" r="r" b="b"/>
              <a:pathLst>
                <a:path w="12596" h="12493" extrusionOk="0">
                  <a:moveTo>
                    <a:pt x="6298" y="1"/>
                  </a:moveTo>
                  <a:cubicBezTo>
                    <a:pt x="2827" y="1"/>
                    <a:pt x="1" y="2793"/>
                    <a:pt x="1" y="6264"/>
                  </a:cubicBezTo>
                  <a:cubicBezTo>
                    <a:pt x="1" y="9700"/>
                    <a:pt x="2827" y="12492"/>
                    <a:pt x="6298" y="12492"/>
                  </a:cubicBezTo>
                  <a:cubicBezTo>
                    <a:pt x="9769" y="12492"/>
                    <a:pt x="12596" y="9700"/>
                    <a:pt x="12596" y="6264"/>
                  </a:cubicBezTo>
                  <a:cubicBezTo>
                    <a:pt x="12596" y="2793"/>
                    <a:pt x="9769" y="1"/>
                    <a:pt x="629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564580" y="183275"/>
              <a:ext cx="595381" cy="589482"/>
            </a:xfrm>
            <a:custGeom>
              <a:avLst/>
              <a:gdLst/>
              <a:ahLst/>
              <a:cxnLst/>
              <a:rect l="l" t="t" r="r" b="b"/>
              <a:pathLst>
                <a:path w="9589" h="9494" extrusionOk="0">
                  <a:moveTo>
                    <a:pt x="4794" y="0"/>
                  </a:moveTo>
                  <a:cubicBezTo>
                    <a:pt x="2148" y="0"/>
                    <a:pt x="0" y="2114"/>
                    <a:pt x="0" y="4768"/>
                  </a:cubicBezTo>
                  <a:cubicBezTo>
                    <a:pt x="0" y="7380"/>
                    <a:pt x="2148" y="9494"/>
                    <a:pt x="4794" y="9494"/>
                  </a:cubicBezTo>
                  <a:cubicBezTo>
                    <a:pt x="7441" y="9494"/>
                    <a:pt x="9588" y="7380"/>
                    <a:pt x="9588" y="4768"/>
                  </a:cubicBezTo>
                  <a:cubicBezTo>
                    <a:pt x="9588" y="2114"/>
                    <a:pt x="7441" y="0"/>
                    <a:pt x="47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14313" dist="123825" dir="7260000" algn="bl" rotWithShape="0">
                <a:schemeClr val="accent1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32"/>
          <p:cNvSpPr/>
          <p:nvPr/>
        </p:nvSpPr>
        <p:spPr>
          <a:xfrm>
            <a:off x="1030882" y="3956175"/>
            <a:ext cx="351397" cy="348523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2"/>
          <p:cNvSpPr/>
          <p:nvPr/>
        </p:nvSpPr>
        <p:spPr>
          <a:xfrm rot="7062932">
            <a:off x="1631831" y="224740"/>
            <a:ext cx="234399" cy="232900"/>
          </a:xfrm>
          <a:custGeom>
            <a:avLst/>
            <a:gdLst/>
            <a:ahLst/>
            <a:cxnLst/>
            <a:rect l="l" t="t" r="r" b="b"/>
            <a:pathLst>
              <a:path w="5474" h="5439" extrusionOk="0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3000">
                <a:schemeClr val="accent5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5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2"/>
          <p:cNvSpPr/>
          <p:nvPr/>
        </p:nvSpPr>
        <p:spPr>
          <a:xfrm>
            <a:off x="8090052" y="2571750"/>
            <a:ext cx="233561" cy="231651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2"/>
          <p:cNvSpPr/>
          <p:nvPr/>
        </p:nvSpPr>
        <p:spPr>
          <a:xfrm>
            <a:off x="7820296" y="3648600"/>
            <a:ext cx="140193" cy="139078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/>
          <p:cNvSpPr/>
          <p:nvPr/>
        </p:nvSpPr>
        <p:spPr>
          <a:xfrm>
            <a:off x="8513974" y="4037537"/>
            <a:ext cx="336502" cy="33375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>
            <a:off x="1267375" y="4162445"/>
            <a:ext cx="179273" cy="177838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586900" y="666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 Đơn chất</a:t>
            </a:r>
            <a:endParaRPr dirty="0"/>
          </a:p>
        </p:txBody>
      </p:sp>
      <p:sp>
        <p:nvSpPr>
          <p:cNvPr id="565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539400" y="2184373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Silver 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67" name="Google Shape;567;p45"/>
          <p:cNvSpPr txBox="1">
            <a:spLocks noGrp="1"/>
          </p:cNvSpPr>
          <p:nvPr>
            <p:ph type="title" idx="4"/>
          </p:nvPr>
        </p:nvSpPr>
        <p:spPr>
          <a:xfrm>
            <a:off x="2192379" y="2213281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Copper </a:t>
            </a:r>
            <a:endParaRPr sz="2000" b="0" dirty="0">
              <a:solidFill>
                <a:schemeClr val="tx1"/>
              </a:solidFill>
            </a:endParaRPr>
          </a:p>
        </p:txBody>
      </p:sp>
      <p:pic>
        <p:nvPicPr>
          <p:cNvPr id="27" name="Picture 2"/>
          <p:cNvPicPr>
            <a:picLocks noChangeAspect="1"/>
          </p:cNvPicPr>
          <p:nvPr/>
        </p:nvPicPr>
        <p:blipFill>
          <a:blip r:embed="rId3"/>
          <a:srcRect r="3587"/>
          <a:stretch>
            <a:fillRect/>
          </a:stretch>
        </p:blipFill>
        <p:spPr>
          <a:xfrm>
            <a:off x="1052448" y="816250"/>
            <a:ext cx="1269969" cy="1191265"/>
          </a:xfrm>
          <a:prstGeom prst="flowChartConnector">
            <a:avLst/>
          </a:prstGeom>
          <a:ln w="19050">
            <a:noFill/>
          </a:ln>
        </p:spPr>
      </p:pic>
      <p:pic>
        <p:nvPicPr>
          <p:cNvPr id="28" name="Picture 4"/>
          <p:cNvPicPr>
            <a:picLocks noChangeAspect="1"/>
          </p:cNvPicPr>
          <p:nvPr/>
        </p:nvPicPr>
        <p:blipFill>
          <a:blip r:embed="rId4"/>
          <a:srcRect r="30412"/>
          <a:stretch>
            <a:fillRect/>
          </a:stretch>
        </p:blipFill>
        <p:spPr>
          <a:xfrm>
            <a:off x="2624739" y="816030"/>
            <a:ext cx="1283132" cy="1229274"/>
          </a:xfrm>
          <a:prstGeom prst="flowChartConnector">
            <a:avLst/>
          </a:prstGeom>
          <a:ln w="19050">
            <a:noFill/>
          </a:ln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5"/>
          <a:srcRect r="37895"/>
          <a:stretch>
            <a:fillRect/>
          </a:stretch>
        </p:blipFill>
        <p:spPr>
          <a:xfrm>
            <a:off x="2624739" y="2844535"/>
            <a:ext cx="1286225" cy="1216758"/>
          </a:xfrm>
          <a:prstGeom prst="flowChartConnector">
            <a:avLst/>
          </a:prstGeom>
        </p:spPr>
      </p:pic>
      <p:sp>
        <p:nvSpPr>
          <p:cNvPr id="34" name="Google Shape;565;p45"/>
          <p:cNvSpPr txBox="1">
            <a:spLocks/>
          </p:cNvSpPr>
          <p:nvPr/>
        </p:nvSpPr>
        <p:spPr>
          <a:xfrm>
            <a:off x="412382" y="4237138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oxygen 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5" name="Google Shape;569;p45"/>
          <p:cNvSpPr txBox="1">
            <a:spLocks/>
          </p:cNvSpPr>
          <p:nvPr/>
        </p:nvSpPr>
        <p:spPr>
          <a:xfrm>
            <a:off x="2103857" y="4260888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smtClean="0">
                <a:solidFill>
                  <a:schemeClr val="tx1"/>
                </a:solidFill>
              </a:rPr>
              <a:t>Than (Carbon)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8957" y="1238074"/>
            <a:ext cx="855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Kim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loại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#9Slide03 Cabin" panose="000005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02092" y="3291851"/>
            <a:ext cx="855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Phi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kim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#9Slide03 Cabin" panose="00000500000000000000" pitchFamily="2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210193" y="886506"/>
            <a:ext cx="322318" cy="1399126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>
            <a:off x="4231463" y="2953949"/>
            <a:ext cx="322318" cy="1399126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507" y="3036797"/>
            <a:ext cx="1489850" cy="1079233"/>
          </a:xfrm>
          <a:prstGeom prst="flowChartConnector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772" y="1467106"/>
            <a:ext cx="1302418" cy="1302418"/>
          </a:xfrm>
          <a:prstGeom prst="flowChartConnector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7130" y="1430667"/>
            <a:ext cx="1989368" cy="1437629"/>
          </a:xfrm>
          <a:prstGeom prst="flowChartConnector">
            <a:avLst/>
          </a:prstGeom>
        </p:spPr>
      </p:pic>
      <p:sp>
        <p:nvSpPr>
          <p:cNvPr id="29" name="Google Shape;565;p45"/>
          <p:cNvSpPr txBox="1">
            <a:spLocks/>
          </p:cNvSpPr>
          <p:nvPr/>
        </p:nvSpPr>
        <p:spPr>
          <a:xfrm>
            <a:off x="4938529" y="2964050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neon 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0" name="Google Shape;565;p45"/>
          <p:cNvSpPr txBox="1">
            <a:spLocks/>
          </p:cNvSpPr>
          <p:nvPr/>
        </p:nvSpPr>
        <p:spPr>
          <a:xfrm>
            <a:off x="6637887" y="2919251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helium 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38777" y="3922188"/>
            <a:ext cx="1393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Khí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hiếm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#9Slide03 Cabin" panose="00000500000000000000" pitchFamily="2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6861027" y="2522719"/>
            <a:ext cx="300744" cy="2317655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  <p:bldP spid="567" grpId="0"/>
      <p:bldP spid="34" grpId="0"/>
      <p:bldP spid="35" grpId="0"/>
      <p:bldP spid="6" grpId="0"/>
      <p:bldP spid="40" grpId="0"/>
      <p:bldP spid="8" grpId="0" animBg="1"/>
      <p:bldP spid="43" grpId="0" animBg="1"/>
      <p:bldP spid="29" grpId="0"/>
      <p:bldP spid="30" grpId="0"/>
      <p:bldP spid="31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707489" y="65103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 Đơn chất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31" y="848676"/>
            <a:ext cx="4801582" cy="2701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489" y="2943579"/>
            <a:ext cx="8329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>
                <a:latin typeface="#9Slide03 Cabin" panose="00000500000000000000" pitchFamily="2" charset="0"/>
              </a:rPr>
              <a:t/>
            </a:r>
            <a:br>
              <a:rPr lang="vi-VN" sz="1800" dirty="0">
                <a:latin typeface="#9Slide03 Cabin" panose="00000500000000000000" pitchFamily="2" charset="0"/>
              </a:rPr>
            </a:br>
            <a:endParaRPr lang="en-US" sz="1800" dirty="0">
              <a:latin typeface="#9Slide03 Cabin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717" y="3701036"/>
            <a:ext cx="7645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#9Slide03 Cabin" panose="00000500000000000000" pitchFamily="2" charset="0"/>
              </a:rPr>
              <a:t>Đơn chất được dùng để bơm vào lốp ô tô thay cho không khí là: </a:t>
            </a:r>
            <a:r>
              <a:rPr lang="vi-VN" sz="2000" b="1" i="1" dirty="0">
                <a:latin typeface="#9Slide03 Cabin" panose="00000500000000000000" pitchFamily="2" charset="0"/>
              </a:rPr>
              <a:t>Nitrogen</a:t>
            </a:r>
            <a:r>
              <a:rPr lang="en-US" sz="2000" b="1" i="1" dirty="0">
                <a:latin typeface="#9Slide03 Cabin" panose="00000500000000000000" pitchFamily="2" charset="0"/>
              </a:rPr>
              <a:t>.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86349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2114550" y="2537150"/>
            <a:ext cx="49149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chất</a:t>
            </a:r>
            <a:endParaRPr sz="3600" dirty="0"/>
          </a:p>
        </p:txBody>
      </p:sp>
      <p:sp>
        <p:nvSpPr>
          <p:cNvPr id="422" name="Google Shape;422;p41"/>
          <p:cNvSpPr txBox="1">
            <a:spLocks noGrp="1"/>
          </p:cNvSpPr>
          <p:nvPr>
            <p:ph type="title" idx="2"/>
          </p:nvPr>
        </p:nvSpPr>
        <p:spPr>
          <a:xfrm>
            <a:off x="3168000" y="1122225"/>
            <a:ext cx="2808000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endParaRPr dirty="0"/>
          </a:p>
        </p:txBody>
      </p:sp>
      <p:grpSp>
        <p:nvGrpSpPr>
          <p:cNvPr id="423" name="Google Shape;423;p41"/>
          <p:cNvGrpSpPr/>
          <p:nvPr/>
        </p:nvGrpSpPr>
        <p:grpSpPr>
          <a:xfrm rot="10800000">
            <a:off x="320204" y="1293045"/>
            <a:ext cx="1443133" cy="2633577"/>
            <a:chOff x="635850" y="3092705"/>
            <a:chExt cx="561159" cy="1024061"/>
          </a:xfrm>
        </p:grpSpPr>
        <p:sp>
          <p:nvSpPr>
            <p:cNvPr id="424" name="Google Shape;424;p41"/>
            <p:cNvSpPr/>
            <p:nvPr/>
          </p:nvSpPr>
          <p:spPr>
            <a:xfrm>
              <a:off x="939313" y="3427097"/>
              <a:ext cx="74345" cy="241369"/>
            </a:xfrm>
            <a:custGeom>
              <a:avLst/>
              <a:gdLst/>
              <a:ahLst/>
              <a:cxnLst/>
              <a:rect l="l" t="t" r="r" b="b"/>
              <a:pathLst>
                <a:path w="2149" h="6977" extrusionOk="0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avLst/>
              <a:gdLst/>
              <a:ahLst/>
              <a:cxnLst/>
              <a:rect l="l" t="t" r="r" b="b"/>
              <a:pathLst>
                <a:path w="7441" h="2939" extrusionOk="0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840061" y="3603045"/>
              <a:ext cx="237806" cy="235108"/>
            </a:xfrm>
            <a:custGeom>
              <a:avLst/>
              <a:gdLst/>
              <a:ahLst/>
              <a:cxnLst/>
              <a:rect l="l" t="t" r="r" b="b"/>
              <a:pathLst>
                <a:path w="6874" h="6796" extrusionOk="0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avLst/>
              <a:gdLst/>
              <a:ahLst/>
              <a:cxnLst/>
              <a:rect l="l" t="t" r="r" b="b"/>
              <a:pathLst>
                <a:path w="5053" h="5019" extrusionOk="0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850163" y="3202993"/>
              <a:ext cx="312116" cy="309418"/>
            </a:xfrm>
            <a:custGeom>
              <a:avLst/>
              <a:gdLst/>
              <a:ahLst/>
              <a:cxnLst/>
              <a:rect l="l" t="t" r="r" b="b"/>
              <a:pathLst>
                <a:path w="9022" h="8944" extrusionOk="0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793082" y="3217834"/>
              <a:ext cx="168581" cy="116897"/>
            </a:xfrm>
            <a:custGeom>
              <a:avLst/>
              <a:gdLst/>
              <a:ahLst/>
              <a:cxnLst/>
              <a:rect l="l" t="t" r="r" b="b"/>
              <a:pathLst>
                <a:path w="4873" h="3379" extrusionOk="0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35850" y="3092705"/>
              <a:ext cx="221789" cy="220578"/>
            </a:xfrm>
            <a:custGeom>
              <a:avLst/>
              <a:gdLst/>
              <a:ahLst/>
              <a:cxnLst/>
              <a:rect l="l" t="t" r="r" b="b"/>
              <a:pathLst>
                <a:path w="6411" h="6376" extrusionOk="0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41"/>
          <p:cNvGrpSpPr/>
          <p:nvPr/>
        </p:nvGrpSpPr>
        <p:grpSpPr>
          <a:xfrm rot="10800000" flipH="1">
            <a:off x="7554855" y="1088594"/>
            <a:ext cx="1268925" cy="2963014"/>
            <a:chOff x="6707713" y="2424575"/>
            <a:chExt cx="1269052" cy="2963310"/>
          </a:xfrm>
        </p:grpSpPr>
        <p:sp>
          <p:nvSpPr>
            <p:cNvPr id="432" name="Google Shape;432;p41"/>
            <p:cNvSpPr/>
            <p:nvPr/>
          </p:nvSpPr>
          <p:spPr>
            <a:xfrm>
              <a:off x="7495684" y="2915585"/>
              <a:ext cx="223453" cy="899361"/>
            </a:xfrm>
            <a:custGeom>
              <a:avLst/>
              <a:gdLst/>
              <a:ahLst/>
              <a:cxnLst/>
              <a:rect l="l" t="t" r="r" b="b"/>
              <a:pathLst>
                <a:path w="2295" h="9237" extrusionOk="0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avLst/>
              <a:gdLst/>
              <a:ahLst/>
              <a:cxnLst/>
              <a:rect l="l" t="t" r="r" b="b"/>
              <a:pathLst>
                <a:path w="7089" h="1462" extrusionOk="0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987149" y="3431716"/>
              <a:ext cx="389849" cy="334741"/>
            </a:xfrm>
            <a:custGeom>
              <a:avLst/>
              <a:gdLst/>
              <a:ahLst/>
              <a:cxnLst/>
              <a:rect l="l" t="t" r="r" b="b"/>
              <a:pathLst>
                <a:path w="4004" h="3438" extrusionOk="0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7547579" y="3986306"/>
              <a:ext cx="261912" cy="414191"/>
            </a:xfrm>
            <a:custGeom>
              <a:avLst/>
              <a:gdLst/>
              <a:ahLst/>
              <a:cxnLst/>
              <a:rect l="l" t="t" r="r" b="b"/>
              <a:pathLst>
                <a:path w="2690" h="4254" extrusionOk="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230560" y="3529568"/>
              <a:ext cx="575622" cy="571727"/>
            </a:xfrm>
            <a:custGeom>
              <a:avLst/>
              <a:gdLst/>
              <a:ahLst/>
              <a:cxnLst/>
              <a:rect l="l" t="t" r="r" b="b"/>
              <a:pathLst>
                <a:path w="5912" h="5872" extrusionOk="0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avLst/>
              <a:gdLst/>
              <a:ahLst/>
              <a:cxnLst/>
              <a:rect l="l" t="t" r="r" b="b"/>
              <a:pathLst>
                <a:path w="5010" h="4944" extrusionOk="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603661" y="4247340"/>
              <a:ext cx="348859" cy="345646"/>
            </a:xfrm>
            <a:custGeom>
              <a:avLst/>
              <a:gdLst/>
              <a:ahLst/>
              <a:cxnLst/>
              <a:rect l="l" t="t" r="r" b="b"/>
              <a:pathLst>
                <a:path w="3583" h="3550" extrusionOk="0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6707713" y="3177399"/>
              <a:ext cx="450118" cy="446419"/>
            </a:xfrm>
            <a:custGeom>
              <a:avLst/>
              <a:gdLst/>
              <a:ahLst/>
              <a:cxnLst/>
              <a:rect l="l" t="t" r="r" b="b"/>
              <a:pathLst>
                <a:path w="4623" h="4585" extrusionOk="0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7380307" y="2424575"/>
              <a:ext cx="596458" cy="589253"/>
            </a:xfrm>
            <a:custGeom>
              <a:avLst/>
              <a:gdLst/>
              <a:ahLst/>
              <a:cxnLst/>
              <a:rect l="l" t="t" r="r" b="b"/>
              <a:pathLst>
                <a:path w="6126" h="6052" extrusionOk="0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85;p35"/>
          <p:cNvSpPr txBox="1">
            <a:spLocks/>
          </p:cNvSpPr>
          <p:nvPr/>
        </p:nvSpPr>
        <p:spPr>
          <a:xfrm>
            <a:off x="3384299" y="3234766"/>
            <a:ext cx="2528777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vi-VN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71864" y="377653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 Hợp chất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71864" y="1327679"/>
            <a:ext cx="770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556895" algn="l"/>
              </a:tabLst>
            </a:pP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nhóm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:  (8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phút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)</a:t>
            </a:r>
          </a:p>
          <a:p>
            <a:pPr indent="450215" algn="just">
              <a:tabLst>
                <a:tab pos="556895" algn="l"/>
              </a:tabLst>
            </a:pP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Quan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sát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5.7, 5.8 SGK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trả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lời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câu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hỏi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7,8,9 SGK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bảng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phụ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. </a:t>
            </a:r>
          </a:p>
          <a:p>
            <a:pPr indent="450215" algn="just">
              <a:tabLst>
                <a:tab pos="556895" algn="l"/>
              </a:tabLst>
            </a:pP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- GV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gọi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thành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viên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bất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kì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trả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.</a:t>
            </a:r>
            <a:endParaRPr lang="en-US" sz="2400" dirty="0" smtClean="0">
              <a:latin typeface="#9Slide03 Cabin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588849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 Hợp chất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791514" y="1473856"/>
            <a:ext cx="7505730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Ví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dụ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muối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, methane, …</a:t>
            </a:r>
            <a:endParaRPr lang="en-US" sz="2400" dirty="0">
              <a:latin typeface="#9Slide03 Cab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586900" y="666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r>
              <a:rPr lang="en" dirty="0" smtClean="0"/>
              <a:t>. Hợp chất</a:t>
            </a:r>
            <a:endParaRPr dirty="0"/>
          </a:p>
        </p:txBody>
      </p:sp>
      <p:sp>
        <p:nvSpPr>
          <p:cNvPr id="579" name="Google Shape;579;p45"/>
          <p:cNvSpPr/>
          <p:nvPr/>
        </p:nvSpPr>
        <p:spPr>
          <a:xfrm>
            <a:off x="283321" y="968398"/>
            <a:ext cx="607159" cy="602163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5"/>
          <p:cNvSpPr/>
          <p:nvPr/>
        </p:nvSpPr>
        <p:spPr>
          <a:xfrm>
            <a:off x="8084100" y="4345675"/>
            <a:ext cx="580203" cy="57545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5"/>
          <p:cNvSpPr/>
          <p:nvPr/>
        </p:nvSpPr>
        <p:spPr>
          <a:xfrm rot="7062932">
            <a:off x="272331" y="1434340"/>
            <a:ext cx="234399" cy="232900"/>
          </a:xfrm>
          <a:custGeom>
            <a:avLst/>
            <a:gdLst/>
            <a:ahLst/>
            <a:cxnLst/>
            <a:rect l="l" t="t" r="r" b="b"/>
            <a:pathLst>
              <a:path w="5474" h="5439" extrusionOk="0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3000">
                <a:schemeClr val="accent5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5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5"/>
          <p:cNvSpPr/>
          <p:nvPr/>
        </p:nvSpPr>
        <p:spPr>
          <a:xfrm rot="9767822">
            <a:off x="8472297" y="4255052"/>
            <a:ext cx="259367" cy="257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10" y="914129"/>
            <a:ext cx="1657814" cy="1144396"/>
          </a:xfrm>
          <a:prstGeom prst="flowChartConnector">
            <a:avLst/>
          </a:prstGeom>
        </p:spPr>
      </p:pic>
      <p:pic>
        <p:nvPicPr>
          <p:cNvPr id="2050" name="Picture 2" descr="NƯỚC TRONG SỨC KHỎE CON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66" y="934656"/>
            <a:ext cx="1688183" cy="112605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ổ sung đường đúng cách cho cơ thể bạn đã biết chưa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86" y="2947522"/>
            <a:ext cx="1714238" cy="11412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u cầu chất béo (lipid) với phụ nữ trong thời kỳ có th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66" y="2854712"/>
            <a:ext cx="2059310" cy="123407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532076" y="1137425"/>
            <a:ext cx="855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Vô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cơ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#9Slide03 Cabin" panose="000005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7947" y="3192614"/>
            <a:ext cx="1090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Hữu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#9Slide03 Cabin" panose="00000500000000000000" pitchFamily="2" charset="0"/>
              </a:rPr>
              <a:t>cơ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#9Slide03 Cabin" panose="00000500000000000000" pitchFamily="2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183312" y="785857"/>
            <a:ext cx="322318" cy="1399126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7232318" y="2854712"/>
            <a:ext cx="322318" cy="1399126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718013" y="2184983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Muối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ăn</a:t>
            </a:r>
            <a:r>
              <a:rPr lang="en-US" sz="2000" b="0" dirty="0" smtClean="0">
                <a:solidFill>
                  <a:schemeClr val="tx1"/>
                </a:solidFill>
              </a:rPr>
              <a:t> (Na, Cl)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23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4159007" y="2184983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Nước</a:t>
            </a:r>
            <a:r>
              <a:rPr lang="en-US" sz="2000" b="0" dirty="0" smtClean="0">
                <a:solidFill>
                  <a:schemeClr val="tx1"/>
                </a:solidFill>
              </a:rPr>
              <a:t> (H, O)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24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830288" y="4260804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Đường</a:t>
            </a:r>
            <a:r>
              <a:rPr lang="en-US" sz="2000" b="0" dirty="0" smtClean="0">
                <a:solidFill>
                  <a:schemeClr val="tx1"/>
                </a:solidFill>
              </a:rPr>
              <a:t> (C, H, O)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25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4457194" y="4222452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Chất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béo</a:t>
            </a:r>
            <a:r>
              <a:rPr lang="en-US" sz="2000" b="0" dirty="0" smtClean="0">
                <a:solidFill>
                  <a:schemeClr val="tx1"/>
                </a:solidFill>
              </a:rPr>
              <a:t> (C, H, O)</a:t>
            </a:r>
            <a:endParaRPr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707489" y="65103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 Hợp chất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630041" y="354292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1800" dirty="0" smtClean="0">
                <a:latin typeface="#9Slide03 Cabin" panose="00000500000000000000" pitchFamily="2" charset="0"/>
              </a:rPr>
              <a:t>- Potassium</a:t>
            </a:r>
            <a:r>
              <a:rPr lang="en-US" sz="1800" dirty="0" smtClean="0">
                <a:latin typeface="#9Slide03 Cabin" panose="00000500000000000000" pitchFamily="2" charset="0"/>
              </a:rPr>
              <a:t> iodide</a:t>
            </a:r>
            <a:r>
              <a:rPr lang="vi-VN" sz="1800" dirty="0" smtClean="0">
                <a:latin typeface="#9Slide03 Cabin" panose="00000500000000000000" pitchFamily="2" charset="0"/>
              </a:rPr>
              <a:t> </a:t>
            </a:r>
            <a:r>
              <a:rPr lang="vi-VN" sz="1800" dirty="0">
                <a:latin typeface="#9Slide03 Cabin" panose="00000500000000000000" pitchFamily="2" charset="0"/>
              </a:rPr>
              <a:t>được tạo bởi phân tử KI: sử dụng làm thuốc men hoặc thực phẩm chức năng, nuôi cấy mô tế bào thực vật, nhiếp ảnh</a:t>
            </a:r>
          </a:p>
          <a:p>
            <a:pPr algn="just"/>
            <a:r>
              <a:rPr lang="vi-VN" sz="1800" dirty="0">
                <a:latin typeface="#9Slide03 Cabin" panose="00000500000000000000" pitchFamily="2" charset="0"/>
              </a:rPr>
              <a:t/>
            </a:r>
            <a:br>
              <a:rPr lang="vi-VN" sz="1800" dirty="0">
                <a:latin typeface="#9Slide03 Cabin" panose="00000500000000000000" pitchFamily="2" charset="0"/>
              </a:rPr>
            </a:br>
            <a:r>
              <a:rPr lang="vi-VN" sz="1800" dirty="0">
                <a:latin typeface="#9Slide03 Cabin" panose="00000500000000000000" pitchFamily="2" charset="0"/>
              </a:rPr>
              <a:t/>
            </a:r>
            <a:br>
              <a:rPr lang="vi-VN" sz="1800" dirty="0">
                <a:latin typeface="#9Slide03 Cabin" panose="00000500000000000000" pitchFamily="2" charset="0"/>
              </a:rPr>
            </a:br>
            <a:endParaRPr lang="en-US" sz="1800" dirty="0">
              <a:latin typeface="#9Slide03 Cabin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489" y="819893"/>
            <a:ext cx="4494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latin typeface="#9Slide03 Cabin" panose="00000500000000000000" pitchFamily="2" charset="0"/>
              </a:rPr>
              <a:t>- Potassium được tạo bởi phân tử K: phân bón, thuốc súng, sản xuất thủy tinh, chất truyền nhiệt trung gian…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489" y="2102614"/>
            <a:ext cx="4494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latin typeface="#9Slide03 Cabin" panose="00000500000000000000" pitchFamily="2" charset="0"/>
              </a:rPr>
              <a:t>- Iodine được tạo bởi phân tử I</a:t>
            </a:r>
            <a:r>
              <a:rPr lang="vi-VN" sz="1800" baseline="-25000" dirty="0">
                <a:latin typeface="#9Slide03 Cabin" panose="00000500000000000000" pitchFamily="2" charset="0"/>
              </a:rPr>
              <a:t>2</a:t>
            </a:r>
            <a:r>
              <a:rPr lang="vi-VN" sz="1800" dirty="0">
                <a:latin typeface="#9Slide03 Cabin" panose="00000500000000000000" pitchFamily="2" charset="0"/>
              </a:rPr>
              <a:t>: Thuốc sát trùng vết thương, chất tẩy rửa, phòng bệnh bướu cổ</a:t>
            </a:r>
            <a:r>
              <a:rPr lang="en-US" sz="1800" dirty="0">
                <a:latin typeface="#9Slide03 Cabin" panose="00000500000000000000" pitchFamily="2" charset="0"/>
              </a:rPr>
              <a:t>…</a:t>
            </a:r>
            <a:endParaRPr lang="vi-VN" sz="1800" dirty="0">
              <a:latin typeface="#9Slide03 Cabin" panose="00000500000000000000" pitchFamily="2" charset="0"/>
            </a:endParaRPr>
          </a:p>
        </p:txBody>
      </p:sp>
      <p:pic>
        <p:nvPicPr>
          <p:cNvPr id="5122" name="Picture 2" descr="Kali Phú Mỹ - Kali Phú M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40" y="738301"/>
            <a:ext cx="1970511" cy="13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863" y="2030069"/>
            <a:ext cx="1518665" cy="1288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292" y="3187778"/>
            <a:ext cx="1778260" cy="17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"/>
          <p:cNvSpPr txBox="1">
            <a:spLocks noGrp="1"/>
          </p:cNvSpPr>
          <p:nvPr>
            <p:ph type="title" idx="2"/>
          </p:nvPr>
        </p:nvSpPr>
        <p:spPr>
          <a:xfrm>
            <a:off x="2438935" y="1820778"/>
            <a:ext cx="4099699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/>
              <a:t>Luyện</a:t>
            </a:r>
            <a:r>
              <a:rPr lang="en-US" sz="5000" dirty="0" smtClean="0"/>
              <a:t> </a:t>
            </a:r>
            <a:r>
              <a:rPr lang="en-US" sz="5000" dirty="0" err="1" smtClean="0"/>
              <a:t>tập</a:t>
            </a:r>
            <a:r>
              <a:rPr lang="en-US" sz="5000" dirty="0" smtClean="0"/>
              <a:t/>
            </a:r>
            <a:br>
              <a:rPr lang="en-US" sz="5000" dirty="0" smtClean="0"/>
            </a:br>
            <a:endParaRPr sz="5000" dirty="0"/>
          </a:p>
        </p:txBody>
      </p:sp>
      <p:grpSp>
        <p:nvGrpSpPr>
          <p:cNvPr id="423" name="Google Shape;423;p41"/>
          <p:cNvGrpSpPr/>
          <p:nvPr/>
        </p:nvGrpSpPr>
        <p:grpSpPr>
          <a:xfrm rot="10800000">
            <a:off x="320204" y="1293045"/>
            <a:ext cx="1443133" cy="2633577"/>
            <a:chOff x="635850" y="3092705"/>
            <a:chExt cx="561159" cy="1024061"/>
          </a:xfrm>
        </p:grpSpPr>
        <p:sp>
          <p:nvSpPr>
            <p:cNvPr id="424" name="Google Shape;424;p41"/>
            <p:cNvSpPr/>
            <p:nvPr/>
          </p:nvSpPr>
          <p:spPr>
            <a:xfrm>
              <a:off x="939313" y="3427097"/>
              <a:ext cx="74345" cy="241369"/>
            </a:xfrm>
            <a:custGeom>
              <a:avLst/>
              <a:gdLst/>
              <a:ahLst/>
              <a:cxnLst/>
              <a:rect l="l" t="t" r="r" b="b"/>
              <a:pathLst>
                <a:path w="2149" h="6977" extrusionOk="0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avLst/>
              <a:gdLst/>
              <a:ahLst/>
              <a:cxnLst/>
              <a:rect l="l" t="t" r="r" b="b"/>
              <a:pathLst>
                <a:path w="7441" h="2939" extrusionOk="0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840061" y="3603045"/>
              <a:ext cx="237806" cy="235108"/>
            </a:xfrm>
            <a:custGeom>
              <a:avLst/>
              <a:gdLst/>
              <a:ahLst/>
              <a:cxnLst/>
              <a:rect l="l" t="t" r="r" b="b"/>
              <a:pathLst>
                <a:path w="6874" h="6796" extrusionOk="0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avLst/>
              <a:gdLst/>
              <a:ahLst/>
              <a:cxnLst/>
              <a:rect l="l" t="t" r="r" b="b"/>
              <a:pathLst>
                <a:path w="5053" h="5019" extrusionOk="0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850163" y="3202993"/>
              <a:ext cx="312116" cy="309418"/>
            </a:xfrm>
            <a:custGeom>
              <a:avLst/>
              <a:gdLst/>
              <a:ahLst/>
              <a:cxnLst/>
              <a:rect l="l" t="t" r="r" b="b"/>
              <a:pathLst>
                <a:path w="9022" h="8944" extrusionOk="0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793082" y="3217834"/>
              <a:ext cx="168581" cy="116897"/>
            </a:xfrm>
            <a:custGeom>
              <a:avLst/>
              <a:gdLst/>
              <a:ahLst/>
              <a:cxnLst/>
              <a:rect l="l" t="t" r="r" b="b"/>
              <a:pathLst>
                <a:path w="4873" h="3379" extrusionOk="0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35850" y="3092705"/>
              <a:ext cx="221789" cy="220578"/>
            </a:xfrm>
            <a:custGeom>
              <a:avLst/>
              <a:gdLst/>
              <a:ahLst/>
              <a:cxnLst/>
              <a:rect l="l" t="t" r="r" b="b"/>
              <a:pathLst>
                <a:path w="6411" h="6376" extrusionOk="0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41"/>
          <p:cNvGrpSpPr/>
          <p:nvPr/>
        </p:nvGrpSpPr>
        <p:grpSpPr>
          <a:xfrm rot="10800000" flipH="1">
            <a:off x="7554855" y="1088594"/>
            <a:ext cx="1268925" cy="2963014"/>
            <a:chOff x="6707713" y="2424575"/>
            <a:chExt cx="1269052" cy="2963310"/>
          </a:xfrm>
        </p:grpSpPr>
        <p:sp>
          <p:nvSpPr>
            <p:cNvPr id="432" name="Google Shape;432;p41"/>
            <p:cNvSpPr/>
            <p:nvPr/>
          </p:nvSpPr>
          <p:spPr>
            <a:xfrm>
              <a:off x="7495684" y="2915585"/>
              <a:ext cx="223453" cy="899361"/>
            </a:xfrm>
            <a:custGeom>
              <a:avLst/>
              <a:gdLst/>
              <a:ahLst/>
              <a:cxnLst/>
              <a:rect l="l" t="t" r="r" b="b"/>
              <a:pathLst>
                <a:path w="2295" h="9237" extrusionOk="0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avLst/>
              <a:gdLst/>
              <a:ahLst/>
              <a:cxnLst/>
              <a:rect l="l" t="t" r="r" b="b"/>
              <a:pathLst>
                <a:path w="7089" h="1462" extrusionOk="0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987149" y="3431716"/>
              <a:ext cx="389849" cy="334741"/>
            </a:xfrm>
            <a:custGeom>
              <a:avLst/>
              <a:gdLst/>
              <a:ahLst/>
              <a:cxnLst/>
              <a:rect l="l" t="t" r="r" b="b"/>
              <a:pathLst>
                <a:path w="4004" h="3438" extrusionOk="0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7547579" y="3986306"/>
              <a:ext cx="261912" cy="414191"/>
            </a:xfrm>
            <a:custGeom>
              <a:avLst/>
              <a:gdLst/>
              <a:ahLst/>
              <a:cxnLst/>
              <a:rect l="l" t="t" r="r" b="b"/>
              <a:pathLst>
                <a:path w="2690" h="4254" extrusionOk="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230560" y="3529568"/>
              <a:ext cx="575622" cy="571727"/>
            </a:xfrm>
            <a:custGeom>
              <a:avLst/>
              <a:gdLst/>
              <a:ahLst/>
              <a:cxnLst/>
              <a:rect l="l" t="t" r="r" b="b"/>
              <a:pathLst>
                <a:path w="5912" h="5872" extrusionOk="0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avLst/>
              <a:gdLst/>
              <a:ahLst/>
              <a:cxnLst/>
              <a:rect l="l" t="t" r="r" b="b"/>
              <a:pathLst>
                <a:path w="5010" h="4944" extrusionOk="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603661" y="4247340"/>
              <a:ext cx="348859" cy="345646"/>
            </a:xfrm>
            <a:custGeom>
              <a:avLst/>
              <a:gdLst/>
              <a:ahLst/>
              <a:cxnLst/>
              <a:rect l="l" t="t" r="r" b="b"/>
              <a:pathLst>
                <a:path w="3583" h="3550" extrusionOk="0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6707713" y="3177399"/>
              <a:ext cx="450118" cy="446419"/>
            </a:xfrm>
            <a:custGeom>
              <a:avLst/>
              <a:gdLst/>
              <a:ahLst/>
              <a:cxnLst/>
              <a:rect l="l" t="t" r="r" b="b"/>
              <a:pathLst>
                <a:path w="4623" h="4585" extrusionOk="0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7380307" y="2424575"/>
              <a:ext cx="596458" cy="589253"/>
            </a:xfrm>
            <a:custGeom>
              <a:avLst/>
              <a:gdLst/>
              <a:ahLst/>
              <a:cxnLst/>
              <a:rect l="l" t="t" r="r" b="b"/>
              <a:pathLst>
                <a:path w="6126" h="6052" extrusionOk="0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420;p41"/>
          <p:cNvSpPr txBox="1">
            <a:spLocks noGrp="1"/>
          </p:cNvSpPr>
          <p:nvPr>
            <p:ph type="title"/>
          </p:nvPr>
        </p:nvSpPr>
        <p:spPr>
          <a:xfrm>
            <a:off x="2087108" y="2563714"/>
            <a:ext cx="49149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Ai </a:t>
            </a:r>
            <a:r>
              <a:rPr lang="en-US" sz="3600" dirty="0" err="1" smtClean="0"/>
              <a:t>nhanh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?</a:t>
            </a:r>
            <a:endParaRPr sz="3600" dirty="0"/>
          </a:p>
        </p:txBody>
      </p:sp>
      <p:sp>
        <p:nvSpPr>
          <p:cNvPr id="3" name="Rectangle 2"/>
          <p:cNvSpPr/>
          <p:nvPr/>
        </p:nvSpPr>
        <p:spPr>
          <a:xfrm>
            <a:off x="2836744" y="3245129"/>
            <a:ext cx="3288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Trả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lời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hỏi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trắc</a:t>
            </a:r>
            <a:r>
              <a:rPr lang="en-US" sz="2200" dirty="0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nghiệm</a:t>
            </a:r>
            <a:endParaRPr lang="en-US" sz="22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3632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194898" y="778285"/>
            <a:ext cx="819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/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Câu 1: </a:t>
            </a:r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Phân tử là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A. hạt đại diện cho chất, được tạo bởi một nguyên tố hoá học.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B. hạt đại diện cho hợp chất, được tạo bởi nhiều nguyên tố hoá học.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C. phần tử do một hoặc nhiều nguyên tử kết hợp với nhau và mang đầy đủ tính chất của chất.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D. hạt nhỏ nhất do các nguyên tố hoá học kết hợp với nhau tạo thành chất.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Câu </a:t>
            </a:r>
            <a:r>
              <a:rPr lang="en-US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2</a:t>
            </a:r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: </a:t>
            </a:r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Khối lượng phân tử là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A. tổng khối lượng các nguyên tố có trong phân tử.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B. tổng khối lượng các hạt hợp thành của chất có trong phân tử.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C. tổng khối lượng các nguyên tử có trong hạt hợp thành của chất.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450215"/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D. khối lượng của nhiều nguyên tử.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3159" y="1769327"/>
            <a:ext cx="310714" cy="260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3159" y="3884778"/>
            <a:ext cx="310714" cy="260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3632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63159" y="947022"/>
            <a:ext cx="78936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Câu 3: </a:t>
            </a:r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Phân tử (X) được tạo bởi nguyên tố carbon và nguyên tố oxygen. Khối lượng phân tử (X) là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A. 28 amu.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B. 32 amu.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C. 44 amu.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D. 28 amu hoặc 44 amu.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Câu 4: </a:t>
            </a:r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Đơn chất là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A. kim loại có trong tự nhiên.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B. phi kim do con người tạo ra.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C. những chất luôn có tên gọi trùng với tên nguyên tố hoá học.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D. chất tạo ra từ một nguyên tố hoá học.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7511" y="2535044"/>
            <a:ext cx="311231" cy="267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8665" y="4062760"/>
            <a:ext cx="311231" cy="267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/>
          <p:nvPr/>
        </p:nvSpPr>
        <p:spPr>
          <a:xfrm>
            <a:off x="456196" y="539998"/>
            <a:ext cx="607159" cy="602163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1949200" y="248066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Nội</a:t>
            </a:r>
            <a:r>
              <a:rPr lang="en-US" sz="3600" dirty="0" smtClean="0"/>
              <a:t> dung</a:t>
            </a:r>
            <a:endParaRPr sz="3600" dirty="0"/>
          </a:p>
        </p:txBody>
      </p:sp>
      <p:sp>
        <p:nvSpPr>
          <p:cNvPr id="274" name="Google Shape;274;p35"/>
          <p:cNvSpPr txBox="1">
            <a:spLocks noGrp="1"/>
          </p:cNvSpPr>
          <p:nvPr>
            <p:ph type="title" idx="3"/>
          </p:nvPr>
        </p:nvSpPr>
        <p:spPr>
          <a:xfrm>
            <a:off x="1583179" y="2255132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2.</a:t>
            </a:r>
            <a:endParaRPr dirty="0"/>
          </a:p>
        </p:txBody>
      </p:sp>
      <p:sp>
        <p:nvSpPr>
          <p:cNvPr id="275" name="Google Shape;275;p35"/>
          <p:cNvSpPr txBox="1">
            <a:spLocks noGrp="1"/>
          </p:cNvSpPr>
          <p:nvPr>
            <p:ph type="title" idx="5"/>
          </p:nvPr>
        </p:nvSpPr>
        <p:spPr>
          <a:xfrm>
            <a:off x="4934272" y="2630845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/>
              <a:t>Hợp</a:t>
            </a:r>
            <a:r>
              <a:rPr lang="en-US" sz="3000" dirty="0" smtClean="0"/>
              <a:t> </a:t>
            </a:r>
            <a:r>
              <a:rPr lang="en-US" sz="3000" dirty="0" err="1" smtClean="0"/>
              <a:t>chất</a:t>
            </a:r>
            <a:endParaRPr sz="3000" dirty="0"/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 idx="9"/>
          </p:nvPr>
        </p:nvSpPr>
        <p:spPr>
          <a:xfrm>
            <a:off x="1651148" y="360863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dirty="0"/>
          </a:p>
        </p:txBody>
      </p:sp>
      <p:sp>
        <p:nvSpPr>
          <p:cNvPr id="281" name="Google Shape;281;p35"/>
          <p:cNvSpPr txBox="1">
            <a:spLocks noGrp="1"/>
          </p:cNvSpPr>
          <p:nvPr>
            <p:ph type="title" idx="15"/>
          </p:nvPr>
        </p:nvSpPr>
        <p:spPr>
          <a:xfrm>
            <a:off x="5095993" y="366807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Vận dụng</a:t>
            </a:r>
            <a:endParaRPr dirty="0"/>
          </a:p>
        </p:txBody>
      </p:sp>
      <p:sp>
        <p:nvSpPr>
          <p:cNvPr id="283" name="Google Shape;283;p35"/>
          <p:cNvSpPr txBox="1">
            <a:spLocks noGrp="1"/>
          </p:cNvSpPr>
          <p:nvPr>
            <p:ph type="title" idx="6"/>
          </p:nvPr>
        </p:nvSpPr>
        <p:spPr>
          <a:xfrm>
            <a:off x="5028024" y="2255132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</a:t>
            </a:r>
            <a:endParaRPr dirty="0"/>
          </a:p>
        </p:txBody>
      </p:sp>
      <p:sp>
        <p:nvSpPr>
          <p:cNvPr id="285" name="Google Shape;285;p35"/>
          <p:cNvSpPr txBox="1">
            <a:spLocks noGrp="1"/>
          </p:cNvSpPr>
          <p:nvPr>
            <p:ph type="title" idx="2"/>
          </p:nvPr>
        </p:nvSpPr>
        <p:spPr>
          <a:xfrm>
            <a:off x="1489298" y="2630782"/>
            <a:ext cx="25557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/>
              <a:t>Đơn</a:t>
            </a:r>
            <a:r>
              <a:rPr lang="en-US" sz="3000" dirty="0" smtClean="0"/>
              <a:t> </a:t>
            </a:r>
            <a:r>
              <a:rPr lang="en-US" sz="3000" dirty="0" err="1" smtClean="0"/>
              <a:t>chất</a:t>
            </a:r>
            <a:endParaRPr sz="3000" dirty="0"/>
          </a:p>
        </p:txBody>
      </p:sp>
      <p:sp>
        <p:nvSpPr>
          <p:cNvPr id="286" name="Google Shape;286;p35"/>
          <p:cNvSpPr/>
          <p:nvPr/>
        </p:nvSpPr>
        <p:spPr>
          <a:xfrm>
            <a:off x="347993" y="3767927"/>
            <a:ext cx="744014" cy="73789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5"/>
          <p:cNvSpPr/>
          <p:nvPr/>
        </p:nvSpPr>
        <p:spPr>
          <a:xfrm rot="7062932">
            <a:off x="445206" y="1005940"/>
            <a:ext cx="234399" cy="232900"/>
          </a:xfrm>
          <a:custGeom>
            <a:avLst/>
            <a:gdLst/>
            <a:ahLst/>
            <a:cxnLst/>
            <a:rect l="l" t="t" r="r" b="b"/>
            <a:pathLst>
              <a:path w="5474" h="5439" extrusionOk="0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3000">
                <a:schemeClr val="accent5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5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8055002" y="1142150"/>
            <a:ext cx="233561" cy="231651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8423994" y="4505822"/>
            <a:ext cx="885278" cy="87803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5"/>
          <p:cNvSpPr/>
          <p:nvPr/>
        </p:nvSpPr>
        <p:spPr>
          <a:xfrm>
            <a:off x="8359802" y="1446950"/>
            <a:ext cx="233561" cy="231651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"/>
          <p:cNvSpPr/>
          <p:nvPr/>
        </p:nvSpPr>
        <p:spPr>
          <a:xfrm rot="9767710">
            <a:off x="845765" y="3651734"/>
            <a:ext cx="332585" cy="32989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8494498" y="431452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85;p35"/>
          <p:cNvSpPr txBox="1">
            <a:spLocks/>
          </p:cNvSpPr>
          <p:nvPr/>
        </p:nvSpPr>
        <p:spPr>
          <a:xfrm>
            <a:off x="1729127" y="2071918"/>
            <a:ext cx="2528777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vi-VN" sz="2000" b="0" dirty="0">
              <a:solidFill>
                <a:schemeClr val="tx1"/>
              </a:solidFill>
            </a:endParaRPr>
          </a:p>
        </p:txBody>
      </p:sp>
      <p:sp>
        <p:nvSpPr>
          <p:cNvPr id="27" name="Google Shape;285;p35"/>
          <p:cNvSpPr txBox="1">
            <a:spLocks/>
          </p:cNvSpPr>
          <p:nvPr/>
        </p:nvSpPr>
        <p:spPr>
          <a:xfrm>
            <a:off x="5173972" y="2071918"/>
            <a:ext cx="2593356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vi-VN" sz="2000" b="0" dirty="0">
              <a:solidFill>
                <a:schemeClr val="tx1"/>
              </a:solidFill>
            </a:endParaRPr>
          </a:p>
        </p:txBody>
      </p:sp>
      <p:sp>
        <p:nvSpPr>
          <p:cNvPr id="23" name="Google Shape;281;p35"/>
          <p:cNvSpPr txBox="1">
            <a:spLocks noGrp="1"/>
          </p:cNvSpPr>
          <p:nvPr>
            <p:ph type="title" idx="15"/>
          </p:nvPr>
        </p:nvSpPr>
        <p:spPr>
          <a:xfrm>
            <a:off x="3401179" y="137380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3632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92379" y="839001"/>
            <a:ext cx="789360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07000"/>
              </a:lnSpc>
            </a:pPr>
            <a:r>
              <a:rPr lang="en-US" sz="2000" b="1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5: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0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</a:pP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</a:pP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</a:pP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07000"/>
              </a:lnSpc>
            </a:pP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dirty="0" err="1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#9Slide03 Cabi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#9Slide03 Cabin" panose="00000500000000000000" pitchFamily="2" charset="0"/>
                <a:ea typeface="Arial" panose="020B0604020202020204" pitchFamily="34" charset="0"/>
              </a:rPr>
              <a:t>Câu 6: </a:t>
            </a:r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Phát biểu đúng là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A. Phân tử đơn chất là do các đơn chất hợp thành.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B. Phân tử hợp chất là do các hợp chất hợp thành.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C. Các phân tử khí trơ đều do các nguyên tử khí trơ kết hợp với nhau theo một trật tự xác định.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#9Slide03 Cabin" panose="00000500000000000000" pitchFamily="2" charset="0"/>
                <a:ea typeface="Times New Roman" panose="02020603050405020304" pitchFamily="18" charset="0"/>
              </a:rPr>
              <a:t>D. Phân tử kim loại do các nguyên tử kim loại kết hợp với nhau theo một trật tự xác định.</a:t>
            </a:r>
            <a:endParaRPr lang="en-US" sz="20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2379" y="1553737"/>
            <a:ext cx="333533" cy="28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1600" y="4045035"/>
            <a:ext cx="333533" cy="28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"/>
          <p:cNvSpPr txBox="1">
            <a:spLocks noGrp="1"/>
          </p:cNvSpPr>
          <p:nvPr>
            <p:ph type="title" idx="2"/>
          </p:nvPr>
        </p:nvSpPr>
        <p:spPr>
          <a:xfrm>
            <a:off x="2438935" y="2075883"/>
            <a:ext cx="4099699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/>
              <a:t>Vận</a:t>
            </a:r>
            <a:r>
              <a:rPr lang="en-US" sz="5000" dirty="0" smtClean="0"/>
              <a:t> </a:t>
            </a:r>
            <a:r>
              <a:rPr lang="en-US" sz="5000" dirty="0" err="1" smtClean="0"/>
              <a:t>dụng</a:t>
            </a:r>
            <a:endParaRPr sz="5000" dirty="0"/>
          </a:p>
        </p:txBody>
      </p:sp>
      <p:grpSp>
        <p:nvGrpSpPr>
          <p:cNvPr id="423" name="Google Shape;423;p41"/>
          <p:cNvGrpSpPr/>
          <p:nvPr/>
        </p:nvGrpSpPr>
        <p:grpSpPr>
          <a:xfrm rot="10800000">
            <a:off x="320204" y="1293045"/>
            <a:ext cx="1443133" cy="2633577"/>
            <a:chOff x="635850" y="3092705"/>
            <a:chExt cx="561159" cy="1024061"/>
          </a:xfrm>
        </p:grpSpPr>
        <p:sp>
          <p:nvSpPr>
            <p:cNvPr id="424" name="Google Shape;424;p41"/>
            <p:cNvSpPr/>
            <p:nvPr/>
          </p:nvSpPr>
          <p:spPr>
            <a:xfrm>
              <a:off x="939313" y="3427097"/>
              <a:ext cx="74345" cy="241369"/>
            </a:xfrm>
            <a:custGeom>
              <a:avLst/>
              <a:gdLst/>
              <a:ahLst/>
              <a:cxnLst/>
              <a:rect l="l" t="t" r="r" b="b"/>
              <a:pathLst>
                <a:path w="2149" h="6977" extrusionOk="0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avLst/>
              <a:gdLst/>
              <a:ahLst/>
              <a:cxnLst/>
              <a:rect l="l" t="t" r="r" b="b"/>
              <a:pathLst>
                <a:path w="7441" h="2939" extrusionOk="0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840061" y="3603045"/>
              <a:ext cx="237806" cy="235108"/>
            </a:xfrm>
            <a:custGeom>
              <a:avLst/>
              <a:gdLst/>
              <a:ahLst/>
              <a:cxnLst/>
              <a:rect l="l" t="t" r="r" b="b"/>
              <a:pathLst>
                <a:path w="6874" h="6796" extrusionOk="0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avLst/>
              <a:gdLst/>
              <a:ahLst/>
              <a:cxnLst/>
              <a:rect l="l" t="t" r="r" b="b"/>
              <a:pathLst>
                <a:path w="5053" h="5019" extrusionOk="0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850163" y="3202993"/>
              <a:ext cx="312116" cy="309418"/>
            </a:xfrm>
            <a:custGeom>
              <a:avLst/>
              <a:gdLst/>
              <a:ahLst/>
              <a:cxnLst/>
              <a:rect l="l" t="t" r="r" b="b"/>
              <a:pathLst>
                <a:path w="9022" h="8944" extrusionOk="0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793082" y="3217834"/>
              <a:ext cx="168581" cy="116897"/>
            </a:xfrm>
            <a:custGeom>
              <a:avLst/>
              <a:gdLst/>
              <a:ahLst/>
              <a:cxnLst/>
              <a:rect l="l" t="t" r="r" b="b"/>
              <a:pathLst>
                <a:path w="4873" h="3379" extrusionOk="0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35850" y="3092705"/>
              <a:ext cx="221789" cy="220578"/>
            </a:xfrm>
            <a:custGeom>
              <a:avLst/>
              <a:gdLst/>
              <a:ahLst/>
              <a:cxnLst/>
              <a:rect l="l" t="t" r="r" b="b"/>
              <a:pathLst>
                <a:path w="6411" h="6376" extrusionOk="0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41"/>
          <p:cNvGrpSpPr/>
          <p:nvPr/>
        </p:nvGrpSpPr>
        <p:grpSpPr>
          <a:xfrm rot="10800000" flipH="1">
            <a:off x="7554855" y="1088594"/>
            <a:ext cx="1268925" cy="2963014"/>
            <a:chOff x="6707713" y="2424575"/>
            <a:chExt cx="1269052" cy="2963310"/>
          </a:xfrm>
        </p:grpSpPr>
        <p:sp>
          <p:nvSpPr>
            <p:cNvPr id="432" name="Google Shape;432;p41"/>
            <p:cNvSpPr/>
            <p:nvPr/>
          </p:nvSpPr>
          <p:spPr>
            <a:xfrm>
              <a:off x="7495684" y="2915585"/>
              <a:ext cx="223453" cy="899361"/>
            </a:xfrm>
            <a:custGeom>
              <a:avLst/>
              <a:gdLst/>
              <a:ahLst/>
              <a:cxnLst/>
              <a:rect l="l" t="t" r="r" b="b"/>
              <a:pathLst>
                <a:path w="2295" h="9237" extrusionOk="0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avLst/>
              <a:gdLst/>
              <a:ahLst/>
              <a:cxnLst/>
              <a:rect l="l" t="t" r="r" b="b"/>
              <a:pathLst>
                <a:path w="7089" h="1462" extrusionOk="0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987149" y="3431716"/>
              <a:ext cx="389849" cy="334741"/>
            </a:xfrm>
            <a:custGeom>
              <a:avLst/>
              <a:gdLst/>
              <a:ahLst/>
              <a:cxnLst/>
              <a:rect l="l" t="t" r="r" b="b"/>
              <a:pathLst>
                <a:path w="4004" h="3438" extrusionOk="0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7547579" y="3986306"/>
              <a:ext cx="261912" cy="414191"/>
            </a:xfrm>
            <a:custGeom>
              <a:avLst/>
              <a:gdLst/>
              <a:ahLst/>
              <a:cxnLst/>
              <a:rect l="l" t="t" r="r" b="b"/>
              <a:pathLst>
                <a:path w="2690" h="4254" extrusionOk="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230560" y="3529568"/>
              <a:ext cx="575622" cy="571727"/>
            </a:xfrm>
            <a:custGeom>
              <a:avLst/>
              <a:gdLst/>
              <a:ahLst/>
              <a:cxnLst/>
              <a:rect l="l" t="t" r="r" b="b"/>
              <a:pathLst>
                <a:path w="5912" h="5872" extrusionOk="0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avLst/>
              <a:gdLst/>
              <a:ahLst/>
              <a:cxnLst/>
              <a:rect l="l" t="t" r="r" b="b"/>
              <a:pathLst>
                <a:path w="5010" h="4944" extrusionOk="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603661" y="4247340"/>
              <a:ext cx="348859" cy="345646"/>
            </a:xfrm>
            <a:custGeom>
              <a:avLst/>
              <a:gdLst/>
              <a:ahLst/>
              <a:cxnLst/>
              <a:rect l="l" t="t" r="r" b="b"/>
              <a:pathLst>
                <a:path w="3583" h="3550" extrusionOk="0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6707713" y="3177399"/>
              <a:ext cx="450118" cy="446419"/>
            </a:xfrm>
            <a:custGeom>
              <a:avLst/>
              <a:gdLst/>
              <a:ahLst/>
              <a:cxnLst/>
              <a:rect l="l" t="t" r="r" b="b"/>
              <a:pathLst>
                <a:path w="4623" h="4585" extrusionOk="0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7380307" y="2424575"/>
              <a:ext cx="596458" cy="589253"/>
            </a:xfrm>
            <a:custGeom>
              <a:avLst/>
              <a:gdLst/>
              <a:ahLst/>
              <a:cxnLst/>
              <a:rect l="l" t="t" r="r" b="b"/>
              <a:pathLst>
                <a:path w="6126" h="6052" extrusionOk="0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29631" y="2987570"/>
            <a:ext cx="2787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nhân</a:t>
            </a:r>
            <a:endParaRPr lang="en-US" sz="2200" dirty="0" smtClean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Ngoài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giờ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trên</a:t>
            </a:r>
            <a:r>
              <a:rPr lang="en-US" sz="2200" dirty="0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Times New Roman" panose="02020603050405020304" pitchFamily="18" charset="0"/>
              </a:rPr>
              <a:t>lớp</a:t>
            </a:r>
            <a:endParaRPr lang="en-US" sz="22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3632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92379" y="1335298"/>
            <a:ext cx="770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en-US" sz="2200" b="1" i="1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200" b="1" i="1" dirty="0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internet,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</a:pPr>
            <a:r>
              <a:rPr lang="en-US" sz="2200" b="1" i="1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200" b="1" i="1" dirty="0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ốt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sodium chloride,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ốt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64"/>
          <p:cNvSpPr txBox="1">
            <a:spLocks noGrp="1"/>
          </p:cNvSpPr>
          <p:nvPr>
            <p:ph type="title"/>
          </p:nvPr>
        </p:nvSpPr>
        <p:spPr>
          <a:xfrm>
            <a:off x="4199991" y="1520590"/>
            <a:ext cx="23160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Dặn</a:t>
            </a:r>
            <a:r>
              <a:rPr lang="en-US" dirty="0" smtClean="0"/>
              <a:t> </a:t>
            </a:r>
            <a:r>
              <a:rPr lang="en-US" dirty="0" err="1" smtClean="0"/>
              <a:t>dò</a:t>
            </a:r>
            <a:endParaRPr dirty="0"/>
          </a:p>
        </p:txBody>
      </p:sp>
      <p:sp>
        <p:nvSpPr>
          <p:cNvPr id="983" name="Google Shape;983;p64"/>
          <p:cNvSpPr txBox="1">
            <a:spLocks noGrp="1"/>
          </p:cNvSpPr>
          <p:nvPr>
            <p:ph type="subTitle" idx="1"/>
          </p:nvPr>
        </p:nvSpPr>
        <p:spPr>
          <a:xfrm>
            <a:off x="3476628" y="2138140"/>
            <a:ext cx="2671412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 smtClean="0"/>
              <a:t>Học</a:t>
            </a:r>
            <a:r>
              <a:rPr lang="en-US" sz="2500" dirty="0" smtClean="0"/>
              <a:t> </a:t>
            </a:r>
            <a:r>
              <a:rPr lang="en-US" sz="2500" dirty="0" err="1" smtClean="0"/>
              <a:t>bài</a:t>
            </a:r>
            <a:endParaRPr lang="en-US" sz="25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 smtClean="0"/>
              <a:t>Làm</a:t>
            </a:r>
            <a:r>
              <a:rPr lang="en-US" sz="2500" dirty="0" smtClean="0"/>
              <a:t> </a:t>
            </a:r>
            <a:r>
              <a:rPr lang="en-US" sz="2500" dirty="0" err="1" smtClean="0"/>
              <a:t>bài</a:t>
            </a:r>
            <a:r>
              <a:rPr lang="en-US" sz="2500" dirty="0" smtClean="0"/>
              <a:t> </a:t>
            </a:r>
            <a:r>
              <a:rPr lang="en-US" sz="2500" dirty="0" err="1" smtClean="0"/>
              <a:t>tập</a:t>
            </a:r>
            <a:r>
              <a:rPr lang="en-US" sz="2500" dirty="0" smtClean="0"/>
              <a:t>: 1- 4 SGK</a:t>
            </a:r>
            <a:endParaRPr sz="2500" dirty="0"/>
          </a:p>
        </p:txBody>
      </p:sp>
      <p:sp>
        <p:nvSpPr>
          <p:cNvPr id="985" name="Google Shape;985;p64"/>
          <p:cNvSpPr/>
          <p:nvPr/>
        </p:nvSpPr>
        <p:spPr>
          <a:xfrm>
            <a:off x="3118884" y="1297172"/>
            <a:ext cx="3571991" cy="3103667"/>
          </a:xfrm>
          <a:custGeom>
            <a:avLst/>
            <a:gdLst/>
            <a:ahLst/>
            <a:cxnLst/>
            <a:rect l="l" t="t" r="r" b="b"/>
            <a:pathLst>
              <a:path w="136985" h="109230" extrusionOk="0">
                <a:moveTo>
                  <a:pt x="130648" y="5124"/>
                </a:moveTo>
                <a:lnTo>
                  <a:pt x="130648" y="75445"/>
                </a:lnTo>
                <a:lnTo>
                  <a:pt x="5722" y="75445"/>
                </a:lnTo>
                <a:lnTo>
                  <a:pt x="5722" y="5124"/>
                </a:lnTo>
                <a:close/>
                <a:moveTo>
                  <a:pt x="4219" y="1"/>
                </a:moveTo>
                <a:cubicBezTo>
                  <a:pt x="2029" y="1"/>
                  <a:pt x="1" y="1358"/>
                  <a:pt x="1" y="3622"/>
                </a:cubicBezTo>
                <a:lnTo>
                  <a:pt x="1" y="81239"/>
                </a:lnTo>
                <a:lnTo>
                  <a:pt x="1" y="88861"/>
                </a:lnTo>
                <a:lnTo>
                  <a:pt x="1" y="89314"/>
                </a:lnTo>
                <a:cubicBezTo>
                  <a:pt x="1" y="91504"/>
                  <a:pt x="2029" y="93550"/>
                  <a:pt x="4219" y="93550"/>
                </a:cubicBezTo>
                <a:lnTo>
                  <a:pt x="54769" y="93550"/>
                </a:lnTo>
                <a:cubicBezTo>
                  <a:pt x="54769" y="93550"/>
                  <a:pt x="54679" y="98602"/>
                  <a:pt x="52723" y="101915"/>
                </a:cubicBezTo>
                <a:cubicBezTo>
                  <a:pt x="52506" y="102295"/>
                  <a:pt x="52198" y="102675"/>
                  <a:pt x="51890" y="102965"/>
                </a:cubicBezTo>
                <a:cubicBezTo>
                  <a:pt x="51057" y="103870"/>
                  <a:pt x="50080" y="104776"/>
                  <a:pt x="49247" y="105536"/>
                </a:cubicBezTo>
                <a:cubicBezTo>
                  <a:pt x="47672" y="106966"/>
                  <a:pt x="46767" y="108107"/>
                  <a:pt x="48577" y="108632"/>
                </a:cubicBezTo>
                <a:cubicBezTo>
                  <a:pt x="49247" y="109012"/>
                  <a:pt x="50388" y="109229"/>
                  <a:pt x="52343" y="109229"/>
                </a:cubicBezTo>
                <a:lnTo>
                  <a:pt x="85620" y="109229"/>
                </a:lnTo>
                <a:cubicBezTo>
                  <a:pt x="88934" y="109229"/>
                  <a:pt x="90147" y="108940"/>
                  <a:pt x="90147" y="107727"/>
                </a:cubicBezTo>
                <a:cubicBezTo>
                  <a:pt x="90219" y="106821"/>
                  <a:pt x="87811" y="104776"/>
                  <a:pt x="86073" y="102965"/>
                </a:cubicBezTo>
                <a:cubicBezTo>
                  <a:pt x="85620" y="102603"/>
                  <a:pt x="85313" y="102060"/>
                  <a:pt x="85005" y="101535"/>
                </a:cubicBezTo>
                <a:lnTo>
                  <a:pt x="84552" y="101535"/>
                </a:lnTo>
                <a:cubicBezTo>
                  <a:pt x="82742" y="98221"/>
                  <a:pt x="82669" y="93550"/>
                  <a:pt x="82669" y="93550"/>
                </a:cubicBezTo>
                <a:lnTo>
                  <a:pt x="132531" y="93550"/>
                </a:lnTo>
                <a:cubicBezTo>
                  <a:pt x="134794" y="93550"/>
                  <a:pt x="136985" y="91504"/>
                  <a:pt x="136985" y="89314"/>
                </a:cubicBezTo>
                <a:lnTo>
                  <a:pt x="136985" y="88861"/>
                </a:lnTo>
                <a:lnTo>
                  <a:pt x="136985" y="81239"/>
                </a:lnTo>
                <a:lnTo>
                  <a:pt x="136985" y="3622"/>
                </a:lnTo>
                <a:cubicBezTo>
                  <a:pt x="136985" y="1358"/>
                  <a:pt x="134794" y="1"/>
                  <a:pt x="132531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64"/>
          <p:cNvGrpSpPr/>
          <p:nvPr/>
        </p:nvGrpSpPr>
        <p:grpSpPr>
          <a:xfrm rot="1587239">
            <a:off x="62891" y="3198439"/>
            <a:ext cx="2574064" cy="1657059"/>
            <a:chOff x="-86807" y="1399617"/>
            <a:chExt cx="1571456" cy="1011628"/>
          </a:xfrm>
        </p:grpSpPr>
        <p:sp>
          <p:nvSpPr>
            <p:cNvPr id="988" name="Google Shape;988;p64"/>
            <p:cNvSpPr/>
            <p:nvPr/>
          </p:nvSpPr>
          <p:spPr>
            <a:xfrm rot="-1375587">
              <a:off x="846799" y="2083580"/>
              <a:ext cx="539085" cy="693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4"/>
            <p:cNvSpPr/>
            <p:nvPr/>
          </p:nvSpPr>
          <p:spPr>
            <a:xfrm rot="2509616">
              <a:off x="364490" y="2001762"/>
              <a:ext cx="597856" cy="6883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4"/>
            <p:cNvSpPr/>
            <p:nvPr/>
          </p:nvSpPr>
          <p:spPr>
            <a:xfrm rot="794348">
              <a:off x="-6383" y="1553321"/>
              <a:ext cx="212250" cy="317197"/>
            </a:xfrm>
            <a:custGeom>
              <a:avLst/>
              <a:gdLst/>
              <a:ahLst/>
              <a:cxnLst/>
              <a:rect l="l" t="t" r="r" b="b"/>
              <a:pathLst>
                <a:path w="2973" h="4443" extrusionOk="0">
                  <a:moveTo>
                    <a:pt x="825" y="1"/>
                  </a:moveTo>
                  <a:lnTo>
                    <a:pt x="0" y="465"/>
                  </a:lnTo>
                  <a:lnTo>
                    <a:pt x="2148" y="4443"/>
                  </a:lnTo>
                  <a:lnTo>
                    <a:pt x="2973" y="4013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4"/>
            <p:cNvSpPr/>
            <p:nvPr/>
          </p:nvSpPr>
          <p:spPr>
            <a:xfrm rot="794348">
              <a:off x="117870" y="1791181"/>
              <a:ext cx="329405" cy="138073"/>
            </a:xfrm>
            <a:custGeom>
              <a:avLst/>
              <a:gdLst/>
              <a:ahLst/>
              <a:cxnLst/>
              <a:rect l="l" t="t" r="r" b="b"/>
              <a:pathLst>
                <a:path w="4614" h="1934" extrusionOk="0">
                  <a:moveTo>
                    <a:pt x="4399" y="0"/>
                  </a:moveTo>
                  <a:lnTo>
                    <a:pt x="0" y="997"/>
                  </a:lnTo>
                  <a:lnTo>
                    <a:pt x="180" y="1933"/>
                  </a:lnTo>
                  <a:lnTo>
                    <a:pt x="4614" y="928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4"/>
            <p:cNvSpPr/>
            <p:nvPr/>
          </p:nvSpPr>
          <p:spPr>
            <a:xfrm rot="794318">
              <a:off x="-8402" y="1711313"/>
              <a:ext cx="277253" cy="275167"/>
            </a:xfrm>
            <a:custGeom>
              <a:avLst/>
              <a:gdLst/>
              <a:ahLst/>
              <a:cxnLst/>
              <a:rect l="l" t="t" r="r" b="b"/>
              <a:pathLst>
                <a:path w="3189" h="3165" extrusionOk="0">
                  <a:moveTo>
                    <a:pt x="1619" y="0"/>
                  </a:moveTo>
                  <a:cubicBezTo>
                    <a:pt x="1396" y="0"/>
                    <a:pt x="1182" y="48"/>
                    <a:pt x="971" y="135"/>
                  </a:cubicBezTo>
                  <a:cubicBezTo>
                    <a:pt x="679" y="281"/>
                    <a:pt x="396" y="496"/>
                    <a:pt x="250" y="779"/>
                  </a:cubicBezTo>
                  <a:lnTo>
                    <a:pt x="215" y="814"/>
                  </a:lnTo>
                  <a:cubicBezTo>
                    <a:pt x="181" y="882"/>
                    <a:pt x="147" y="960"/>
                    <a:pt x="112" y="1029"/>
                  </a:cubicBezTo>
                  <a:cubicBezTo>
                    <a:pt x="1" y="1389"/>
                    <a:pt x="1" y="1785"/>
                    <a:pt x="112" y="2102"/>
                  </a:cubicBezTo>
                  <a:cubicBezTo>
                    <a:pt x="215" y="2386"/>
                    <a:pt x="396" y="2644"/>
                    <a:pt x="611" y="2816"/>
                  </a:cubicBezTo>
                  <a:cubicBezTo>
                    <a:pt x="679" y="2893"/>
                    <a:pt x="791" y="2927"/>
                    <a:pt x="860" y="2962"/>
                  </a:cubicBezTo>
                  <a:cubicBezTo>
                    <a:pt x="937" y="2996"/>
                    <a:pt x="971" y="3030"/>
                    <a:pt x="1040" y="3073"/>
                  </a:cubicBezTo>
                  <a:cubicBezTo>
                    <a:pt x="1220" y="3135"/>
                    <a:pt x="1402" y="3164"/>
                    <a:pt x="1582" y="3164"/>
                  </a:cubicBezTo>
                  <a:cubicBezTo>
                    <a:pt x="2227" y="3164"/>
                    <a:pt x="2830" y="2782"/>
                    <a:pt x="3085" y="2137"/>
                  </a:cubicBezTo>
                  <a:cubicBezTo>
                    <a:pt x="3085" y="2068"/>
                    <a:pt x="3119" y="1999"/>
                    <a:pt x="3154" y="1922"/>
                  </a:cubicBezTo>
                  <a:lnTo>
                    <a:pt x="3154" y="1742"/>
                  </a:lnTo>
                  <a:cubicBezTo>
                    <a:pt x="3188" y="1673"/>
                    <a:pt x="3188" y="1604"/>
                    <a:pt x="3188" y="1527"/>
                  </a:cubicBezTo>
                  <a:cubicBezTo>
                    <a:pt x="3188" y="1458"/>
                    <a:pt x="3154" y="1424"/>
                    <a:pt x="3154" y="1389"/>
                  </a:cubicBezTo>
                  <a:cubicBezTo>
                    <a:pt x="3085" y="848"/>
                    <a:pt x="2758" y="350"/>
                    <a:pt x="2183" y="135"/>
                  </a:cubicBezTo>
                  <a:lnTo>
                    <a:pt x="2149" y="101"/>
                  </a:lnTo>
                  <a:lnTo>
                    <a:pt x="2080" y="101"/>
                  </a:lnTo>
                  <a:lnTo>
                    <a:pt x="2080" y="66"/>
                  </a:lnTo>
                  <a:cubicBezTo>
                    <a:pt x="1921" y="21"/>
                    <a:pt x="1768" y="0"/>
                    <a:pt x="161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dist="95250" dir="672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4"/>
            <p:cNvSpPr/>
            <p:nvPr/>
          </p:nvSpPr>
          <p:spPr>
            <a:xfrm rot="794348">
              <a:off x="-64039" y="1422960"/>
              <a:ext cx="230026" cy="225529"/>
            </a:xfrm>
            <a:custGeom>
              <a:avLst/>
              <a:gdLst/>
              <a:ahLst/>
              <a:cxnLst/>
              <a:rect l="l" t="t" r="r" b="b"/>
              <a:pathLst>
                <a:path w="3222" h="3159" extrusionOk="0">
                  <a:moveTo>
                    <a:pt x="1594" y="1"/>
                  </a:moveTo>
                  <a:cubicBezTo>
                    <a:pt x="1382" y="1"/>
                    <a:pt x="1179" y="48"/>
                    <a:pt x="997" y="129"/>
                  </a:cubicBezTo>
                  <a:cubicBezTo>
                    <a:pt x="713" y="275"/>
                    <a:pt x="430" y="490"/>
                    <a:pt x="249" y="773"/>
                  </a:cubicBezTo>
                  <a:lnTo>
                    <a:pt x="249" y="808"/>
                  </a:lnTo>
                  <a:cubicBezTo>
                    <a:pt x="215" y="885"/>
                    <a:pt x="172" y="954"/>
                    <a:pt x="138" y="1023"/>
                  </a:cubicBezTo>
                  <a:cubicBezTo>
                    <a:pt x="0" y="1383"/>
                    <a:pt x="34" y="1779"/>
                    <a:pt x="138" y="2096"/>
                  </a:cubicBezTo>
                  <a:cubicBezTo>
                    <a:pt x="249" y="2389"/>
                    <a:pt x="387" y="2638"/>
                    <a:pt x="644" y="2818"/>
                  </a:cubicBezTo>
                  <a:cubicBezTo>
                    <a:pt x="713" y="2887"/>
                    <a:pt x="782" y="2921"/>
                    <a:pt x="894" y="2990"/>
                  </a:cubicBezTo>
                  <a:cubicBezTo>
                    <a:pt x="928" y="2990"/>
                    <a:pt x="997" y="3033"/>
                    <a:pt x="1074" y="3067"/>
                  </a:cubicBezTo>
                  <a:cubicBezTo>
                    <a:pt x="1244" y="3129"/>
                    <a:pt x="1422" y="3159"/>
                    <a:pt x="1598" y="3159"/>
                  </a:cubicBezTo>
                  <a:cubicBezTo>
                    <a:pt x="2234" y="3159"/>
                    <a:pt x="2861" y="2776"/>
                    <a:pt x="3110" y="2131"/>
                  </a:cubicBezTo>
                  <a:cubicBezTo>
                    <a:pt x="3110" y="2062"/>
                    <a:pt x="3145" y="1993"/>
                    <a:pt x="3145" y="1916"/>
                  </a:cubicBezTo>
                  <a:cubicBezTo>
                    <a:pt x="3179" y="1847"/>
                    <a:pt x="3179" y="1813"/>
                    <a:pt x="3179" y="1744"/>
                  </a:cubicBezTo>
                  <a:cubicBezTo>
                    <a:pt x="3179" y="1667"/>
                    <a:pt x="3222" y="1598"/>
                    <a:pt x="3179" y="1529"/>
                  </a:cubicBezTo>
                  <a:lnTo>
                    <a:pt x="3179" y="1383"/>
                  </a:lnTo>
                  <a:cubicBezTo>
                    <a:pt x="3110" y="842"/>
                    <a:pt x="2749" y="344"/>
                    <a:pt x="2217" y="129"/>
                  </a:cubicBezTo>
                  <a:lnTo>
                    <a:pt x="2182" y="95"/>
                  </a:lnTo>
                  <a:lnTo>
                    <a:pt x="2105" y="95"/>
                  </a:lnTo>
                  <a:cubicBezTo>
                    <a:pt x="1934" y="30"/>
                    <a:pt x="1762" y="1"/>
                    <a:pt x="15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732" scaled="0"/>
            </a:gradFill>
            <a:ln>
              <a:noFill/>
            </a:ln>
            <a:effectLst>
              <a:outerShdw blurRad="142875" dist="95250" dir="672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4"/>
            <p:cNvSpPr/>
            <p:nvPr/>
          </p:nvSpPr>
          <p:spPr>
            <a:xfrm rot="794348">
              <a:off x="370574" y="1779499"/>
              <a:ext cx="158348" cy="156849"/>
            </a:xfrm>
            <a:custGeom>
              <a:avLst/>
              <a:gdLst/>
              <a:ahLst/>
              <a:cxnLst/>
              <a:rect l="l" t="t" r="r" b="b"/>
              <a:pathLst>
                <a:path w="2218" h="2197" extrusionOk="0">
                  <a:moveTo>
                    <a:pt x="1089" y="0"/>
                  </a:moveTo>
                  <a:cubicBezTo>
                    <a:pt x="952" y="0"/>
                    <a:pt x="816" y="28"/>
                    <a:pt x="680" y="89"/>
                  </a:cubicBezTo>
                  <a:cubicBezTo>
                    <a:pt x="465" y="192"/>
                    <a:pt x="284" y="338"/>
                    <a:pt x="181" y="553"/>
                  </a:cubicBezTo>
                  <a:cubicBezTo>
                    <a:pt x="147" y="622"/>
                    <a:pt x="104" y="656"/>
                    <a:pt x="104" y="699"/>
                  </a:cubicBezTo>
                  <a:cubicBezTo>
                    <a:pt x="1" y="948"/>
                    <a:pt x="1" y="1232"/>
                    <a:pt x="70" y="1447"/>
                  </a:cubicBezTo>
                  <a:cubicBezTo>
                    <a:pt x="147" y="1661"/>
                    <a:pt x="284" y="1842"/>
                    <a:pt x="431" y="1945"/>
                  </a:cubicBezTo>
                  <a:cubicBezTo>
                    <a:pt x="499" y="1988"/>
                    <a:pt x="534" y="2022"/>
                    <a:pt x="611" y="2056"/>
                  </a:cubicBezTo>
                  <a:cubicBezTo>
                    <a:pt x="645" y="2091"/>
                    <a:pt x="680" y="2091"/>
                    <a:pt x="714" y="2125"/>
                  </a:cubicBezTo>
                  <a:cubicBezTo>
                    <a:pt x="844" y="2174"/>
                    <a:pt x="978" y="2197"/>
                    <a:pt x="1109" y="2197"/>
                  </a:cubicBezTo>
                  <a:cubicBezTo>
                    <a:pt x="1559" y="2197"/>
                    <a:pt x="1983" y="1926"/>
                    <a:pt x="2149" y="1481"/>
                  </a:cubicBezTo>
                  <a:cubicBezTo>
                    <a:pt x="2149" y="1447"/>
                    <a:pt x="2183" y="1378"/>
                    <a:pt x="2183" y="1343"/>
                  </a:cubicBezTo>
                  <a:cubicBezTo>
                    <a:pt x="2183" y="1300"/>
                    <a:pt x="2183" y="1266"/>
                    <a:pt x="2218" y="1197"/>
                  </a:cubicBezTo>
                  <a:lnTo>
                    <a:pt x="2218" y="1051"/>
                  </a:lnTo>
                  <a:cubicBezTo>
                    <a:pt x="2218" y="1017"/>
                    <a:pt x="2218" y="983"/>
                    <a:pt x="2183" y="983"/>
                  </a:cubicBezTo>
                  <a:cubicBezTo>
                    <a:pt x="2149" y="587"/>
                    <a:pt x="1900" y="227"/>
                    <a:pt x="1539" y="89"/>
                  </a:cubicBezTo>
                  <a:lnTo>
                    <a:pt x="1470" y="89"/>
                  </a:lnTo>
                  <a:lnTo>
                    <a:pt x="1470" y="55"/>
                  </a:lnTo>
                  <a:lnTo>
                    <a:pt x="1436" y="55"/>
                  </a:lnTo>
                  <a:cubicBezTo>
                    <a:pt x="1319" y="20"/>
                    <a:pt x="1203" y="0"/>
                    <a:pt x="108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dist="95250" dir="672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4"/>
            <p:cNvSpPr/>
            <p:nvPr/>
          </p:nvSpPr>
          <p:spPr>
            <a:xfrm rot="794252">
              <a:off x="1234428" y="1902516"/>
              <a:ext cx="227294" cy="226599"/>
            </a:xfrm>
            <a:custGeom>
              <a:avLst/>
              <a:gdLst/>
              <a:ahLst/>
              <a:cxnLst/>
              <a:rect l="l" t="t" r="r" b="b"/>
              <a:pathLst>
                <a:path w="1651" h="1646" extrusionOk="0">
                  <a:moveTo>
                    <a:pt x="856" y="0"/>
                  </a:moveTo>
                  <a:cubicBezTo>
                    <a:pt x="739" y="0"/>
                    <a:pt x="617" y="31"/>
                    <a:pt x="507" y="78"/>
                  </a:cubicBezTo>
                  <a:cubicBezTo>
                    <a:pt x="361" y="147"/>
                    <a:pt x="215" y="258"/>
                    <a:pt x="147" y="396"/>
                  </a:cubicBezTo>
                  <a:lnTo>
                    <a:pt x="112" y="396"/>
                  </a:lnTo>
                  <a:cubicBezTo>
                    <a:pt x="112" y="430"/>
                    <a:pt x="78" y="473"/>
                    <a:pt x="78" y="542"/>
                  </a:cubicBezTo>
                  <a:cubicBezTo>
                    <a:pt x="0" y="722"/>
                    <a:pt x="0" y="903"/>
                    <a:pt x="78" y="1075"/>
                  </a:cubicBezTo>
                  <a:cubicBezTo>
                    <a:pt x="112" y="1221"/>
                    <a:pt x="215" y="1367"/>
                    <a:pt x="327" y="1470"/>
                  </a:cubicBezTo>
                  <a:cubicBezTo>
                    <a:pt x="361" y="1504"/>
                    <a:pt x="396" y="1547"/>
                    <a:pt x="473" y="1547"/>
                  </a:cubicBezTo>
                  <a:cubicBezTo>
                    <a:pt x="473" y="1582"/>
                    <a:pt x="507" y="1582"/>
                    <a:pt x="542" y="1582"/>
                  </a:cubicBezTo>
                  <a:cubicBezTo>
                    <a:pt x="646" y="1625"/>
                    <a:pt x="751" y="1646"/>
                    <a:pt x="855" y="1646"/>
                  </a:cubicBezTo>
                  <a:cubicBezTo>
                    <a:pt x="1179" y="1646"/>
                    <a:pt x="1479" y="1443"/>
                    <a:pt x="1616" y="1118"/>
                  </a:cubicBezTo>
                  <a:cubicBezTo>
                    <a:pt x="1616" y="1075"/>
                    <a:pt x="1650" y="1040"/>
                    <a:pt x="1650" y="1006"/>
                  </a:cubicBezTo>
                  <a:lnTo>
                    <a:pt x="1650" y="903"/>
                  </a:lnTo>
                  <a:lnTo>
                    <a:pt x="1650" y="791"/>
                  </a:lnTo>
                  <a:lnTo>
                    <a:pt x="1650" y="722"/>
                  </a:lnTo>
                  <a:cubicBezTo>
                    <a:pt x="1616" y="430"/>
                    <a:pt x="1435" y="181"/>
                    <a:pt x="1152" y="78"/>
                  </a:cubicBezTo>
                  <a:lnTo>
                    <a:pt x="1152" y="44"/>
                  </a:lnTo>
                  <a:lnTo>
                    <a:pt x="1074" y="44"/>
                  </a:lnTo>
                  <a:cubicBezTo>
                    <a:pt x="1007" y="13"/>
                    <a:pt x="932" y="0"/>
                    <a:pt x="8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dist="95250" dir="672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4"/>
            <p:cNvSpPr/>
            <p:nvPr/>
          </p:nvSpPr>
          <p:spPr>
            <a:xfrm rot="794254">
              <a:off x="732609" y="2038862"/>
              <a:ext cx="340890" cy="337843"/>
            </a:xfrm>
            <a:custGeom>
              <a:avLst/>
              <a:gdLst/>
              <a:ahLst/>
              <a:cxnLst/>
              <a:rect l="l" t="t" r="r" b="b"/>
              <a:pathLst>
                <a:path w="3146" h="3118" extrusionOk="0">
                  <a:moveTo>
                    <a:pt x="1561" y="0"/>
                  </a:moveTo>
                  <a:cubicBezTo>
                    <a:pt x="1353" y="0"/>
                    <a:pt x="1148" y="47"/>
                    <a:pt x="963" y="130"/>
                  </a:cubicBezTo>
                  <a:cubicBezTo>
                    <a:pt x="680" y="267"/>
                    <a:pt x="387" y="482"/>
                    <a:pt x="250" y="774"/>
                  </a:cubicBezTo>
                  <a:lnTo>
                    <a:pt x="216" y="809"/>
                  </a:lnTo>
                  <a:cubicBezTo>
                    <a:pt x="173" y="877"/>
                    <a:pt x="138" y="912"/>
                    <a:pt x="138" y="1023"/>
                  </a:cubicBezTo>
                  <a:cubicBezTo>
                    <a:pt x="1" y="1376"/>
                    <a:pt x="1" y="1736"/>
                    <a:pt x="104" y="2097"/>
                  </a:cubicBezTo>
                  <a:cubicBezTo>
                    <a:pt x="216" y="2346"/>
                    <a:pt x="387" y="2596"/>
                    <a:pt x="602" y="2776"/>
                  </a:cubicBezTo>
                  <a:cubicBezTo>
                    <a:pt x="680" y="2845"/>
                    <a:pt x="748" y="2879"/>
                    <a:pt x="860" y="2956"/>
                  </a:cubicBezTo>
                  <a:cubicBezTo>
                    <a:pt x="894" y="2956"/>
                    <a:pt x="963" y="2991"/>
                    <a:pt x="1032" y="3025"/>
                  </a:cubicBezTo>
                  <a:cubicBezTo>
                    <a:pt x="1207" y="3088"/>
                    <a:pt x="1387" y="3118"/>
                    <a:pt x="1564" y="3118"/>
                  </a:cubicBezTo>
                  <a:cubicBezTo>
                    <a:pt x="2190" y="3118"/>
                    <a:pt x="2788" y="2747"/>
                    <a:pt x="3042" y="2132"/>
                  </a:cubicBezTo>
                  <a:cubicBezTo>
                    <a:pt x="3077" y="2063"/>
                    <a:pt x="3077" y="1986"/>
                    <a:pt x="3111" y="1883"/>
                  </a:cubicBezTo>
                  <a:cubicBezTo>
                    <a:pt x="3111" y="1848"/>
                    <a:pt x="3111" y="1771"/>
                    <a:pt x="3145" y="1702"/>
                  </a:cubicBezTo>
                  <a:lnTo>
                    <a:pt x="3145" y="1487"/>
                  </a:lnTo>
                  <a:cubicBezTo>
                    <a:pt x="3145" y="1453"/>
                    <a:pt x="3145" y="1419"/>
                    <a:pt x="3111" y="1376"/>
                  </a:cubicBezTo>
                  <a:cubicBezTo>
                    <a:pt x="3077" y="843"/>
                    <a:pt x="2716" y="345"/>
                    <a:pt x="2183" y="130"/>
                  </a:cubicBezTo>
                  <a:lnTo>
                    <a:pt x="2149" y="87"/>
                  </a:lnTo>
                  <a:lnTo>
                    <a:pt x="2037" y="87"/>
                  </a:lnTo>
                  <a:cubicBezTo>
                    <a:pt x="1881" y="27"/>
                    <a:pt x="1720" y="0"/>
                    <a:pt x="156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142875" dist="95250" dir="6720000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"/>
          <p:cNvSpPr txBox="1">
            <a:spLocks noGrp="1"/>
          </p:cNvSpPr>
          <p:nvPr>
            <p:ph type="title" idx="2"/>
          </p:nvPr>
        </p:nvSpPr>
        <p:spPr>
          <a:xfrm>
            <a:off x="3203151" y="2136869"/>
            <a:ext cx="2808000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MỞ ĐẦU </a:t>
            </a:r>
            <a:endParaRPr sz="5000" dirty="0"/>
          </a:p>
        </p:txBody>
      </p:sp>
      <p:grpSp>
        <p:nvGrpSpPr>
          <p:cNvPr id="423" name="Google Shape;423;p41"/>
          <p:cNvGrpSpPr/>
          <p:nvPr/>
        </p:nvGrpSpPr>
        <p:grpSpPr>
          <a:xfrm rot="10800000">
            <a:off x="320204" y="1293045"/>
            <a:ext cx="1443133" cy="2633577"/>
            <a:chOff x="635850" y="3092705"/>
            <a:chExt cx="561159" cy="1024061"/>
          </a:xfrm>
        </p:grpSpPr>
        <p:sp>
          <p:nvSpPr>
            <p:cNvPr id="424" name="Google Shape;424;p41"/>
            <p:cNvSpPr/>
            <p:nvPr/>
          </p:nvSpPr>
          <p:spPr>
            <a:xfrm>
              <a:off x="939313" y="3427097"/>
              <a:ext cx="74345" cy="241369"/>
            </a:xfrm>
            <a:custGeom>
              <a:avLst/>
              <a:gdLst/>
              <a:ahLst/>
              <a:cxnLst/>
              <a:rect l="l" t="t" r="r" b="b"/>
              <a:pathLst>
                <a:path w="2149" h="6977" extrusionOk="0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avLst/>
              <a:gdLst/>
              <a:ahLst/>
              <a:cxnLst/>
              <a:rect l="l" t="t" r="r" b="b"/>
              <a:pathLst>
                <a:path w="7441" h="2939" extrusionOk="0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840061" y="3603045"/>
              <a:ext cx="237806" cy="235108"/>
            </a:xfrm>
            <a:custGeom>
              <a:avLst/>
              <a:gdLst/>
              <a:ahLst/>
              <a:cxnLst/>
              <a:rect l="l" t="t" r="r" b="b"/>
              <a:pathLst>
                <a:path w="6874" h="6796" extrusionOk="0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avLst/>
              <a:gdLst/>
              <a:ahLst/>
              <a:cxnLst/>
              <a:rect l="l" t="t" r="r" b="b"/>
              <a:pathLst>
                <a:path w="5053" h="5019" extrusionOk="0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850163" y="3202993"/>
              <a:ext cx="312116" cy="309418"/>
            </a:xfrm>
            <a:custGeom>
              <a:avLst/>
              <a:gdLst/>
              <a:ahLst/>
              <a:cxnLst/>
              <a:rect l="l" t="t" r="r" b="b"/>
              <a:pathLst>
                <a:path w="9022" h="8944" extrusionOk="0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793082" y="3217834"/>
              <a:ext cx="168581" cy="116897"/>
            </a:xfrm>
            <a:custGeom>
              <a:avLst/>
              <a:gdLst/>
              <a:ahLst/>
              <a:cxnLst/>
              <a:rect l="l" t="t" r="r" b="b"/>
              <a:pathLst>
                <a:path w="4873" h="3379" extrusionOk="0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35850" y="3092705"/>
              <a:ext cx="221789" cy="220578"/>
            </a:xfrm>
            <a:custGeom>
              <a:avLst/>
              <a:gdLst/>
              <a:ahLst/>
              <a:cxnLst/>
              <a:rect l="l" t="t" r="r" b="b"/>
              <a:pathLst>
                <a:path w="6411" h="6376" extrusionOk="0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41"/>
          <p:cNvGrpSpPr/>
          <p:nvPr/>
        </p:nvGrpSpPr>
        <p:grpSpPr>
          <a:xfrm rot="10800000" flipH="1">
            <a:off x="7554855" y="1088594"/>
            <a:ext cx="1268925" cy="2963014"/>
            <a:chOff x="6707713" y="2424575"/>
            <a:chExt cx="1269052" cy="2963310"/>
          </a:xfrm>
        </p:grpSpPr>
        <p:sp>
          <p:nvSpPr>
            <p:cNvPr id="432" name="Google Shape;432;p41"/>
            <p:cNvSpPr/>
            <p:nvPr/>
          </p:nvSpPr>
          <p:spPr>
            <a:xfrm>
              <a:off x="7495684" y="2915585"/>
              <a:ext cx="223453" cy="899361"/>
            </a:xfrm>
            <a:custGeom>
              <a:avLst/>
              <a:gdLst/>
              <a:ahLst/>
              <a:cxnLst/>
              <a:rect l="l" t="t" r="r" b="b"/>
              <a:pathLst>
                <a:path w="2295" h="9237" extrusionOk="0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avLst/>
              <a:gdLst/>
              <a:ahLst/>
              <a:cxnLst/>
              <a:rect l="l" t="t" r="r" b="b"/>
              <a:pathLst>
                <a:path w="7089" h="1462" extrusionOk="0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987149" y="3431716"/>
              <a:ext cx="389849" cy="334741"/>
            </a:xfrm>
            <a:custGeom>
              <a:avLst/>
              <a:gdLst/>
              <a:ahLst/>
              <a:cxnLst/>
              <a:rect l="l" t="t" r="r" b="b"/>
              <a:pathLst>
                <a:path w="4004" h="3438" extrusionOk="0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7547579" y="3986306"/>
              <a:ext cx="261912" cy="414191"/>
            </a:xfrm>
            <a:custGeom>
              <a:avLst/>
              <a:gdLst/>
              <a:ahLst/>
              <a:cxnLst/>
              <a:rect l="l" t="t" r="r" b="b"/>
              <a:pathLst>
                <a:path w="2690" h="4254" extrusionOk="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230560" y="3529568"/>
              <a:ext cx="575622" cy="571727"/>
            </a:xfrm>
            <a:custGeom>
              <a:avLst/>
              <a:gdLst/>
              <a:ahLst/>
              <a:cxnLst/>
              <a:rect l="l" t="t" r="r" b="b"/>
              <a:pathLst>
                <a:path w="5912" h="5872" extrusionOk="0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avLst/>
              <a:gdLst/>
              <a:ahLst/>
              <a:cxnLst/>
              <a:rect l="l" t="t" r="r" b="b"/>
              <a:pathLst>
                <a:path w="5010" h="4944" extrusionOk="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603661" y="4247340"/>
              <a:ext cx="348859" cy="345646"/>
            </a:xfrm>
            <a:custGeom>
              <a:avLst/>
              <a:gdLst/>
              <a:ahLst/>
              <a:cxnLst/>
              <a:rect l="l" t="t" r="r" b="b"/>
              <a:pathLst>
                <a:path w="3583" h="3550" extrusionOk="0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6707713" y="3177399"/>
              <a:ext cx="450118" cy="446419"/>
            </a:xfrm>
            <a:custGeom>
              <a:avLst/>
              <a:gdLst/>
              <a:ahLst/>
              <a:cxnLst/>
              <a:rect l="l" t="t" r="r" b="b"/>
              <a:pathLst>
                <a:path w="4623" h="4585" extrusionOk="0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7380307" y="2424575"/>
              <a:ext cx="596458" cy="589253"/>
            </a:xfrm>
            <a:custGeom>
              <a:avLst/>
              <a:gdLst/>
              <a:ahLst/>
              <a:cxnLst/>
              <a:rect l="l" t="t" r="r" b="b"/>
              <a:pathLst>
                <a:path w="6126" h="6052" extrusionOk="0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85;p35"/>
          <p:cNvSpPr txBox="1">
            <a:spLocks/>
          </p:cNvSpPr>
          <p:nvPr/>
        </p:nvSpPr>
        <p:spPr>
          <a:xfrm>
            <a:off x="3070879" y="3144156"/>
            <a:ext cx="3040252" cy="40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Phân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loại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chất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dựa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vào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thành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phần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nguyên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tố</a:t>
            </a:r>
            <a:endParaRPr lang="vi-VN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0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547128" y="591457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dirty="0"/>
          </a:p>
        </p:txBody>
      </p:sp>
      <p:sp>
        <p:nvSpPr>
          <p:cNvPr id="579" name="Google Shape;579;p45"/>
          <p:cNvSpPr/>
          <p:nvPr/>
        </p:nvSpPr>
        <p:spPr>
          <a:xfrm>
            <a:off x="283321" y="968398"/>
            <a:ext cx="607159" cy="602163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5"/>
          <p:cNvSpPr/>
          <p:nvPr/>
        </p:nvSpPr>
        <p:spPr>
          <a:xfrm>
            <a:off x="8084100" y="4345675"/>
            <a:ext cx="580203" cy="57545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5"/>
          <p:cNvSpPr/>
          <p:nvPr/>
        </p:nvSpPr>
        <p:spPr>
          <a:xfrm rot="7062932">
            <a:off x="272331" y="1434340"/>
            <a:ext cx="234399" cy="232900"/>
          </a:xfrm>
          <a:custGeom>
            <a:avLst/>
            <a:gdLst/>
            <a:ahLst/>
            <a:cxnLst/>
            <a:rect l="l" t="t" r="r" b="b"/>
            <a:pathLst>
              <a:path w="5474" h="5439" extrusionOk="0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3000">
                <a:schemeClr val="accent5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5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5"/>
          <p:cNvSpPr/>
          <p:nvPr/>
        </p:nvSpPr>
        <p:spPr>
          <a:xfrm rot="9767822">
            <a:off x="8472297" y="4255052"/>
            <a:ext cx="259367" cy="257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24396" y="1443915"/>
            <a:ext cx="7715656" cy="1621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540385" algn="l"/>
                <a:tab pos="630555" algn="l"/>
              </a:tabLst>
            </a:pP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#9Slide03 Cab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tạo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nên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từ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1 NTHH</a:t>
            </a:r>
            <a:endParaRPr lang="en-US" sz="24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tạo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nên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Arial" panose="020B0604020202020204" pitchFamily="34" charset="0"/>
              </a:rPr>
              <a:t>từ</a:t>
            </a:r>
            <a:r>
              <a:rPr lang="en-US" sz="2400" dirty="0">
                <a:latin typeface="#9Slide03 Cabin" panose="00000500000000000000" pitchFamily="2" charset="0"/>
                <a:ea typeface="Arial" panose="020B0604020202020204" pitchFamily="34" charset="0"/>
              </a:rPr>
              <a:t> 2 NTHH</a:t>
            </a:r>
            <a:endParaRPr lang="en-US" sz="24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586900" y="666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dirty="0"/>
          </a:p>
        </p:txBody>
      </p:sp>
      <p:sp>
        <p:nvSpPr>
          <p:cNvPr id="565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670353" y="2216214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Copper (</a:t>
            </a:r>
            <a:r>
              <a:rPr lang="en-US" sz="2000" b="0" dirty="0" err="1" smtClean="0">
                <a:solidFill>
                  <a:schemeClr val="tx1"/>
                </a:solidFill>
              </a:rPr>
              <a:t>Đồng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67" name="Google Shape;567;p45"/>
          <p:cNvSpPr txBox="1">
            <a:spLocks noGrp="1"/>
          </p:cNvSpPr>
          <p:nvPr>
            <p:ph type="title" idx="4"/>
          </p:nvPr>
        </p:nvSpPr>
        <p:spPr>
          <a:xfrm>
            <a:off x="6177758" y="2216214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Helium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69" name="Google Shape;569;p45"/>
          <p:cNvSpPr txBox="1">
            <a:spLocks noGrp="1"/>
          </p:cNvSpPr>
          <p:nvPr>
            <p:ph type="title" idx="6"/>
          </p:nvPr>
        </p:nvSpPr>
        <p:spPr>
          <a:xfrm>
            <a:off x="3388309" y="4222452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oxygen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79" name="Google Shape;579;p45"/>
          <p:cNvSpPr/>
          <p:nvPr/>
        </p:nvSpPr>
        <p:spPr>
          <a:xfrm>
            <a:off x="283321" y="968398"/>
            <a:ext cx="607159" cy="602163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5"/>
          <p:cNvSpPr/>
          <p:nvPr/>
        </p:nvSpPr>
        <p:spPr>
          <a:xfrm>
            <a:off x="8084100" y="4345675"/>
            <a:ext cx="580203" cy="57545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5"/>
          <p:cNvSpPr/>
          <p:nvPr/>
        </p:nvSpPr>
        <p:spPr>
          <a:xfrm rot="7062932">
            <a:off x="272331" y="1434340"/>
            <a:ext cx="234399" cy="232900"/>
          </a:xfrm>
          <a:custGeom>
            <a:avLst/>
            <a:gdLst/>
            <a:ahLst/>
            <a:cxnLst/>
            <a:rect l="l" t="t" r="r" b="b"/>
            <a:pathLst>
              <a:path w="5474" h="5439" extrusionOk="0">
                <a:moveTo>
                  <a:pt x="2715" y="0"/>
                </a:moveTo>
                <a:cubicBezTo>
                  <a:pt x="1212" y="0"/>
                  <a:pt x="1" y="1212"/>
                  <a:pt x="1" y="2715"/>
                </a:cubicBezTo>
                <a:cubicBezTo>
                  <a:pt x="1" y="4219"/>
                  <a:pt x="1212" y="5439"/>
                  <a:pt x="2715" y="5439"/>
                </a:cubicBezTo>
                <a:cubicBezTo>
                  <a:pt x="4219" y="5439"/>
                  <a:pt x="5473" y="4219"/>
                  <a:pt x="5473" y="2715"/>
                </a:cubicBezTo>
                <a:cubicBezTo>
                  <a:pt x="5473" y="1212"/>
                  <a:pt x="4219" y="0"/>
                  <a:pt x="271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23000">
                <a:schemeClr val="accent5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5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5"/>
          <p:cNvSpPr/>
          <p:nvPr/>
        </p:nvSpPr>
        <p:spPr>
          <a:xfrm rot="9767822">
            <a:off x="8472297" y="4255052"/>
            <a:ext cx="259367" cy="257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65;p45"/>
          <p:cNvSpPr txBox="1">
            <a:spLocks/>
          </p:cNvSpPr>
          <p:nvPr/>
        </p:nvSpPr>
        <p:spPr>
          <a:xfrm>
            <a:off x="3412717" y="2190068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Nước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5" name="Google Shape;569;p45"/>
          <p:cNvSpPr txBox="1">
            <a:spLocks/>
          </p:cNvSpPr>
          <p:nvPr/>
        </p:nvSpPr>
        <p:spPr>
          <a:xfrm>
            <a:off x="670353" y="4260804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smtClean="0">
                <a:solidFill>
                  <a:schemeClr val="tx1"/>
                </a:solidFill>
              </a:rPr>
              <a:t>Carbon dioxide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986" y="3057751"/>
            <a:ext cx="523065" cy="459937"/>
          </a:xfrm>
          <a:prstGeom prst="rect">
            <a:avLst/>
          </a:prstGeom>
        </p:spPr>
      </p:pic>
      <p:pic>
        <p:nvPicPr>
          <p:cNvPr id="1026" name="Picture 2" descr="Is copper a molecule or an element? - Qu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44" y="876232"/>
            <a:ext cx="1398694" cy="13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45" y="778495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69" y="1605084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's the Deal with Salt? - Select Sal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1" b="99256" l="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90" y="2851274"/>
            <a:ext cx="1836236" cy="14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9392" y="3396992"/>
            <a:ext cx="1054664" cy="954712"/>
          </a:xfrm>
          <a:prstGeom prst="rect">
            <a:avLst/>
          </a:prstGeom>
        </p:spPr>
      </p:pic>
      <p:sp>
        <p:nvSpPr>
          <p:cNvPr id="29" name="Google Shape;569;p45"/>
          <p:cNvSpPr txBox="1">
            <a:spLocks/>
          </p:cNvSpPr>
          <p:nvPr/>
        </p:nvSpPr>
        <p:spPr>
          <a:xfrm>
            <a:off x="5980346" y="4222452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Muối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ăn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177" y="2880773"/>
            <a:ext cx="542046" cy="4766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676" y="3675504"/>
            <a:ext cx="555628" cy="4885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605" y="3450383"/>
            <a:ext cx="555628" cy="4885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480" y="3607808"/>
            <a:ext cx="988388" cy="8947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763" y="2900038"/>
            <a:ext cx="1026106" cy="928860"/>
          </a:xfrm>
          <a:prstGeom prst="rect">
            <a:avLst/>
          </a:prstGeom>
        </p:spPr>
      </p:pic>
      <p:pic>
        <p:nvPicPr>
          <p:cNvPr id="41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22" y="1354924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96" y="838699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07" y="1074968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57" y="1570561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93" y="1664430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  <p:bldP spid="567" grpId="0"/>
      <p:bldP spid="569" grpId="0"/>
      <p:bldP spid="34" grpId="0"/>
      <p:bldP spid="3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586900" y="6662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endParaRPr dirty="0"/>
          </a:p>
        </p:txBody>
      </p:sp>
      <p:sp>
        <p:nvSpPr>
          <p:cNvPr id="565" name="Google Shape;565;p45"/>
          <p:cNvSpPr txBox="1">
            <a:spLocks noGrp="1"/>
          </p:cNvSpPr>
          <p:nvPr>
            <p:ph type="title" idx="2"/>
          </p:nvPr>
        </p:nvSpPr>
        <p:spPr>
          <a:xfrm>
            <a:off x="389662" y="2252211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Copper (</a:t>
            </a:r>
            <a:r>
              <a:rPr lang="en-US" sz="2000" b="0" dirty="0" err="1" smtClean="0">
                <a:solidFill>
                  <a:schemeClr val="tx1"/>
                </a:solidFill>
              </a:rPr>
              <a:t>Đồng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67" name="Google Shape;567;p45"/>
          <p:cNvSpPr txBox="1">
            <a:spLocks noGrp="1"/>
          </p:cNvSpPr>
          <p:nvPr>
            <p:ph type="title" idx="4"/>
          </p:nvPr>
        </p:nvSpPr>
        <p:spPr>
          <a:xfrm>
            <a:off x="4306522" y="2229295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Helium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69" name="Google Shape;569;p45"/>
          <p:cNvSpPr txBox="1">
            <a:spLocks noGrp="1"/>
          </p:cNvSpPr>
          <p:nvPr>
            <p:ph type="title" idx="6"/>
          </p:nvPr>
        </p:nvSpPr>
        <p:spPr>
          <a:xfrm>
            <a:off x="2432912" y="2229295"/>
            <a:ext cx="23601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 smtClean="0">
                <a:solidFill>
                  <a:schemeClr val="tx1"/>
                </a:solidFill>
              </a:rPr>
              <a:t>Khí</a:t>
            </a:r>
            <a:r>
              <a:rPr lang="en-US" sz="2000" b="0" dirty="0" smtClean="0">
                <a:solidFill>
                  <a:schemeClr val="tx1"/>
                </a:solidFill>
              </a:rPr>
              <a:t> oxygen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580" name="Google Shape;580;p45"/>
          <p:cNvSpPr/>
          <p:nvPr/>
        </p:nvSpPr>
        <p:spPr>
          <a:xfrm>
            <a:off x="8084100" y="4345675"/>
            <a:ext cx="580203" cy="575459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5"/>
          <p:cNvSpPr/>
          <p:nvPr/>
        </p:nvSpPr>
        <p:spPr>
          <a:xfrm rot="9767822">
            <a:off x="8472297" y="4255052"/>
            <a:ext cx="259367" cy="257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chemeClr val="accent1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65;p45"/>
          <p:cNvSpPr txBox="1">
            <a:spLocks/>
          </p:cNvSpPr>
          <p:nvPr/>
        </p:nvSpPr>
        <p:spPr>
          <a:xfrm>
            <a:off x="2366531" y="4213581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Nước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5" name="Google Shape;569;p45"/>
          <p:cNvSpPr txBox="1">
            <a:spLocks/>
          </p:cNvSpPr>
          <p:nvPr/>
        </p:nvSpPr>
        <p:spPr>
          <a:xfrm>
            <a:off x="380878" y="4251781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smtClean="0">
                <a:solidFill>
                  <a:schemeClr val="tx1"/>
                </a:solidFill>
              </a:rPr>
              <a:t>Carbon dioxide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93" y="1039272"/>
            <a:ext cx="551862" cy="485259"/>
          </a:xfrm>
          <a:prstGeom prst="rect">
            <a:avLst/>
          </a:prstGeom>
        </p:spPr>
      </p:pic>
      <p:pic>
        <p:nvPicPr>
          <p:cNvPr id="1026" name="Picture 2" descr="Is copper a molecule or an element? - Qu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3" y="871420"/>
            <a:ext cx="1398694" cy="13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85" y="801233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91" y="3565161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's the Deal with Salt? - Select Sal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1" b="99256" l="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06" y="2814029"/>
            <a:ext cx="1836236" cy="14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5860" y="3409242"/>
            <a:ext cx="1022551" cy="925642"/>
          </a:xfrm>
          <a:prstGeom prst="rect">
            <a:avLst/>
          </a:prstGeom>
        </p:spPr>
      </p:pic>
      <p:sp>
        <p:nvSpPr>
          <p:cNvPr id="29" name="Google Shape;569;p45"/>
          <p:cNvSpPr txBox="1">
            <a:spLocks/>
          </p:cNvSpPr>
          <p:nvPr/>
        </p:nvSpPr>
        <p:spPr>
          <a:xfrm>
            <a:off x="4351762" y="4185207"/>
            <a:ext cx="23601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Ubuntu"/>
              <a:buNone/>
              <a:defRPr sz="24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0" dirty="0" err="1" smtClean="0">
                <a:solidFill>
                  <a:schemeClr val="tx1"/>
                </a:solidFill>
              </a:rPr>
              <a:t>Muối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ăn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354" y="910133"/>
            <a:ext cx="542046" cy="4766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851" y="1717523"/>
            <a:ext cx="555628" cy="4885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780" y="1492402"/>
            <a:ext cx="555628" cy="4885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930" y="3618231"/>
            <a:ext cx="958293" cy="8674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363" y="2911500"/>
            <a:ext cx="994862" cy="900577"/>
          </a:xfrm>
          <a:prstGeom prst="rect">
            <a:avLst/>
          </a:prstGeom>
        </p:spPr>
      </p:pic>
      <p:pic>
        <p:nvPicPr>
          <p:cNvPr id="41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38" y="3347122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Tập tin:Water molecule 3D.svg – Wiktionary tiếng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18" y="2798776"/>
            <a:ext cx="743108" cy="6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08" y="1039272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58" y="1534865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Round helium molecule, chemical element of the periodic table. Isolated  vector on white background Stock Vector Image &amp; Art - Alam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44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94" y="1628734"/>
            <a:ext cx="747049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561677" y="749452"/>
            <a:ext cx="266635" cy="177970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>
            <a:off x="6585426" y="2815631"/>
            <a:ext cx="266635" cy="177970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2062" y="779035"/>
            <a:ext cx="14388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540385" algn="l"/>
                <a:tab pos="630555" algn="l"/>
              </a:tabLst>
            </a:pP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Chất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được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tạo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nên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từ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1 NTHH</a:t>
            </a:r>
            <a:endParaRPr lang="en-US" sz="22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15016" y="2913892"/>
            <a:ext cx="14388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540385" algn="l"/>
                <a:tab pos="630555" algn="l"/>
              </a:tabLst>
            </a:pP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Chất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được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tạo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nên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#9Slide03 Cabin" panose="00000500000000000000" pitchFamily="2" charset="0"/>
                <a:ea typeface="Arial" panose="020B0604020202020204" pitchFamily="34" charset="0"/>
              </a:rPr>
              <a:t>từ</a:t>
            </a:r>
            <a:r>
              <a:rPr lang="en-US" sz="2200" dirty="0">
                <a:latin typeface="#9Slide03 Cabin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2200" dirty="0" smtClean="0">
                <a:latin typeface="#9Slide03 Cabin" panose="00000500000000000000" pitchFamily="2" charset="0"/>
                <a:ea typeface="Arial" panose="020B0604020202020204" pitchFamily="34" charset="0"/>
              </a:rPr>
              <a:t>2 NTHH</a:t>
            </a:r>
            <a:endParaRPr lang="en-US" sz="2200" dirty="0">
              <a:latin typeface="#9Slide03 Cabin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40" name="Google Shape;563;p45"/>
          <p:cNvSpPr txBox="1">
            <a:spLocks/>
          </p:cNvSpPr>
          <p:nvPr/>
        </p:nvSpPr>
        <p:spPr>
          <a:xfrm>
            <a:off x="6798750" y="1732200"/>
            <a:ext cx="1476057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 smtClean="0"/>
              <a:t>Đơn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endParaRPr lang="en-US" sz="2400" dirty="0"/>
          </a:p>
        </p:txBody>
      </p:sp>
      <p:sp>
        <p:nvSpPr>
          <p:cNvPr id="43" name="Google Shape;563;p45"/>
          <p:cNvSpPr txBox="1">
            <a:spLocks/>
          </p:cNvSpPr>
          <p:nvPr/>
        </p:nvSpPr>
        <p:spPr>
          <a:xfrm>
            <a:off x="6778118" y="3845044"/>
            <a:ext cx="1494369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lt2"/>
                </a:solidFill>
                <a:latin typeface="#9Slide03 Cabin" panose="00000500000000000000" pitchFamily="2" charset="0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24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  <p:bldP spid="567" grpId="0"/>
      <p:bldP spid="569" grpId="0"/>
      <p:bldP spid="34" grpId="0"/>
      <p:bldP spid="35" grpId="0"/>
      <p:bldP spid="29" grpId="0"/>
      <p:bldP spid="4" grpId="0" animBg="1"/>
      <p:bldP spid="32" grpId="0" animBg="1"/>
      <p:bldP spid="5" grpId="0"/>
      <p:bldP spid="33" grpId="0"/>
      <p:bldP spid="40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2114550" y="2537150"/>
            <a:ext cx="49149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Đơn</a:t>
            </a:r>
            <a:r>
              <a:rPr lang="en-US" sz="3600" dirty="0" smtClean="0"/>
              <a:t> </a:t>
            </a:r>
            <a:r>
              <a:rPr lang="en-US" sz="3600" dirty="0" err="1" smtClean="0"/>
              <a:t>chất</a:t>
            </a:r>
            <a:endParaRPr sz="3600" dirty="0"/>
          </a:p>
        </p:txBody>
      </p:sp>
      <p:sp>
        <p:nvSpPr>
          <p:cNvPr id="422" name="Google Shape;422;p41"/>
          <p:cNvSpPr txBox="1">
            <a:spLocks noGrp="1"/>
          </p:cNvSpPr>
          <p:nvPr>
            <p:ph type="title" idx="2"/>
          </p:nvPr>
        </p:nvSpPr>
        <p:spPr>
          <a:xfrm>
            <a:off x="3168000" y="1122225"/>
            <a:ext cx="2808000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endParaRPr dirty="0"/>
          </a:p>
        </p:txBody>
      </p:sp>
      <p:grpSp>
        <p:nvGrpSpPr>
          <p:cNvPr id="423" name="Google Shape;423;p41"/>
          <p:cNvGrpSpPr/>
          <p:nvPr/>
        </p:nvGrpSpPr>
        <p:grpSpPr>
          <a:xfrm rot="10800000">
            <a:off x="320204" y="1293045"/>
            <a:ext cx="1443133" cy="2633577"/>
            <a:chOff x="635850" y="3092705"/>
            <a:chExt cx="561159" cy="1024061"/>
          </a:xfrm>
        </p:grpSpPr>
        <p:sp>
          <p:nvSpPr>
            <p:cNvPr id="424" name="Google Shape;424;p41"/>
            <p:cNvSpPr/>
            <p:nvPr/>
          </p:nvSpPr>
          <p:spPr>
            <a:xfrm>
              <a:off x="939313" y="3427097"/>
              <a:ext cx="74345" cy="241369"/>
            </a:xfrm>
            <a:custGeom>
              <a:avLst/>
              <a:gdLst/>
              <a:ahLst/>
              <a:cxnLst/>
              <a:rect l="l" t="t" r="r" b="b"/>
              <a:pathLst>
                <a:path w="2149" h="6977" extrusionOk="0">
                  <a:moveTo>
                    <a:pt x="929" y="0"/>
                  </a:moveTo>
                  <a:lnTo>
                    <a:pt x="1" y="6804"/>
                  </a:lnTo>
                  <a:lnTo>
                    <a:pt x="1212" y="6976"/>
                  </a:lnTo>
                  <a:lnTo>
                    <a:pt x="2149" y="1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 rot="4499858">
              <a:off x="879377" y="3818954"/>
              <a:ext cx="257415" cy="101672"/>
            </a:xfrm>
            <a:custGeom>
              <a:avLst/>
              <a:gdLst/>
              <a:ahLst/>
              <a:cxnLst/>
              <a:rect l="l" t="t" r="r" b="b"/>
              <a:pathLst>
                <a:path w="7441" h="2939" extrusionOk="0">
                  <a:moveTo>
                    <a:pt x="7157" y="1"/>
                  </a:moveTo>
                  <a:lnTo>
                    <a:pt x="1" y="2002"/>
                  </a:lnTo>
                  <a:lnTo>
                    <a:pt x="250" y="2939"/>
                  </a:lnTo>
                  <a:lnTo>
                    <a:pt x="7441" y="928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840061" y="3603045"/>
              <a:ext cx="237806" cy="235108"/>
            </a:xfrm>
            <a:custGeom>
              <a:avLst/>
              <a:gdLst/>
              <a:ahLst/>
              <a:cxnLst/>
              <a:rect l="l" t="t" r="r" b="b"/>
              <a:pathLst>
                <a:path w="6874" h="6796" extrusionOk="0">
                  <a:moveTo>
                    <a:pt x="3437" y="0"/>
                  </a:moveTo>
                  <a:cubicBezTo>
                    <a:pt x="1538" y="0"/>
                    <a:pt x="0" y="1504"/>
                    <a:pt x="0" y="3394"/>
                  </a:cubicBezTo>
                  <a:cubicBezTo>
                    <a:pt x="0" y="5258"/>
                    <a:pt x="1538" y="6796"/>
                    <a:pt x="3437" y="6796"/>
                  </a:cubicBezTo>
                  <a:cubicBezTo>
                    <a:pt x="5336" y="6796"/>
                    <a:pt x="6873" y="5258"/>
                    <a:pt x="6873" y="3394"/>
                  </a:cubicBezTo>
                  <a:cubicBezTo>
                    <a:pt x="6873" y="1504"/>
                    <a:pt x="5336" y="0"/>
                    <a:pt x="343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 rot="4499858">
              <a:off x="1003127" y="3923057"/>
              <a:ext cx="174804" cy="173628"/>
            </a:xfrm>
            <a:custGeom>
              <a:avLst/>
              <a:gdLst/>
              <a:ahLst/>
              <a:cxnLst/>
              <a:rect l="l" t="t" r="r" b="b"/>
              <a:pathLst>
                <a:path w="5053" h="5019" extrusionOk="0">
                  <a:moveTo>
                    <a:pt x="2544" y="1"/>
                  </a:moveTo>
                  <a:cubicBezTo>
                    <a:pt x="1152" y="1"/>
                    <a:pt x="1" y="1118"/>
                    <a:pt x="1" y="2509"/>
                  </a:cubicBezTo>
                  <a:cubicBezTo>
                    <a:pt x="1" y="3910"/>
                    <a:pt x="1152" y="5018"/>
                    <a:pt x="2544" y="5018"/>
                  </a:cubicBezTo>
                  <a:cubicBezTo>
                    <a:pt x="3944" y="5018"/>
                    <a:pt x="5052" y="3910"/>
                    <a:pt x="5052" y="2509"/>
                  </a:cubicBezTo>
                  <a:cubicBezTo>
                    <a:pt x="5052" y="1118"/>
                    <a:pt x="3944" y="1"/>
                    <a:pt x="254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850163" y="3202993"/>
              <a:ext cx="312116" cy="309418"/>
            </a:xfrm>
            <a:custGeom>
              <a:avLst/>
              <a:gdLst/>
              <a:ahLst/>
              <a:cxnLst/>
              <a:rect l="l" t="t" r="r" b="b"/>
              <a:pathLst>
                <a:path w="9022" h="8944" extrusionOk="0">
                  <a:moveTo>
                    <a:pt x="4511" y="0"/>
                  </a:moveTo>
                  <a:cubicBezTo>
                    <a:pt x="2037" y="0"/>
                    <a:pt x="0" y="2002"/>
                    <a:pt x="0" y="4476"/>
                  </a:cubicBezTo>
                  <a:cubicBezTo>
                    <a:pt x="0" y="6942"/>
                    <a:pt x="2037" y="8944"/>
                    <a:pt x="4511" y="8944"/>
                  </a:cubicBezTo>
                  <a:cubicBezTo>
                    <a:pt x="7011" y="8944"/>
                    <a:pt x="9021" y="6942"/>
                    <a:pt x="9021" y="4476"/>
                  </a:cubicBezTo>
                  <a:cubicBezTo>
                    <a:pt x="9021" y="2002"/>
                    <a:pt x="7011" y="0"/>
                    <a:pt x="45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793082" y="3217834"/>
              <a:ext cx="168581" cy="116897"/>
            </a:xfrm>
            <a:custGeom>
              <a:avLst/>
              <a:gdLst/>
              <a:ahLst/>
              <a:cxnLst/>
              <a:rect l="l" t="t" r="r" b="b"/>
              <a:pathLst>
                <a:path w="4873" h="3379" extrusionOk="0">
                  <a:moveTo>
                    <a:pt x="611" y="1"/>
                  </a:moveTo>
                  <a:lnTo>
                    <a:pt x="1" y="1075"/>
                  </a:lnTo>
                  <a:lnTo>
                    <a:pt x="3833" y="3291"/>
                  </a:lnTo>
                  <a:cubicBezTo>
                    <a:pt x="3938" y="3351"/>
                    <a:pt x="4048" y="3379"/>
                    <a:pt x="4155" y="3379"/>
                  </a:cubicBezTo>
                  <a:cubicBezTo>
                    <a:pt x="4370" y="3379"/>
                    <a:pt x="4571" y="3266"/>
                    <a:pt x="4692" y="3076"/>
                  </a:cubicBezTo>
                  <a:cubicBezTo>
                    <a:pt x="4872" y="2793"/>
                    <a:pt x="4760" y="2398"/>
                    <a:pt x="4477" y="2217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312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635850" y="3092705"/>
              <a:ext cx="221789" cy="220578"/>
            </a:xfrm>
            <a:custGeom>
              <a:avLst/>
              <a:gdLst/>
              <a:ahLst/>
              <a:cxnLst/>
              <a:rect l="l" t="t" r="r" b="b"/>
              <a:pathLst>
                <a:path w="6411" h="6376" extrusionOk="0">
                  <a:moveTo>
                    <a:pt x="3223" y="1"/>
                  </a:moveTo>
                  <a:cubicBezTo>
                    <a:pt x="1427" y="1"/>
                    <a:pt x="1" y="1435"/>
                    <a:pt x="1" y="3188"/>
                  </a:cubicBezTo>
                  <a:cubicBezTo>
                    <a:pt x="1" y="4975"/>
                    <a:pt x="1427" y="6376"/>
                    <a:pt x="3223" y="6376"/>
                  </a:cubicBezTo>
                  <a:cubicBezTo>
                    <a:pt x="4975" y="6376"/>
                    <a:pt x="6410" y="4975"/>
                    <a:pt x="6410" y="3188"/>
                  </a:cubicBezTo>
                  <a:cubicBezTo>
                    <a:pt x="6410" y="1435"/>
                    <a:pt x="4975" y="1"/>
                    <a:pt x="322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732" scaled="0"/>
            </a:gradFill>
            <a:ln>
              <a:noFill/>
            </a:ln>
            <a:effectLst>
              <a:outerShdw blurRad="85725" dist="57150" dir="8280000" algn="bl" rotWithShape="0">
                <a:schemeClr val="accent1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41"/>
          <p:cNvGrpSpPr/>
          <p:nvPr/>
        </p:nvGrpSpPr>
        <p:grpSpPr>
          <a:xfrm rot="10800000" flipH="1">
            <a:off x="7554855" y="1088594"/>
            <a:ext cx="1268925" cy="2963014"/>
            <a:chOff x="6707713" y="2424575"/>
            <a:chExt cx="1269052" cy="2963310"/>
          </a:xfrm>
        </p:grpSpPr>
        <p:sp>
          <p:nvSpPr>
            <p:cNvPr id="432" name="Google Shape;432;p41"/>
            <p:cNvSpPr/>
            <p:nvPr/>
          </p:nvSpPr>
          <p:spPr>
            <a:xfrm>
              <a:off x="7495684" y="2915585"/>
              <a:ext cx="223453" cy="899361"/>
            </a:xfrm>
            <a:custGeom>
              <a:avLst/>
              <a:gdLst/>
              <a:ahLst/>
              <a:cxnLst/>
              <a:rect l="l" t="t" r="r" b="b"/>
              <a:pathLst>
                <a:path w="2295" h="9237" extrusionOk="0">
                  <a:moveTo>
                    <a:pt x="1289" y="1"/>
                  </a:moveTo>
                  <a:lnTo>
                    <a:pt x="1" y="9099"/>
                  </a:lnTo>
                  <a:lnTo>
                    <a:pt x="1040" y="9236"/>
                  </a:lnTo>
                  <a:lnTo>
                    <a:pt x="2295" y="181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 rot="5526959">
              <a:off x="7425122" y="4633165"/>
              <a:ext cx="690230" cy="142350"/>
            </a:xfrm>
            <a:custGeom>
              <a:avLst/>
              <a:gdLst/>
              <a:ahLst/>
              <a:cxnLst/>
              <a:rect l="l" t="t" r="r" b="b"/>
              <a:pathLst>
                <a:path w="7089" h="1462" extrusionOk="0">
                  <a:moveTo>
                    <a:pt x="43" y="0"/>
                  </a:moveTo>
                  <a:lnTo>
                    <a:pt x="0" y="1031"/>
                  </a:lnTo>
                  <a:lnTo>
                    <a:pt x="7019" y="1461"/>
                  </a:lnTo>
                  <a:lnTo>
                    <a:pt x="7088" y="4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987149" y="3431716"/>
              <a:ext cx="389849" cy="334741"/>
            </a:xfrm>
            <a:custGeom>
              <a:avLst/>
              <a:gdLst/>
              <a:ahLst/>
              <a:cxnLst/>
              <a:rect l="l" t="t" r="r" b="b"/>
              <a:pathLst>
                <a:path w="4004" h="3438" extrusionOk="0">
                  <a:moveTo>
                    <a:pt x="645" y="0"/>
                  </a:moveTo>
                  <a:lnTo>
                    <a:pt x="0" y="825"/>
                  </a:lnTo>
                  <a:lnTo>
                    <a:pt x="3394" y="3437"/>
                  </a:lnTo>
                  <a:lnTo>
                    <a:pt x="4004" y="261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7547579" y="3986306"/>
              <a:ext cx="261912" cy="414191"/>
            </a:xfrm>
            <a:custGeom>
              <a:avLst/>
              <a:gdLst/>
              <a:ahLst/>
              <a:cxnLst/>
              <a:rect l="l" t="t" r="r" b="b"/>
              <a:pathLst>
                <a:path w="2690" h="4254" extrusionOk="0">
                  <a:moveTo>
                    <a:pt x="937" y="1"/>
                  </a:moveTo>
                  <a:lnTo>
                    <a:pt x="0" y="430"/>
                  </a:lnTo>
                  <a:lnTo>
                    <a:pt x="1762" y="4253"/>
                  </a:lnTo>
                  <a:lnTo>
                    <a:pt x="2689" y="38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7230560" y="3529568"/>
              <a:ext cx="575622" cy="571727"/>
            </a:xfrm>
            <a:custGeom>
              <a:avLst/>
              <a:gdLst/>
              <a:ahLst/>
              <a:cxnLst/>
              <a:rect l="l" t="t" r="r" b="b"/>
              <a:pathLst>
                <a:path w="5912" h="5872" extrusionOk="0">
                  <a:moveTo>
                    <a:pt x="2939" y="1"/>
                  </a:moveTo>
                  <a:cubicBezTo>
                    <a:pt x="2225" y="1"/>
                    <a:pt x="1538" y="284"/>
                    <a:pt x="1040" y="714"/>
                  </a:cubicBezTo>
                  <a:cubicBezTo>
                    <a:pt x="576" y="1143"/>
                    <a:pt x="249" y="1685"/>
                    <a:pt x="112" y="2286"/>
                  </a:cubicBezTo>
                  <a:lnTo>
                    <a:pt x="112" y="2363"/>
                  </a:lnTo>
                  <a:cubicBezTo>
                    <a:pt x="78" y="2501"/>
                    <a:pt x="35" y="2647"/>
                    <a:pt x="35" y="2793"/>
                  </a:cubicBezTo>
                  <a:cubicBezTo>
                    <a:pt x="0" y="3506"/>
                    <a:pt x="249" y="4185"/>
                    <a:pt x="645" y="4726"/>
                  </a:cubicBezTo>
                  <a:cubicBezTo>
                    <a:pt x="971" y="5155"/>
                    <a:pt x="1435" y="5473"/>
                    <a:pt x="1968" y="5688"/>
                  </a:cubicBezTo>
                  <a:cubicBezTo>
                    <a:pt x="2114" y="5723"/>
                    <a:pt x="2294" y="5800"/>
                    <a:pt x="2475" y="5800"/>
                  </a:cubicBezTo>
                  <a:cubicBezTo>
                    <a:pt x="2612" y="5834"/>
                    <a:pt x="2724" y="5834"/>
                    <a:pt x="2827" y="5869"/>
                  </a:cubicBezTo>
                  <a:cubicBezTo>
                    <a:pt x="2869" y="5870"/>
                    <a:pt x="2912" y="5871"/>
                    <a:pt x="2954" y="5871"/>
                  </a:cubicBezTo>
                  <a:cubicBezTo>
                    <a:pt x="4515" y="5871"/>
                    <a:pt x="5836" y="4649"/>
                    <a:pt x="5911" y="3076"/>
                  </a:cubicBezTo>
                  <a:lnTo>
                    <a:pt x="5911" y="2612"/>
                  </a:lnTo>
                  <a:cubicBezTo>
                    <a:pt x="5877" y="2501"/>
                    <a:pt x="5877" y="2398"/>
                    <a:pt x="5834" y="2286"/>
                  </a:cubicBezTo>
                  <a:cubicBezTo>
                    <a:pt x="5799" y="2148"/>
                    <a:pt x="5765" y="2002"/>
                    <a:pt x="5731" y="1899"/>
                  </a:cubicBezTo>
                  <a:cubicBezTo>
                    <a:pt x="5696" y="1822"/>
                    <a:pt x="5662" y="1753"/>
                    <a:pt x="5619" y="1685"/>
                  </a:cubicBezTo>
                  <a:cubicBezTo>
                    <a:pt x="5189" y="748"/>
                    <a:pt x="4296" y="69"/>
                    <a:pt x="318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 rot="5526959">
              <a:off x="7477187" y="4894572"/>
              <a:ext cx="487806" cy="481379"/>
            </a:xfrm>
            <a:custGeom>
              <a:avLst/>
              <a:gdLst/>
              <a:ahLst/>
              <a:cxnLst/>
              <a:rect l="l" t="t" r="r" b="b"/>
              <a:pathLst>
                <a:path w="5010" h="4944" extrusionOk="0">
                  <a:moveTo>
                    <a:pt x="2466" y="0"/>
                  </a:moveTo>
                  <a:cubicBezTo>
                    <a:pt x="1865" y="0"/>
                    <a:pt x="1289" y="249"/>
                    <a:pt x="860" y="610"/>
                  </a:cubicBezTo>
                  <a:cubicBezTo>
                    <a:pt x="465" y="971"/>
                    <a:pt x="215" y="1435"/>
                    <a:pt x="104" y="1968"/>
                  </a:cubicBezTo>
                  <a:lnTo>
                    <a:pt x="69" y="2002"/>
                  </a:lnTo>
                  <a:cubicBezTo>
                    <a:pt x="69" y="2114"/>
                    <a:pt x="35" y="2217"/>
                    <a:pt x="35" y="2363"/>
                  </a:cubicBezTo>
                  <a:cubicBezTo>
                    <a:pt x="1" y="2973"/>
                    <a:pt x="215" y="3548"/>
                    <a:pt x="533" y="3978"/>
                  </a:cubicBezTo>
                  <a:cubicBezTo>
                    <a:pt x="825" y="4365"/>
                    <a:pt x="1221" y="4657"/>
                    <a:pt x="1650" y="4794"/>
                  </a:cubicBezTo>
                  <a:cubicBezTo>
                    <a:pt x="1788" y="4871"/>
                    <a:pt x="1934" y="4906"/>
                    <a:pt x="2114" y="4906"/>
                  </a:cubicBezTo>
                  <a:cubicBezTo>
                    <a:pt x="2183" y="4940"/>
                    <a:pt x="2295" y="4940"/>
                    <a:pt x="2398" y="4940"/>
                  </a:cubicBezTo>
                  <a:cubicBezTo>
                    <a:pt x="2440" y="4942"/>
                    <a:pt x="2483" y="4943"/>
                    <a:pt x="2526" y="4943"/>
                  </a:cubicBezTo>
                  <a:cubicBezTo>
                    <a:pt x="3829" y="4943"/>
                    <a:pt x="4942" y="3934"/>
                    <a:pt x="4975" y="2578"/>
                  </a:cubicBezTo>
                  <a:cubicBezTo>
                    <a:pt x="5009" y="2474"/>
                    <a:pt x="4975" y="2328"/>
                    <a:pt x="4975" y="2217"/>
                  </a:cubicBezTo>
                  <a:cubicBezTo>
                    <a:pt x="4975" y="2114"/>
                    <a:pt x="4941" y="2045"/>
                    <a:pt x="4941" y="1933"/>
                  </a:cubicBezTo>
                  <a:cubicBezTo>
                    <a:pt x="4906" y="1830"/>
                    <a:pt x="4872" y="1718"/>
                    <a:pt x="4829" y="1615"/>
                  </a:cubicBezTo>
                  <a:cubicBezTo>
                    <a:pt x="4795" y="1538"/>
                    <a:pt x="4795" y="1469"/>
                    <a:pt x="4760" y="1435"/>
                  </a:cubicBezTo>
                  <a:cubicBezTo>
                    <a:pt x="4399" y="644"/>
                    <a:pt x="3618" y="69"/>
                    <a:pt x="26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7603661" y="4247340"/>
              <a:ext cx="348859" cy="345646"/>
            </a:xfrm>
            <a:custGeom>
              <a:avLst/>
              <a:gdLst/>
              <a:ahLst/>
              <a:cxnLst/>
              <a:rect l="l" t="t" r="r" b="b"/>
              <a:pathLst>
                <a:path w="3583" h="3550" extrusionOk="0">
                  <a:moveTo>
                    <a:pt x="1787" y="0"/>
                  </a:moveTo>
                  <a:cubicBezTo>
                    <a:pt x="1323" y="0"/>
                    <a:pt x="928" y="180"/>
                    <a:pt x="644" y="464"/>
                  </a:cubicBezTo>
                  <a:cubicBezTo>
                    <a:pt x="361" y="713"/>
                    <a:pt x="146" y="1040"/>
                    <a:pt x="69" y="1400"/>
                  </a:cubicBezTo>
                  <a:lnTo>
                    <a:pt x="69" y="1435"/>
                  </a:lnTo>
                  <a:cubicBezTo>
                    <a:pt x="34" y="1504"/>
                    <a:pt x="34" y="1615"/>
                    <a:pt x="34" y="1684"/>
                  </a:cubicBezTo>
                  <a:cubicBezTo>
                    <a:pt x="0" y="2114"/>
                    <a:pt x="146" y="2543"/>
                    <a:pt x="395" y="2861"/>
                  </a:cubicBezTo>
                  <a:cubicBezTo>
                    <a:pt x="610" y="3119"/>
                    <a:pt x="859" y="3334"/>
                    <a:pt x="1186" y="3437"/>
                  </a:cubicBezTo>
                  <a:cubicBezTo>
                    <a:pt x="1289" y="3471"/>
                    <a:pt x="1400" y="3505"/>
                    <a:pt x="1504" y="3505"/>
                  </a:cubicBezTo>
                  <a:cubicBezTo>
                    <a:pt x="1572" y="3548"/>
                    <a:pt x="1650" y="3548"/>
                    <a:pt x="1718" y="3548"/>
                  </a:cubicBezTo>
                  <a:cubicBezTo>
                    <a:pt x="1740" y="3549"/>
                    <a:pt x="1761" y="3549"/>
                    <a:pt x="1782" y="3549"/>
                  </a:cubicBezTo>
                  <a:cubicBezTo>
                    <a:pt x="2725" y="3549"/>
                    <a:pt x="3507" y="2806"/>
                    <a:pt x="3583" y="1864"/>
                  </a:cubicBezTo>
                  <a:cubicBezTo>
                    <a:pt x="3583" y="1753"/>
                    <a:pt x="3583" y="1684"/>
                    <a:pt x="3548" y="1615"/>
                  </a:cubicBezTo>
                  <a:cubicBezTo>
                    <a:pt x="3548" y="1538"/>
                    <a:pt x="3548" y="1469"/>
                    <a:pt x="3505" y="1400"/>
                  </a:cubicBezTo>
                  <a:cubicBezTo>
                    <a:pt x="3505" y="1323"/>
                    <a:pt x="3471" y="1220"/>
                    <a:pt x="3437" y="1143"/>
                  </a:cubicBezTo>
                  <a:cubicBezTo>
                    <a:pt x="3437" y="1108"/>
                    <a:pt x="3402" y="1074"/>
                    <a:pt x="3402" y="1040"/>
                  </a:cubicBezTo>
                  <a:cubicBezTo>
                    <a:pt x="3153" y="464"/>
                    <a:pt x="2577" y="69"/>
                    <a:pt x="19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0000">
                  <a:schemeClr val="accent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6707713" y="3177399"/>
              <a:ext cx="450118" cy="446419"/>
            </a:xfrm>
            <a:custGeom>
              <a:avLst/>
              <a:gdLst/>
              <a:ahLst/>
              <a:cxnLst/>
              <a:rect l="l" t="t" r="r" b="b"/>
              <a:pathLst>
                <a:path w="4623" h="4585" extrusionOk="0">
                  <a:moveTo>
                    <a:pt x="2295" y="1"/>
                  </a:moveTo>
                  <a:cubicBezTo>
                    <a:pt x="1719" y="35"/>
                    <a:pt x="1186" y="250"/>
                    <a:pt x="791" y="576"/>
                  </a:cubicBezTo>
                  <a:cubicBezTo>
                    <a:pt x="430" y="894"/>
                    <a:pt x="181" y="1324"/>
                    <a:pt x="78" y="1822"/>
                  </a:cubicBezTo>
                  <a:lnTo>
                    <a:pt x="78" y="1865"/>
                  </a:lnTo>
                  <a:cubicBezTo>
                    <a:pt x="35" y="1968"/>
                    <a:pt x="35" y="2080"/>
                    <a:pt x="35" y="2183"/>
                  </a:cubicBezTo>
                  <a:cubicBezTo>
                    <a:pt x="1" y="2759"/>
                    <a:pt x="181" y="3291"/>
                    <a:pt x="508" y="3686"/>
                  </a:cubicBezTo>
                  <a:cubicBezTo>
                    <a:pt x="757" y="4047"/>
                    <a:pt x="1109" y="4296"/>
                    <a:pt x="1538" y="4442"/>
                  </a:cubicBezTo>
                  <a:cubicBezTo>
                    <a:pt x="1650" y="4511"/>
                    <a:pt x="1796" y="4546"/>
                    <a:pt x="1934" y="4546"/>
                  </a:cubicBezTo>
                  <a:cubicBezTo>
                    <a:pt x="2045" y="4580"/>
                    <a:pt x="2114" y="4580"/>
                    <a:pt x="2226" y="4580"/>
                  </a:cubicBezTo>
                  <a:cubicBezTo>
                    <a:pt x="2272" y="4583"/>
                    <a:pt x="2319" y="4584"/>
                    <a:pt x="2365" y="4584"/>
                  </a:cubicBezTo>
                  <a:cubicBezTo>
                    <a:pt x="3550" y="4584"/>
                    <a:pt x="4548" y="3638"/>
                    <a:pt x="4623" y="2398"/>
                  </a:cubicBezTo>
                  <a:cubicBezTo>
                    <a:pt x="4623" y="2295"/>
                    <a:pt x="4623" y="2183"/>
                    <a:pt x="4588" y="2080"/>
                  </a:cubicBezTo>
                  <a:cubicBezTo>
                    <a:pt x="4588" y="1968"/>
                    <a:pt x="4588" y="1899"/>
                    <a:pt x="4545" y="1788"/>
                  </a:cubicBezTo>
                  <a:cubicBezTo>
                    <a:pt x="4511" y="1685"/>
                    <a:pt x="4511" y="1573"/>
                    <a:pt x="4477" y="1504"/>
                  </a:cubicBezTo>
                  <a:cubicBezTo>
                    <a:pt x="4442" y="1435"/>
                    <a:pt x="4408" y="1392"/>
                    <a:pt x="4408" y="1324"/>
                  </a:cubicBezTo>
                  <a:cubicBezTo>
                    <a:pt x="4047" y="611"/>
                    <a:pt x="3334" y="69"/>
                    <a:pt x="2509" y="35"/>
                  </a:cubicBezTo>
                  <a:lnTo>
                    <a:pt x="2475" y="35"/>
                  </a:lnTo>
                  <a:cubicBezTo>
                    <a:pt x="2475" y="1"/>
                    <a:pt x="2441" y="1"/>
                    <a:pt x="244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7380307" y="2424575"/>
              <a:ext cx="596458" cy="589253"/>
            </a:xfrm>
            <a:custGeom>
              <a:avLst/>
              <a:gdLst/>
              <a:ahLst/>
              <a:cxnLst/>
              <a:rect l="l" t="t" r="r" b="b"/>
              <a:pathLst>
                <a:path w="6126" h="6052" extrusionOk="0">
                  <a:moveTo>
                    <a:pt x="3050" y="0"/>
                  </a:moveTo>
                  <a:cubicBezTo>
                    <a:pt x="2294" y="0"/>
                    <a:pt x="1581" y="284"/>
                    <a:pt x="1074" y="748"/>
                  </a:cubicBezTo>
                  <a:cubicBezTo>
                    <a:pt x="610" y="1177"/>
                    <a:pt x="258" y="1719"/>
                    <a:pt x="112" y="2363"/>
                  </a:cubicBezTo>
                  <a:lnTo>
                    <a:pt x="112" y="2432"/>
                  </a:lnTo>
                  <a:cubicBezTo>
                    <a:pt x="77" y="2578"/>
                    <a:pt x="77" y="2724"/>
                    <a:pt x="43" y="2861"/>
                  </a:cubicBezTo>
                  <a:cubicBezTo>
                    <a:pt x="0" y="3617"/>
                    <a:pt x="258" y="4330"/>
                    <a:pt x="687" y="4872"/>
                  </a:cubicBezTo>
                  <a:cubicBezTo>
                    <a:pt x="1005" y="5301"/>
                    <a:pt x="1469" y="5654"/>
                    <a:pt x="2045" y="5868"/>
                  </a:cubicBezTo>
                  <a:cubicBezTo>
                    <a:pt x="2191" y="5903"/>
                    <a:pt x="2363" y="5980"/>
                    <a:pt x="2578" y="6014"/>
                  </a:cubicBezTo>
                  <a:cubicBezTo>
                    <a:pt x="2689" y="6014"/>
                    <a:pt x="2792" y="6049"/>
                    <a:pt x="2938" y="6049"/>
                  </a:cubicBezTo>
                  <a:cubicBezTo>
                    <a:pt x="2981" y="6051"/>
                    <a:pt x="3023" y="6051"/>
                    <a:pt x="3064" y="6051"/>
                  </a:cubicBezTo>
                  <a:cubicBezTo>
                    <a:pt x="4660" y="6051"/>
                    <a:pt x="6016" y="4786"/>
                    <a:pt x="6091" y="3153"/>
                  </a:cubicBezTo>
                  <a:cubicBezTo>
                    <a:pt x="6126" y="3007"/>
                    <a:pt x="6091" y="2861"/>
                    <a:pt x="6091" y="2724"/>
                  </a:cubicBezTo>
                  <a:cubicBezTo>
                    <a:pt x="6091" y="2578"/>
                    <a:pt x="6057" y="2466"/>
                    <a:pt x="6014" y="2363"/>
                  </a:cubicBezTo>
                  <a:cubicBezTo>
                    <a:pt x="6014" y="2217"/>
                    <a:pt x="5945" y="2080"/>
                    <a:pt x="5911" y="1933"/>
                  </a:cubicBezTo>
                  <a:cubicBezTo>
                    <a:pt x="5877" y="1865"/>
                    <a:pt x="5842" y="1787"/>
                    <a:pt x="5799" y="1719"/>
                  </a:cubicBezTo>
                  <a:cubicBezTo>
                    <a:pt x="5370" y="791"/>
                    <a:pt x="4442" y="69"/>
                    <a:pt x="32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4"/>
                </a:gs>
                <a:gs pos="100000">
                  <a:schemeClr val="accent6"/>
                </a:gs>
              </a:gsLst>
              <a:lin ang="18900732" scaled="0"/>
            </a:gradFill>
            <a:ln>
              <a:noFill/>
            </a:ln>
            <a:effectLst>
              <a:outerShdw blurRad="242888" dist="76200" dir="9720000" algn="bl" rotWithShape="0">
                <a:schemeClr val="accent2">
                  <a:alpha val="5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71864" y="377653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 Đơn chất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71864" y="1327679"/>
            <a:ext cx="770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556895" algn="l"/>
              </a:tabLst>
            </a:pP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nhóm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:  (8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phút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)</a:t>
            </a:r>
          </a:p>
          <a:p>
            <a:pPr indent="450215" algn="just">
              <a:tabLst>
                <a:tab pos="556895" algn="l"/>
              </a:tabLst>
            </a:pP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Quan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sát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hình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5.5, 5.6 SGK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trả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lời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câu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hỏi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4,5,6 SGK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bảng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phụ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. </a:t>
            </a:r>
          </a:p>
          <a:p>
            <a:pPr indent="450215" algn="just">
              <a:tabLst>
                <a:tab pos="556895" algn="l"/>
              </a:tabLst>
            </a:pP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- GV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gọi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thành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viên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bất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kì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trả</a:t>
            </a:r>
            <a:r>
              <a:rPr lang="en-US" sz="2400" dirty="0" smtClean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#9Slide03 Cabin" panose="00000500000000000000" pitchFamily="2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.</a:t>
            </a:r>
            <a:endParaRPr lang="en-US" sz="2400" dirty="0" smtClean="0">
              <a:latin typeface="#9Slide03 Cabin" panose="00000500000000000000" pitchFamily="2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 rot="-4803763">
            <a:off x="420833" y="732846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/>
          <p:nvPr/>
        </p:nvSpPr>
        <p:spPr>
          <a:xfrm>
            <a:off x="8206775" y="181438"/>
            <a:ext cx="643687" cy="638455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/>
          <p:nvPr/>
        </p:nvSpPr>
        <p:spPr>
          <a:xfrm rot="-4803831">
            <a:off x="669629" y="224954"/>
            <a:ext cx="529607" cy="525276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/>
          <p:nvPr/>
        </p:nvSpPr>
        <p:spPr>
          <a:xfrm>
            <a:off x="218648" y="4524772"/>
            <a:ext cx="444511" cy="441266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/>
          <p:cNvSpPr/>
          <p:nvPr/>
        </p:nvSpPr>
        <p:spPr>
          <a:xfrm rot="-4803763">
            <a:off x="324108" y="4074171"/>
            <a:ext cx="233570" cy="231660"/>
          </a:xfrm>
          <a:custGeom>
            <a:avLst/>
            <a:gdLst/>
            <a:ahLst/>
            <a:cxnLst/>
            <a:rect l="l" t="t" r="r" b="b"/>
            <a:pathLst>
              <a:path w="12596" h="12493" extrusionOk="0">
                <a:moveTo>
                  <a:pt x="6298" y="1"/>
                </a:moveTo>
                <a:cubicBezTo>
                  <a:pt x="2827" y="1"/>
                  <a:pt x="1" y="2793"/>
                  <a:pt x="1" y="6264"/>
                </a:cubicBezTo>
                <a:cubicBezTo>
                  <a:pt x="1" y="9700"/>
                  <a:pt x="2827" y="12492"/>
                  <a:pt x="6298" y="12492"/>
                </a:cubicBezTo>
                <a:cubicBezTo>
                  <a:pt x="9769" y="12492"/>
                  <a:pt x="12596" y="9700"/>
                  <a:pt x="12596" y="6264"/>
                </a:cubicBezTo>
                <a:cubicBezTo>
                  <a:pt x="12596" y="2793"/>
                  <a:pt x="9769" y="1"/>
                  <a:pt x="629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 rot="7199995">
            <a:off x="8256946" y="689219"/>
            <a:ext cx="278866" cy="276861"/>
          </a:xfrm>
          <a:custGeom>
            <a:avLst/>
            <a:gdLst/>
            <a:ahLst/>
            <a:cxnLst/>
            <a:rect l="l" t="t" r="r" b="b"/>
            <a:pathLst>
              <a:path w="14246" h="14142" extrusionOk="0">
                <a:moveTo>
                  <a:pt x="7123" y="0"/>
                </a:moveTo>
                <a:cubicBezTo>
                  <a:pt x="3180" y="0"/>
                  <a:pt x="1" y="3188"/>
                  <a:pt x="1" y="7088"/>
                </a:cubicBezTo>
                <a:cubicBezTo>
                  <a:pt x="1" y="10989"/>
                  <a:pt x="3180" y="14142"/>
                  <a:pt x="7123" y="14142"/>
                </a:cubicBezTo>
                <a:cubicBezTo>
                  <a:pt x="11058" y="14142"/>
                  <a:pt x="14245" y="10989"/>
                  <a:pt x="14245" y="7088"/>
                </a:cubicBezTo>
                <a:cubicBezTo>
                  <a:pt x="14245" y="3188"/>
                  <a:pt x="11058" y="0"/>
                  <a:pt x="7123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accent4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  <a:effectLst>
            <a:outerShdw blurRad="214313" dist="123825" dir="7260000" algn="bl" rotWithShape="0">
              <a:schemeClr val="accent1">
                <a:alpha val="4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63;p45"/>
          <p:cNvSpPr txBox="1">
            <a:spLocks noGrp="1"/>
          </p:cNvSpPr>
          <p:nvPr>
            <p:ph type="title"/>
          </p:nvPr>
        </p:nvSpPr>
        <p:spPr>
          <a:xfrm>
            <a:off x="692379" y="588849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 Đơn chất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824618" y="1473861"/>
            <a:ext cx="7704000" cy="85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Ví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dụ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khí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 oxygen, </a:t>
            </a:r>
            <a:r>
              <a:rPr lang="en-US" sz="2400" dirty="0" err="1">
                <a:latin typeface="#9Slide03 Cabin" panose="00000500000000000000" pitchFamily="2" charset="0"/>
                <a:ea typeface="Calibri" panose="020F0502020204030204" pitchFamily="34" charset="0"/>
              </a:rPr>
              <a:t>đồng</a:t>
            </a:r>
            <a:r>
              <a:rPr lang="en-US" sz="2400" dirty="0">
                <a:latin typeface="#9Slide03 Cabin" panose="00000500000000000000" pitchFamily="2" charset="0"/>
                <a:ea typeface="Calibri" panose="020F0502020204030204" pitchFamily="34" charset="0"/>
              </a:rPr>
              <a:t>, sulfur,…</a:t>
            </a:r>
            <a:endParaRPr lang="en-US" sz="2400" dirty="0">
              <a:latin typeface="#9Slide03 Cab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39646992"/>
</p:tagLst>
</file>

<file path=ppt/theme/theme1.xml><?xml version="1.0" encoding="utf-8"?>
<a:theme xmlns:a="http://schemas.openxmlformats.org/drawingml/2006/main" name=" Science Subject for Middle School - 6th Grade: Chemistry Science Subject for Middle School - 6th Grade: Chemistry by Slidesgo">
  <a:themeElements>
    <a:clrScheme name="Simple Light">
      <a:dk1>
        <a:srgbClr val="000000"/>
      </a:dk1>
      <a:lt1>
        <a:srgbClr val="FFFFFF"/>
      </a:lt1>
      <a:dk2>
        <a:srgbClr val="FFFF00"/>
      </a:dk2>
      <a:lt2>
        <a:srgbClr val="8C00FF"/>
      </a:lt2>
      <a:accent1>
        <a:srgbClr val="EC1EEC"/>
      </a:accent1>
      <a:accent2>
        <a:srgbClr val="FB5A68"/>
      </a:accent2>
      <a:accent3>
        <a:srgbClr val="8C1953"/>
      </a:accent3>
      <a:accent4>
        <a:srgbClr val="1E8CFF"/>
      </a:accent4>
      <a:accent5>
        <a:srgbClr val="1B197C"/>
      </a:accent5>
      <a:accent6>
        <a:srgbClr val="7BCB00"/>
      </a:accent6>
      <a:hlink>
        <a:srgbClr val="1B19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1050</Words>
  <PresentationFormat>On-screen Show (16:9)</PresentationFormat>
  <Paragraphs>133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Times New Roman</vt:lpstr>
      <vt:lpstr>Open Sans</vt:lpstr>
      <vt:lpstr>Roboto Condensed Light</vt:lpstr>
      <vt:lpstr>#9Slide03 SVNLifehack Sans</vt:lpstr>
      <vt:lpstr>Calibri</vt:lpstr>
      <vt:lpstr>Ubuntu</vt:lpstr>
      <vt:lpstr>#9Slide03 Cabin</vt:lpstr>
      <vt:lpstr>Patrick Hand</vt:lpstr>
      <vt:lpstr>Roboto</vt:lpstr>
      <vt:lpstr> Science Subject for Middle School - 6th Grade: Chemistry Science Subject for Middle School - 6th Grade: Chemistry by Slidesgo</vt:lpstr>
      <vt:lpstr>Bài 5 : PHÂN TỬ - ĐƠN CHẤT – HỢP CHẤT (tiết 2)  </vt:lpstr>
      <vt:lpstr>Nội dung</vt:lpstr>
      <vt:lpstr>MỞ ĐẦU </vt:lpstr>
      <vt:lpstr>Mở đầu</vt:lpstr>
      <vt:lpstr>Mở đầu</vt:lpstr>
      <vt:lpstr>Mở đầu</vt:lpstr>
      <vt:lpstr>Đơn chất</vt:lpstr>
      <vt:lpstr>2. Đơn chất</vt:lpstr>
      <vt:lpstr>2. Đơn chất</vt:lpstr>
      <vt:lpstr>2. Đơn chất</vt:lpstr>
      <vt:lpstr>2. Đơn chất</vt:lpstr>
      <vt:lpstr>Hợp chất</vt:lpstr>
      <vt:lpstr>3. Hợp chất</vt:lpstr>
      <vt:lpstr>3. Hợp chất</vt:lpstr>
      <vt:lpstr>3. Hợp chất</vt:lpstr>
      <vt:lpstr>3. Hợp chất</vt:lpstr>
      <vt:lpstr>Luyện tập </vt:lpstr>
      <vt:lpstr>Luyện tập</vt:lpstr>
      <vt:lpstr>Luyện tập</vt:lpstr>
      <vt:lpstr>Luyện tập</vt:lpstr>
      <vt:lpstr>Vận dụng</vt:lpstr>
      <vt:lpstr>Vận dụng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2022-07-19T16:10:16Z</dcterms:modified>
</cp:coreProperties>
</file>