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8" r:id="rId3"/>
    <p:sldId id="257" r:id="rId4"/>
    <p:sldId id="273" r:id="rId5"/>
    <p:sldId id="259" r:id="rId6"/>
    <p:sldId id="260" r:id="rId7"/>
    <p:sldId id="263" r:id="rId8"/>
    <p:sldId id="262" r:id="rId9"/>
    <p:sldId id="261" r:id="rId10"/>
    <p:sldId id="269" r:id="rId11"/>
    <p:sldId id="271" r:id="rId12"/>
    <p:sldId id="268" r:id="rId13"/>
    <p:sldId id="265" r:id="rId14"/>
    <p:sldId id="270" r:id="rId15"/>
  </p:sldIdLst>
  <p:sldSz cx="18288000" cy="10287000"/>
  <p:notesSz cx="6858000" cy="9144000"/>
  <p:embeddedFontLst>
    <p:embeddedFont>
      <p:font typeface="Calibri"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604"/>
    <a:srgbClr val="FBD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1" d="100"/>
          <a:sy n="21" d="100"/>
        </p:scale>
        <p:origin x="-426" y="-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ABA181-2775-47AC-9FBC-DF32FC095087}" type="datetimeFigureOut">
              <a:rPr lang="vi-VN" smtClean="0"/>
              <a:t>12/09/2021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59B61B-305E-42F6-8D6C-FE12D040FA23}" type="slidenum">
              <a:rPr lang="vi-VN" smtClean="0"/>
              <a:t>‹#›</a:t>
            </a:fld>
            <a:endParaRPr lang="vi-VN"/>
          </a:p>
        </p:txBody>
      </p:sp>
    </p:spTree>
    <p:extLst>
      <p:ext uri="{BB962C8B-B14F-4D97-AF65-F5344CB8AC3E}">
        <p14:creationId xmlns:p14="http://schemas.microsoft.com/office/powerpoint/2010/main" val="151434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C59B61B-305E-42F6-8D6C-FE12D040FA23}" type="slidenum">
              <a:rPr lang="vi-VN" smtClean="0"/>
              <a:t>1</a:t>
            </a:fld>
            <a:endParaRPr lang="vi-VN"/>
          </a:p>
        </p:txBody>
      </p:sp>
    </p:spTree>
    <p:extLst>
      <p:ext uri="{BB962C8B-B14F-4D97-AF65-F5344CB8AC3E}">
        <p14:creationId xmlns:p14="http://schemas.microsoft.com/office/powerpoint/2010/main" val="191256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C59B61B-305E-42F6-8D6C-FE12D040FA23}" type="slidenum">
              <a:rPr lang="vi-VN" smtClean="0"/>
              <a:t>13</a:t>
            </a:fld>
            <a:endParaRPr lang="vi-VN"/>
          </a:p>
        </p:txBody>
      </p:sp>
    </p:spTree>
    <p:extLst>
      <p:ext uri="{BB962C8B-B14F-4D97-AF65-F5344CB8AC3E}">
        <p14:creationId xmlns:p14="http://schemas.microsoft.com/office/powerpoint/2010/main" val="385572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13188" b="2436"/>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101548" y="6591300"/>
            <a:ext cx="9753600" cy="2431371"/>
          </a:xfrm>
          <a:prstGeom prst="rect">
            <a:avLst/>
          </a:prstGeom>
          <a:noFill/>
        </p:spPr>
        <p:txBody>
          <a:bodyPr wrap="square" rtlCol="0">
            <a:spAutoFit/>
          </a:bodyPr>
          <a:lstStyle/>
          <a:p>
            <a:pPr algn="ctr">
              <a:lnSpc>
                <a:spcPct val="150000"/>
              </a:lnSpc>
            </a:pPr>
            <a:r>
              <a:rPr lang="en-US" sz="5400" b="1" smtClean="0">
                <a:solidFill>
                  <a:schemeClr val="bg1"/>
                </a:solidFill>
                <a:latin typeface="Arial" pitchFamily="34" charset="0"/>
                <a:cs typeface="Arial" pitchFamily="34" charset="0"/>
              </a:rPr>
              <a:t>Chào mừng thầy cô </a:t>
            </a:r>
          </a:p>
          <a:p>
            <a:pPr algn="ctr">
              <a:lnSpc>
                <a:spcPct val="150000"/>
              </a:lnSpc>
            </a:pPr>
            <a:r>
              <a:rPr lang="en-US" sz="5400" b="1" smtClean="0">
                <a:solidFill>
                  <a:schemeClr val="bg1"/>
                </a:solidFill>
                <a:latin typeface="Arial" pitchFamily="34" charset="0"/>
                <a:cs typeface="Arial" pitchFamily="34" charset="0"/>
              </a:rPr>
              <a:t>và các em đến với tiết học </a:t>
            </a:r>
            <a:endParaRPr lang="vi-VN" sz="5400"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sp>
        <p:nvSpPr>
          <p:cNvPr id="5" name="TextBox 4"/>
          <p:cNvSpPr txBox="1"/>
          <p:nvPr/>
        </p:nvSpPr>
        <p:spPr>
          <a:xfrm>
            <a:off x="1114031" y="1156692"/>
            <a:ext cx="10591800" cy="6740307"/>
          </a:xfrm>
          <a:prstGeom prst="rect">
            <a:avLst/>
          </a:prstGeom>
          <a:noFill/>
        </p:spPr>
        <p:txBody>
          <a:bodyPr wrap="square" rtlCol="0">
            <a:spAutoFit/>
          </a:bodyPr>
          <a:lstStyle/>
          <a:p>
            <a:pPr algn="ctr">
              <a:lnSpc>
                <a:spcPct val="150000"/>
              </a:lnSpc>
            </a:pPr>
            <a:r>
              <a:rPr lang="en-US" sz="4800" b="1">
                <a:solidFill>
                  <a:srgbClr val="FF0000"/>
                </a:solidFill>
                <a:latin typeface="Arial" pitchFamily="34" charset="0"/>
                <a:cs typeface="Arial" pitchFamily="34" charset="0"/>
              </a:rPr>
              <a:t>Lập nhóm cùng sở thích, khả năng</a:t>
            </a:r>
            <a:endParaRPr lang="vi-VN" sz="4800" b="1">
              <a:solidFill>
                <a:srgbClr val="FF0000"/>
              </a:solidFill>
              <a:latin typeface="Arial" pitchFamily="34" charset="0"/>
              <a:cs typeface="Arial" pitchFamily="34" charset="0"/>
            </a:endParaRPr>
          </a:p>
          <a:p>
            <a:pPr>
              <a:lnSpc>
                <a:spcPct val="150000"/>
              </a:lnSpc>
            </a:pPr>
            <a:r>
              <a:rPr lang="en-US" sz="4800">
                <a:latin typeface="Arial" pitchFamily="34" charset="0"/>
                <a:cs typeface="Arial" pitchFamily="34" charset="0"/>
              </a:rPr>
              <a:t>+ Tên nhóm;</a:t>
            </a:r>
            <a:endParaRPr lang="vi-VN" sz="4800">
              <a:latin typeface="Arial" pitchFamily="34" charset="0"/>
              <a:cs typeface="Arial" pitchFamily="34" charset="0"/>
            </a:endParaRPr>
          </a:p>
          <a:p>
            <a:pPr>
              <a:lnSpc>
                <a:spcPct val="150000"/>
              </a:lnSpc>
            </a:pPr>
            <a:r>
              <a:rPr lang="en-US" sz="4800" smtClean="0">
                <a:latin typeface="Arial" pitchFamily="34" charset="0"/>
                <a:cs typeface="Arial" pitchFamily="34" charset="0"/>
              </a:rPr>
              <a:t>+ Loại </a:t>
            </a:r>
            <a:r>
              <a:rPr lang="en-US" sz="4800">
                <a:latin typeface="Arial" pitchFamily="34" charset="0"/>
                <a:cs typeface="Arial" pitchFamily="34" charset="0"/>
              </a:rPr>
              <a:t>hình hoạt động </a:t>
            </a:r>
            <a:endParaRPr lang="vi-VN" sz="4800">
              <a:latin typeface="Arial" pitchFamily="34" charset="0"/>
              <a:cs typeface="Arial" pitchFamily="34" charset="0"/>
            </a:endParaRPr>
          </a:p>
          <a:p>
            <a:pPr>
              <a:lnSpc>
                <a:spcPct val="150000"/>
              </a:lnSpc>
            </a:pPr>
            <a:r>
              <a:rPr lang="en-US" sz="4800">
                <a:latin typeface="Arial" pitchFamily="34" charset="0"/>
                <a:cs typeface="Arial" pitchFamily="34" charset="0"/>
              </a:rPr>
              <a:t>+ Mục tiêu hoạt động hè;</a:t>
            </a:r>
            <a:endParaRPr lang="vi-VN" sz="4800">
              <a:latin typeface="Arial" pitchFamily="34" charset="0"/>
              <a:cs typeface="Arial" pitchFamily="34" charset="0"/>
            </a:endParaRPr>
          </a:p>
          <a:p>
            <a:pPr>
              <a:lnSpc>
                <a:spcPct val="150000"/>
              </a:lnSpc>
            </a:pPr>
            <a:r>
              <a:rPr lang="en-US" sz="4800">
                <a:latin typeface="Arial" pitchFamily="34" charset="0"/>
                <a:cs typeface="Arial" pitchFamily="34" charset="0"/>
              </a:rPr>
              <a:t>+ Dự kiến thời gian hoạt động;</a:t>
            </a:r>
            <a:endParaRPr lang="vi-VN" sz="4800">
              <a:latin typeface="Arial" pitchFamily="34" charset="0"/>
              <a:cs typeface="Arial" pitchFamily="34" charset="0"/>
            </a:endParaRPr>
          </a:p>
          <a:p>
            <a:pPr>
              <a:lnSpc>
                <a:spcPct val="150000"/>
              </a:lnSpc>
            </a:pPr>
            <a:r>
              <a:rPr lang="en-US" sz="4800">
                <a:latin typeface="Arial" pitchFamily="34" charset="0"/>
                <a:cs typeface="Arial" pitchFamily="34" charset="0"/>
              </a:rPr>
              <a:t>+ Địa điểm.</a:t>
            </a:r>
            <a:endParaRPr lang="vi-VN" sz="4800">
              <a:latin typeface="Arial" pitchFamily="34" charset="0"/>
              <a:cs typeface="Arial" pitchFamily="34" charset="0"/>
            </a:endParaRPr>
          </a:p>
        </p:txBody>
      </p:sp>
      <p:pic>
        <p:nvPicPr>
          <p:cNvPr id="6" name="Picture 2"/>
          <p:cNvPicPr>
            <a:picLocks noChangeAspect="1"/>
          </p:cNvPicPr>
          <p:nvPr/>
        </p:nvPicPr>
        <p:blipFill>
          <a:blip r:embed="rId2"/>
          <a:srcRect/>
          <a:stretch>
            <a:fillRect/>
          </a:stretch>
        </p:blipFill>
        <p:spPr>
          <a:xfrm>
            <a:off x="9829800" y="3771900"/>
            <a:ext cx="3752062" cy="6063939"/>
          </a:xfrm>
          <a:prstGeom prst="rect">
            <a:avLst/>
          </a:prstGeom>
        </p:spPr>
      </p:pic>
      <p:pic>
        <p:nvPicPr>
          <p:cNvPr id="8" name="Picture 3"/>
          <p:cNvPicPr>
            <a:picLocks noChangeAspect="1"/>
          </p:cNvPicPr>
          <p:nvPr/>
        </p:nvPicPr>
        <p:blipFill>
          <a:blip r:embed="rId3"/>
          <a:srcRect/>
          <a:stretch>
            <a:fillRect/>
          </a:stretch>
        </p:blipFill>
        <p:spPr>
          <a:xfrm>
            <a:off x="13581862" y="1068645"/>
            <a:ext cx="3565106" cy="6726615"/>
          </a:xfrm>
          <a:prstGeom prst="rect">
            <a:avLst/>
          </a:prstGeom>
        </p:spPr>
      </p:pic>
    </p:spTree>
    <p:extLst>
      <p:ext uri="{BB962C8B-B14F-4D97-AF65-F5344CB8AC3E}">
        <p14:creationId xmlns:p14="http://schemas.microsoft.com/office/powerpoint/2010/main" val="3809808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ounded Rectangle 4"/>
          <p:cNvSpPr/>
          <p:nvPr/>
        </p:nvSpPr>
        <p:spPr>
          <a:xfrm>
            <a:off x="5181600" y="2628900"/>
            <a:ext cx="7467600" cy="3908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3"/>
          <p:cNvPicPr>
            <a:picLocks noChangeAspect="1"/>
          </p:cNvPicPr>
          <p:nvPr/>
        </p:nvPicPr>
        <p:blipFill>
          <a:blip r:embed="rId2"/>
          <a:srcRect/>
          <a:stretch>
            <a:fillRect/>
          </a:stretch>
        </p:blipFill>
        <p:spPr>
          <a:xfrm>
            <a:off x="14020800" y="921669"/>
            <a:ext cx="3487986" cy="6581105"/>
          </a:xfrm>
          <a:prstGeom prst="rect">
            <a:avLst/>
          </a:prstGeom>
        </p:spPr>
      </p:pic>
      <p:sp>
        <p:nvSpPr>
          <p:cNvPr id="3" name="TextBox 2"/>
          <p:cNvSpPr txBox="1"/>
          <p:nvPr/>
        </p:nvSpPr>
        <p:spPr>
          <a:xfrm>
            <a:off x="5257800" y="3271778"/>
            <a:ext cx="7162800" cy="2431371"/>
          </a:xfrm>
          <a:prstGeom prst="rect">
            <a:avLst/>
          </a:prstGeom>
          <a:noFill/>
        </p:spPr>
        <p:txBody>
          <a:bodyPr wrap="square" rtlCol="0">
            <a:spAutoFit/>
          </a:bodyPr>
          <a:lstStyle/>
          <a:p>
            <a:pPr algn="ctr">
              <a:lnSpc>
                <a:spcPct val="150000"/>
              </a:lnSpc>
            </a:pPr>
            <a:r>
              <a:rPr lang="en-US" sz="5400" b="1" smtClean="0">
                <a:solidFill>
                  <a:schemeClr val="accent6">
                    <a:lumMod val="50000"/>
                  </a:schemeClr>
                </a:solidFill>
                <a:latin typeface="Arial" pitchFamily="34" charset="0"/>
                <a:cs typeface="Arial" pitchFamily="34" charset="0"/>
              </a:rPr>
              <a:t>Trình bày kế hoạch của nhóm em</a:t>
            </a:r>
            <a:endParaRPr lang="vi-VN" sz="5400" b="1">
              <a:solidFill>
                <a:schemeClr val="accent6">
                  <a:lumMod val="50000"/>
                </a:schemeClr>
              </a:solidFill>
              <a:latin typeface="Arial" pitchFamily="34" charset="0"/>
              <a:cs typeface="Arial" pitchFamily="34" charset="0"/>
            </a:endParaRPr>
          </a:p>
        </p:txBody>
      </p:sp>
      <p:pic>
        <p:nvPicPr>
          <p:cNvPr id="9" name="Picture 7"/>
          <p:cNvPicPr>
            <a:picLocks noChangeAspect="1"/>
          </p:cNvPicPr>
          <p:nvPr/>
        </p:nvPicPr>
        <p:blipFill>
          <a:blip r:embed="rId3"/>
          <a:srcRect/>
          <a:stretch>
            <a:fillRect/>
          </a:stretch>
        </p:blipFill>
        <p:spPr>
          <a:xfrm>
            <a:off x="533400" y="4510001"/>
            <a:ext cx="4267200" cy="5461228"/>
          </a:xfrm>
          <a:prstGeom prst="rect">
            <a:avLst/>
          </a:prstGeom>
        </p:spPr>
      </p:pic>
    </p:spTree>
    <p:extLst>
      <p:ext uri="{BB962C8B-B14F-4D97-AF65-F5344CB8AC3E}">
        <p14:creationId xmlns:p14="http://schemas.microsoft.com/office/powerpoint/2010/main" val="483753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7200" y="2027072"/>
            <a:ext cx="6858000" cy="7018758"/>
          </a:xfrm>
          <a:prstGeom prst="rect">
            <a:avLst/>
          </a:prstGeom>
        </p:spPr>
      </p:pic>
      <p:grpSp>
        <p:nvGrpSpPr>
          <p:cNvPr id="6" name="Group 6"/>
          <p:cNvGrpSpPr/>
          <p:nvPr/>
        </p:nvGrpSpPr>
        <p:grpSpPr>
          <a:xfrm>
            <a:off x="1038515" y="1028700"/>
            <a:ext cx="358140" cy="35814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3" name="Group 13"/>
          <p:cNvGrpSpPr/>
          <p:nvPr/>
        </p:nvGrpSpPr>
        <p:grpSpPr>
          <a:xfrm>
            <a:off x="17259300" y="3131410"/>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17259300" y="3612418"/>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17259300" y="4093426"/>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17259300" y="457443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17259300" y="5055443"/>
            <a:ext cx="176115" cy="17611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17259300" y="5536451"/>
            <a:ext cx="176115" cy="1761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5" name="Group 25"/>
          <p:cNvGrpSpPr/>
          <p:nvPr/>
        </p:nvGrpSpPr>
        <p:grpSpPr>
          <a:xfrm>
            <a:off x="17259300" y="6017459"/>
            <a:ext cx="176115" cy="1761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7" name="Group 27"/>
          <p:cNvGrpSpPr/>
          <p:nvPr/>
        </p:nvGrpSpPr>
        <p:grpSpPr>
          <a:xfrm>
            <a:off x="17259300" y="6498467"/>
            <a:ext cx="176115" cy="1761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9" name="Group 29"/>
          <p:cNvGrpSpPr/>
          <p:nvPr/>
        </p:nvGrpSpPr>
        <p:grpSpPr>
          <a:xfrm>
            <a:off x="17259300" y="6979475"/>
            <a:ext cx="176115" cy="1761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pic>
        <p:nvPicPr>
          <p:cNvPr id="31"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7007767" y="9017092"/>
            <a:ext cx="679181" cy="300074"/>
          </a:xfrm>
          <a:prstGeom prst="rect">
            <a:avLst/>
          </a:prstGeom>
        </p:spPr>
      </p:pic>
      <p:sp>
        <p:nvSpPr>
          <p:cNvPr id="32" name="Rectangle 31"/>
          <p:cNvSpPr/>
          <p:nvPr/>
        </p:nvSpPr>
        <p:spPr>
          <a:xfrm>
            <a:off x="8305800" y="2490189"/>
            <a:ext cx="8305800" cy="6555641"/>
          </a:xfrm>
          <a:prstGeom prst="rect">
            <a:avLst/>
          </a:prstGeom>
          <a:solidFill>
            <a:schemeClr val="accent6">
              <a:lumMod val="20000"/>
              <a:lumOff val="80000"/>
            </a:schemeClr>
          </a:solidFill>
        </p:spPr>
        <p:txBody>
          <a:bodyPr wrap="square">
            <a:spAutoFit/>
          </a:bodyPr>
          <a:lstStyle/>
          <a:p>
            <a:pPr algn="just">
              <a:lnSpc>
                <a:spcPct val="150000"/>
              </a:lnSpc>
            </a:pPr>
            <a:r>
              <a:rPr lang="en-US" sz="4000">
                <a:latin typeface="Arial" pitchFamily="34" charset="0"/>
                <a:cs typeface="Arial" pitchFamily="34" charset="0"/>
              </a:rPr>
              <a:t>Tìm được những người bạn có cùng sở thích, khả năng và lập nhóm tham gia các hoạt động hè sẽ giúp các em có động lực rèn luyện, tự tin và phát triển những sở thích, khả năng của bản thân, đồng thời có những niềm vui bên bạn bè.</a:t>
            </a:r>
            <a:endParaRPr lang="vi-VN" sz="4000" b="1">
              <a:solidFill>
                <a:schemeClr val="accent6">
                  <a:lumMod val="50000"/>
                </a:schemeClr>
              </a:solidFill>
              <a:latin typeface="Arial" pitchFamily="34" charset="0"/>
              <a:cs typeface="Arial" pitchFamily="34" charset="0"/>
            </a:endParaRPr>
          </a:p>
        </p:txBody>
      </p:sp>
      <p:sp>
        <p:nvSpPr>
          <p:cNvPr id="33" name="TextBox 32"/>
          <p:cNvSpPr txBox="1"/>
          <p:nvPr/>
        </p:nvSpPr>
        <p:spPr>
          <a:xfrm>
            <a:off x="11115452" y="913146"/>
            <a:ext cx="3296095"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17" name="Group 4"/>
          <p:cNvGrpSpPr/>
          <p:nvPr/>
        </p:nvGrpSpPr>
        <p:grpSpPr>
          <a:xfrm>
            <a:off x="990601" y="3723004"/>
            <a:ext cx="10176166" cy="4239896"/>
            <a:chOff x="0" y="0"/>
            <a:chExt cx="3141914" cy="2550697"/>
          </a:xfrm>
          <a:solidFill>
            <a:schemeClr val="accent6">
              <a:lumMod val="40000"/>
              <a:lumOff val="60000"/>
            </a:schemeClr>
          </a:solidFill>
        </p:grpSpPr>
        <p:sp>
          <p:nvSpPr>
            <p:cNvPr id="18" name="Freeform 5"/>
            <p:cNvSpPr/>
            <p:nvPr/>
          </p:nvSpPr>
          <p:spPr>
            <a:xfrm>
              <a:off x="0" y="0"/>
              <a:ext cx="3141914" cy="2550697"/>
            </a:xfrm>
            <a:custGeom>
              <a:avLst/>
              <a:gdLst/>
              <a:ahLst/>
              <a:cxnLst/>
              <a:rect l="l" t="t" r="r" b="b"/>
              <a:pathLst>
                <a:path w="3141914" h="2550697">
                  <a:moveTo>
                    <a:pt x="3017454" y="2550697"/>
                  </a:moveTo>
                  <a:lnTo>
                    <a:pt x="124460" y="2550697"/>
                  </a:lnTo>
                  <a:cubicBezTo>
                    <a:pt x="55880" y="2550697"/>
                    <a:pt x="0" y="2494817"/>
                    <a:pt x="0" y="2426237"/>
                  </a:cubicBezTo>
                  <a:lnTo>
                    <a:pt x="0" y="124460"/>
                  </a:lnTo>
                  <a:cubicBezTo>
                    <a:pt x="0" y="55880"/>
                    <a:pt x="55880" y="0"/>
                    <a:pt x="124460" y="0"/>
                  </a:cubicBezTo>
                  <a:lnTo>
                    <a:pt x="3017454" y="0"/>
                  </a:lnTo>
                  <a:cubicBezTo>
                    <a:pt x="3086034" y="0"/>
                    <a:pt x="3141914" y="55880"/>
                    <a:pt x="3141914" y="124460"/>
                  </a:cubicBezTo>
                  <a:lnTo>
                    <a:pt x="3141914" y="2426237"/>
                  </a:lnTo>
                  <a:cubicBezTo>
                    <a:pt x="3141914" y="2494817"/>
                    <a:pt x="3086034" y="2550697"/>
                    <a:pt x="3017454" y="2550697"/>
                  </a:cubicBezTo>
                  <a:close/>
                </a:path>
              </a:pathLst>
            </a:custGeom>
            <a:grpFill/>
          </p:spPr>
        </p:sp>
      </p:grpSp>
      <p:sp>
        <p:nvSpPr>
          <p:cNvPr id="13" name="TextBox 13"/>
          <p:cNvSpPr txBox="1"/>
          <p:nvPr/>
        </p:nvSpPr>
        <p:spPr>
          <a:xfrm>
            <a:off x="1849584" y="1521350"/>
            <a:ext cx="8458200" cy="1268168"/>
          </a:xfrm>
          <a:prstGeom prst="rect">
            <a:avLst/>
          </a:prstGeom>
          <a:ln>
            <a:solidFill>
              <a:schemeClr val="accent6">
                <a:lumMod val="50000"/>
              </a:schemeClr>
            </a:solidFill>
          </a:ln>
        </p:spPr>
        <p:txBody>
          <a:bodyPr wrap="square" lIns="0" tIns="0" rIns="0" bIns="0" rtlCol="0" anchor="t">
            <a:spAutoFit/>
          </a:bodyPr>
          <a:lstStyle/>
          <a:p>
            <a:pPr algn="ctr">
              <a:lnSpc>
                <a:spcPts val="11000"/>
              </a:lnSpc>
            </a:pPr>
            <a:r>
              <a:rPr lang="en-US" sz="7200" b="1" spc="-200" smtClean="0">
                <a:solidFill>
                  <a:srgbClr val="632B2B"/>
                </a:solidFill>
                <a:latin typeface="Arial" pitchFamily="34" charset="0"/>
                <a:cs typeface="Arial" pitchFamily="34" charset="0"/>
              </a:rPr>
              <a:t>Hướng dẫn về nhà</a:t>
            </a:r>
            <a:endParaRPr lang="en-US" sz="7200" b="1" spc="-200">
              <a:solidFill>
                <a:srgbClr val="632B2B"/>
              </a:solidFill>
              <a:latin typeface="Arial" pitchFamily="34" charset="0"/>
              <a:cs typeface="Arial" pitchFamily="34" charset="0"/>
            </a:endParaRPr>
          </a:p>
        </p:txBody>
      </p:sp>
      <p:sp>
        <p:nvSpPr>
          <p:cNvPr id="16" name="TextBox 15"/>
          <p:cNvSpPr txBox="1"/>
          <p:nvPr/>
        </p:nvSpPr>
        <p:spPr>
          <a:xfrm>
            <a:off x="990601" y="4049928"/>
            <a:ext cx="10176166" cy="3416320"/>
          </a:xfrm>
          <a:prstGeom prst="rect">
            <a:avLst/>
          </a:prstGeom>
          <a:noFill/>
        </p:spPr>
        <p:txBody>
          <a:bodyPr wrap="square" rtlCol="0">
            <a:spAutoFit/>
          </a:bodyPr>
          <a:lstStyle/>
          <a:p>
            <a:pPr algn="ctr">
              <a:lnSpc>
                <a:spcPct val="150000"/>
              </a:lnSpc>
            </a:pPr>
            <a:r>
              <a:rPr lang="en-US" sz="4800" b="1" smtClean="0">
                <a:solidFill>
                  <a:srgbClr val="C00000"/>
                </a:solidFill>
                <a:latin typeface="Arial" pitchFamily="34" charset="0"/>
                <a:cs typeface="Arial" pitchFamily="34" charset="0"/>
              </a:rPr>
              <a:t>Chuẩn bị tiết 3: </a:t>
            </a:r>
          </a:p>
          <a:p>
            <a:pPr algn="ctr">
              <a:lnSpc>
                <a:spcPct val="150000"/>
              </a:lnSpc>
            </a:pPr>
            <a:r>
              <a:rPr lang="en-US" sz="4800" b="1" smtClean="0">
                <a:solidFill>
                  <a:srgbClr val="C00000"/>
                </a:solidFill>
                <a:latin typeface="Arial" pitchFamily="34" charset="0"/>
                <a:cs typeface="Arial" pitchFamily="34" charset="0"/>
              </a:rPr>
              <a:t>Sinh hoạt lớp</a:t>
            </a:r>
          </a:p>
          <a:p>
            <a:pPr algn="ctr">
              <a:lnSpc>
                <a:spcPct val="150000"/>
              </a:lnSpc>
            </a:pPr>
            <a:r>
              <a:rPr lang="en-US" sz="4800" b="1" smtClean="0">
                <a:solidFill>
                  <a:srgbClr val="C00000"/>
                </a:solidFill>
                <a:latin typeface="Arial" pitchFamily="34" charset="0"/>
                <a:cs typeface="Arial" pitchFamily="34" charset="0"/>
              </a:rPr>
              <a:t>Tự tin thể hiện khả năng</a:t>
            </a:r>
            <a:endParaRPr lang="vi-VN" sz="4800" b="1">
              <a:solidFill>
                <a:srgbClr val="C00000"/>
              </a:solidFill>
              <a:latin typeface="Arial" pitchFamily="34" charset="0"/>
              <a:cs typeface="Arial" pitchFamily="34" charset="0"/>
            </a:endParaRPr>
          </a:p>
        </p:txBody>
      </p:sp>
      <p:pic>
        <p:nvPicPr>
          <p:cNvPr id="8" name="Picture 7"/>
          <p:cNvPicPr>
            <a:picLocks noChangeAspect="1"/>
          </p:cNvPicPr>
          <p:nvPr/>
        </p:nvPicPr>
        <p:blipFill>
          <a:blip r:embed="rId3"/>
          <a:srcRect/>
          <a:stretch>
            <a:fillRect/>
          </a:stretch>
        </p:blipFill>
        <p:spPr>
          <a:xfrm>
            <a:off x="12323179" y="2537313"/>
            <a:ext cx="5033187" cy="64415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
        <p:nvSpPr>
          <p:cNvPr id="3" name="TextBox 2"/>
          <p:cNvSpPr txBox="1"/>
          <p:nvPr/>
        </p:nvSpPr>
        <p:spPr>
          <a:xfrm>
            <a:off x="4237383" y="4457700"/>
            <a:ext cx="11125200" cy="2862322"/>
          </a:xfrm>
          <a:prstGeom prst="rect">
            <a:avLst/>
          </a:prstGeom>
          <a:noFill/>
        </p:spPr>
        <p:txBody>
          <a:bodyPr wrap="square" rtlCol="0">
            <a:spAutoFit/>
          </a:bodyPr>
          <a:lstStyle/>
          <a:p>
            <a:pPr algn="ctr">
              <a:lnSpc>
                <a:spcPct val="150000"/>
              </a:lnSpc>
            </a:pPr>
            <a:r>
              <a:rPr lang="en-US" sz="6000" b="1" smtClean="0">
                <a:solidFill>
                  <a:srgbClr val="C00000"/>
                </a:solidFill>
                <a:latin typeface="Arial" pitchFamily="34" charset="0"/>
                <a:cs typeface="Arial" pitchFamily="34" charset="0"/>
              </a:rPr>
              <a:t>Cảm ơn thầy cô </a:t>
            </a:r>
          </a:p>
          <a:p>
            <a:pPr algn="ctr">
              <a:lnSpc>
                <a:spcPct val="150000"/>
              </a:lnSpc>
            </a:pPr>
            <a:r>
              <a:rPr lang="en-US" sz="6000" b="1" smtClean="0">
                <a:solidFill>
                  <a:srgbClr val="C00000"/>
                </a:solidFill>
                <a:latin typeface="Arial" pitchFamily="34" charset="0"/>
                <a:cs typeface="Arial" pitchFamily="34" charset="0"/>
              </a:rPr>
              <a:t>và các em đã chú ý lắng nghe</a:t>
            </a:r>
            <a:endParaRPr lang="vi-VN" sz="6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162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1079209" y="2920491"/>
            <a:ext cx="6418186" cy="6370049"/>
          </a:xfrm>
          <a:prstGeom prst="rect">
            <a:avLst/>
          </a:prstGeom>
        </p:spPr>
      </p:pic>
      <p:grpSp>
        <p:nvGrpSpPr>
          <p:cNvPr id="3" name="Group 3"/>
          <p:cNvGrpSpPr/>
          <p:nvPr/>
        </p:nvGrpSpPr>
        <p:grpSpPr>
          <a:xfrm>
            <a:off x="17259300" y="4093426"/>
            <a:ext cx="176115" cy="1761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5" name="Group 5"/>
          <p:cNvGrpSpPr/>
          <p:nvPr/>
        </p:nvGrpSpPr>
        <p:grpSpPr>
          <a:xfrm>
            <a:off x="17259300" y="3131410"/>
            <a:ext cx="176115" cy="17611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7" name="Group 7"/>
          <p:cNvGrpSpPr/>
          <p:nvPr/>
        </p:nvGrpSpPr>
        <p:grpSpPr>
          <a:xfrm>
            <a:off x="17259300" y="3612418"/>
            <a:ext cx="176115" cy="17611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9" name="Group 9"/>
          <p:cNvGrpSpPr/>
          <p:nvPr/>
        </p:nvGrpSpPr>
        <p:grpSpPr>
          <a:xfrm>
            <a:off x="17259300" y="4574435"/>
            <a:ext cx="176115" cy="17611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1" name="Group 11"/>
          <p:cNvGrpSpPr/>
          <p:nvPr/>
        </p:nvGrpSpPr>
        <p:grpSpPr>
          <a:xfrm>
            <a:off x="17259300" y="5055443"/>
            <a:ext cx="176115" cy="17611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3" name="Group 13"/>
          <p:cNvGrpSpPr/>
          <p:nvPr/>
        </p:nvGrpSpPr>
        <p:grpSpPr>
          <a:xfrm>
            <a:off x="17259300" y="5536451"/>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5" name="Group 15"/>
          <p:cNvGrpSpPr/>
          <p:nvPr/>
        </p:nvGrpSpPr>
        <p:grpSpPr>
          <a:xfrm>
            <a:off x="17259300" y="6017459"/>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7" name="Group 17"/>
          <p:cNvGrpSpPr/>
          <p:nvPr/>
        </p:nvGrpSpPr>
        <p:grpSpPr>
          <a:xfrm>
            <a:off x="17259300" y="6498467"/>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9" name="Group 19"/>
          <p:cNvGrpSpPr/>
          <p:nvPr/>
        </p:nvGrpSpPr>
        <p:grpSpPr>
          <a:xfrm>
            <a:off x="17259300" y="697947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7007767" y="8986702"/>
            <a:ext cx="679181" cy="300074"/>
          </a:xfrm>
          <a:prstGeom prst="rect">
            <a:avLst/>
          </a:prstGeom>
        </p:spPr>
      </p:pic>
      <p:sp>
        <p:nvSpPr>
          <p:cNvPr id="23" name="TextBox 23"/>
          <p:cNvSpPr txBox="1"/>
          <p:nvPr/>
        </p:nvSpPr>
        <p:spPr>
          <a:xfrm>
            <a:off x="0" y="610952"/>
            <a:ext cx="17297400" cy="1115690"/>
          </a:xfrm>
          <a:prstGeom prst="rect">
            <a:avLst/>
          </a:prstGeom>
        </p:spPr>
        <p:txBody>
          <a:bodyPr wrap="square" lIns="0" tIns="0" rIns="0" bIns="0" rtlCol="0" anchor="t">
            <a:spAutoFit/>
          </a:bodyPr>
          <a:lstStyle/>
          <a:p>
            <a:pPr algn="ctr">
              <a:lnSpc>
                <a:spcPts val="8735"/>
              </a:lnSpc>
            </a:pPr>
            <a:r>
              <a:rPr lang="en-US" sz="5199" b="1" spc="98">
                <a:solidFill>
                  <a:schemeClr val="accent6">
                    <a:lumMod val="50000"/>
                  </a:schemeClr>
                </a:solidFill>
                <a:latin typeface="Arial" pitchFamily="34" charset="0"/>
                <a:cs typeface="Arial" pitchFamily="34" charset="0"/>
              </a:rPr>
              <a:t>Nghe và cảm nhận ca từ bài </a:t>
            </a:r>
            <a:r>
              <a:rPr lang="en-US" sz="5199" b="1" spc="98" smtClean="0">
                <a:solidFill>
                  <a:schemeClr val="accent6">
                    <a:lumMod val="50000"/>
                  </a:schemeClr>
                </a:solidFill>
                <a:latin typeface="Arial" pitchFamily="34" charset="0"/>
                <a:cs typeface="Arial" pitchFamily="34" charset="0"/>
              </a:rPr>
              <a:t>hát </a:t>
            </a:r>
            <a:r>
              <a:rPr lang="en-US" sz="5199" b="1" smtClean="0">
                <a:solidFill>
                  <a:schemeClr val="accent6">
                    <a:lumMod val="50000"/>
                  </a:schemeClr>
                </a:solidFill>
                <a:latin typeface="Arial" pitchFamily="34" charset="0"/>
                <a:cs typeface="Arial" pitchFamily="34" charset="0"/>
              </a:rPr>
              <a:t>“Mùa hè tuổi thơ"</a:t>
            </a:r>
            <a:endParaRPr lang="en-US" sz="5199" b="1">
              <a:solidFill>
                <a:schemeClr val="accent6">
                  <a:lumMod val="50000"/>
                </a:schemeClr>
              </a:solidFill>
              <a:latin typeface="Arial" pitchFamily="34" charset="0"/>
              <a:cs typeface="Arial" pitchFamily="34" charset="0"/>
            </a:endParaRPr>
          </a:p>
        </p:txBody>
      </p:sp>
      <p:pic>
        <p:nvPicPr>
          <p:cNvPr id="2050" name="Picture 2" descr="Những bài văn tả ngôi trường của em hay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039" y="2711285"/>
            <a:ext cx="8936170" cy="6579255"/>
          </a:xfrm>
          <a:prstGeom prst="rect">
            <a:avLst/>
          </a:prstGeom>
          <a:noFill/>
          <a:extLst>
            <a:ext uri="{909E8E84-426E-40DD-AFC4-6F175D3DCCD1}">
              <a14:hiddenFill xmlns:a14="http://schemas.microsoft.com/office/drawing/2010/main">
                <a:solidFill>
                  <a:srgbClr val="FFFFFF"/>
                </a:solidFill>
              </a14:hiddenFill>
            </a:ext>
          </a:extLst>
        </p:spPr>
      </p:pic>
      <p:pic>
        <p:nvPicPr>
          <p:cNvPr id="25" name="MuaHeTuoiTho-V.A-31678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9594" y="9290540"/>
            <a:ext cx="944563" cy="9445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274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2747" fill="hold"/>
                                        <p:tgtEl>
                                          <p:spTgt spid="25"/>
                                        </p:tgtEl>
                                      </p:cBhvr>
                                    </p:cmd>
                                  </p:childTnLst>
                                </p:cTn>
                              </p:par>
                            </p:childTnLst>
                          </p:cTn>
                        </p:par>
                      </p:childTnLst>
                    </p:cTn>
                  </p:par>
                </p:childTnLst>
              </p:cTn>
              <p:nextCondLst>
                <p:cond evt="onClick" delay="0">
                  <p:tgtEl>
                    <p:spTgt spid="25"/>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9326879" y="3481506"/>
            <a:ext cx="7979857" cy="3323987"/>
          </a:xfrm>
          <a:prstGeom prst="rect">
            <a:avLst/>
          </a:prstGeom>
        </p:spPr>
        <p:txBody>
          <a:bodyPr wrap="square" lIns="0" tIns="0" rIns="0" bIns="0" rtlCol="0" anchor="t">
            <a:spAutoFit/>
          </a:bodyPr>
          <a:lstStyle/>
          <a:p>
            <a:pPr algn="ctr">
              <a:lnSpc>
                <a:spcPct val="200000"/>
              </a:lnSpc>
            </a:pPr>
            <a:r>
              <a:rPr lang="en-US" sz="5400" b="1" smtClean="0">
                <a:solidFill>
                  <a:schemeClr val="accent1">
                    <a:lumMod val="50000"/>
                  </a:schemeClr>
                </a:solidFill>
                <a:latin typeface="Arial" pitchFamily="34" charset="0"/>
                <a:cs typeface="Arial" pitchFamily="34" charset="0"/>
              </a:rPr>
              <a:t>CHỦ ĐỀ </a:t>
            </a:r>
            <a:r>
              <a:rPr lang="en-US" sz="5400" b="1">
                <a:solidFill>
                  <a:schemeClr val="accent1">
                    <a:lumMod val="50000"/>
                  </a:schemeClr>
                </a:solidFill>
                <a:latin typeface="Arial" pitchFamily="34" charset="0"/>
                <a:cs typeface="Arial" pitchFamily="34" charset="0"/>
              </a:rPr>
              <a:t>9</a:t>
            </a:r>
            <a:r>
              <a:rPr lang="en-US" sz="5400" b="1" smtClean="0">
                <a:solidFill>
                  <a:schemeClr val="accent1">
                    <a:lumMod val="50000"/>
                  </a:schemeClr>
                </a:solidFill>
                <a:latin typeface="Arial" pitchFamily="34" charset="0"/>
                <a:cs typeface="Arial" pitchFamily="34" charset="0"/>
              </a:rPr>
              <a:t>:</a:t>
            </a:r>
          </a:p>
          <a:p>
            <a:pPr algn="ctr">
              <a:lnSpc>
                <a:spcPct val="200000"/>
              </a:lnSpc>
            </a:pPr>
            <a:r>
              <a:rPr lang="en-US" sz="5400" b="1" smtClean="0">
                <a:solidFill>
                  <a:schemeClr val="accent1">
                    <a:lumMod val="50000"/>
                  </a:schemeClr>
                </a:solidFill>
                <a:latin typeface="Arial" pitchFamily="34" charset="0"/>
                <a:cs typeface="Arial" pitchFamily="34" charset="0"/>
              </a:rPr>
              <a:t>CHÀO MÙA HÈ</a:t>
            </a:r>
          </a:p>
        </p:txBody>
      </p:sp>
      <p:pic>
        <p:nvPicPr>
          <p:cNvPr id="2" name="Picture 2" descr="C:\Users\DELL\Downloads\HDTN_6_SGK_27_5_2021_v1_Page60.jpg"/>
          <p:cNvPicPr>
            <a:picLocks noChangeAspect="1" noChangeArrowheads="1"/>
          </p:cNvPicPr>
          <p:nvPr/>
        </p:nvPicPr>
        <p:blipFill rotWithShape="1">
          <a:blip r:embed="rId2">
            <a:extLst>
              <a:ext uri="{28A0092B-C50C-407E-A947-70E740481C1C}">
                <a14:useLocalDpi xmlns:a14="http://schemas.microsoft.com/office/drawing/2010/main" val="0"/>
              </a:ext>
            </a:extLst>
          </a:blip>
          <a:srcRect b="16409"/>
          <a:stretch/>
        </p:blipFill>
        <p:spPr bwMode="auto">
          <a:xfrm>
            <a:off x="0" y="-1"/>
            <a:ext cx="9403079"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5"/>
          <p:cNvSpPr txBox="1"/>
          <p:nvPr/>
        </p:nvSpPr>
        <p:spPr>
          <a:xfrm>
            <a:off x="5158729" y="3965178"/>
            <a:ext cx="7431118" cy="1025922"/>
          </a:xfrm>
          <a:prstGeom prst="rect">
            <a:avLst/>
          </a:prstGeom>
        </p:spPr>
        <p:txBody>
          <a:bodyPr wrap="square" lIns="0" tIns="0" rIns="0" bIns="0" rtlCol="0" anchor="t">
            <a:spAutoFit/>
          </a:bodyPr>
          <a:lstStyle/>
          <a:p>
            <a:pPr algn="ctr">
              <a:lnSpc>
                <a:spcPts val="8000"/>
              </a:lnSpc>
            </a:pPr>
            <a:r>
              <a:rPr lang="en-US" sz="5400" b="1" dirty="0" smtClean="0">
                <a:solidFill>
                  <a:schemeClr val="accent2">
                    <a:lumMod val="75000"/>
                  </a:schemeClr>
                </a:solidFill>
                <a:latin typeface="Arial" pitchFamily="34" charset="0"/>
                <a:cs typeface="Arial" panose="020B0604020202020204" pitchFamily="34" charset="0"/>
              </a:rPr>
              <a:t>NỘI DUNG BÀI HỌC</a:t>
            </a:r>
            <a:endParaRPr lang="en-US" sz="5400" b="1" dirty="0">
              <a:solidFill>
                <a:schemeClr val="accent2">
                  <a:lumMod val="75000"/>
                </a:schemeClr>
              </a:solidFill>
              <a:latin typeface="Arial" panose="020B0604020202020204" pitchFamily="34" charset="0"/>
              <a:cs typeface="Arial" panose="020B0604020202020204" pitchFamily="34" charset="0"/>
            </a:endParaRPr>
          </a:p>
        </p:txBody>
      </p:sp>
      <p:grpSp>
        <p:nvGrpSpPr>
          <p:cNvPr id="7" name="Group 8"/>
          <p:cNvGrpSpPr/>
          <p:nvPr/>
        </p:nvGrpSpPr>
        <p:grpSpPr>
          <a:xfrm>
            <a:off x="3226928" y="5739774"/>
            <a:ext cx="1436827" cy="1308726"/>
            <a:chOff x="0" y="0"/>
            <a:chExt cx="969042" cy="969042"/>
          </a:xfrm>
        </p:grpSpPr>
        <p:grpSp>
          <p:nvGrpSpPr>
            <p:cNvPr id="8" name="Group 9"/>
            <p:cNvGrpSpPr/>
            <p:nvPr/>
          </p:nvGrpSpPr>
          <p:grpSpPr>
            <a:xfrm>
              <a:off x="0" y="0"/>
              <a:ext cx="969042" cy="96904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9"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1</a:t>
              </a:r>
            </a:p>
          </p:txBody>
        </p:sp>
      </p:grpSp>
      <p:sp>
        <p:nvSpPr>
          <p:cNvPr id="19" name="Rectangle 18"/>
          <p:cNvSpPr/>
          <p:nvPr/>
        </p:nvSpPr>
        <p:spPr>
          <a:xfrm>
            <a:off x="5145477" y="5978638"/>
            <a:ext cx="8971747" cy="830997"/>
          </a:xfrm>
          <a:prstGeom prst="rect">
            <a:avLst/>
          </a:prstGeom>
        </p:spPr>
        <p:txBody>
          <a:bodyPr wrap="square">
            <a:spAutoFit/>
          </a:bodyPr>
          <a:lstStyle/>
          <a:p>
            <a:r>
              <a:rPr lang="en-US" sz="4800" b="1" smtClean="0">
                <a:solidFill>
                  <a:schemeClr val="accent2"/>
                </a:solidFill>
                <a:latin typeface="Arial" pitchFamily="34" charset="0"/>
                <a:cs typeface="Arial" pitchFamily="34" charset="0"/>
              </a:rPr>
              <a:t>Kỉ niệm mùa hè</a:t>
            </a:r>
            <a:endParaRPr lang="vi-VN" sz="4800" b="1">
              <a:solidFill>
                <a:schemeClr val="accent2"/>
              </a:solidFill>
              <a:latin typeface="Arial" pitchFamily="34" charset="0"/>
              <a:cs typeface="Arial" pitchFamily="34" charset="0"/>
            </a:endParaRPr>
          </a:p>
        </p:txBody>
      </p:sp>
      <p:sp>
        <p:nvSpPr>
          <p:cNvPr id="20" name="Rectangle 19"/>
          <p:cNvSpPr/>
          <p:nvPr/>
        </p:nvSpPr>
        <p:spPr>
          <a:xfrm>
            <a:off x="5109034" y="7942624"/>
            <a:ext cx="10608366" cy="830997"/>
          </a:xfrm>
          <a:prstGeom prst="rect">
            <a:avLst/>
          </a:prstGeom>
        </p:spPr>
        <p:txBody>
          <a:bodyPr wrap="square">
            <a:spAutoFit/>
          </a:bodyPr>
          <a:lstStyle/>
          <a:p>
            <a:r>
              <a:rPr lang="en-US" sz="4800" b="1" smtClean="0">
                <a:solidFill>
                  <a:schemeClr val="accent2"/>
                </a:solidFill>
                <a:latin typeface="Arial" pitchFamily="34" charset="0"/>
                <a:cs typeface="Arial" pitchFamily="34" charset="0"/>
              </a:rPr>
              <a:t>Lập nhóm cùng sở thích, khả năng</a:t>
            </a:r>
            <a:endParaRPr lang="vi-VN" sz="4800" b="1">
              <a:solidFill>
                <a:schemeClr val="accent2"/>
              </a:solidFill>
              <a:latin typeface="Arial" pitchFamily="34" charset="0"/>
              <a:cs typeface="Arial" pitchFamily="34" charset="0"/>
            </a:endParaRPr>
          </a:p>
        </p:txBody>
      </p:sp>
      <p:grpSp>
        <p:nvGrpSpPr>
          <p:cNvPr id="23" name="Group 8"/>
          <p:cNvGrpSpPr/>
          <p:nvPr/>
        </p:nvGrpSpPr>
        <p:grpSpPr>
          <a:xfrm>
            <a:off x="3273629" y="7802400"/>
            <a:ext cx="1436827" cy="1308726"/>
            <a:chOff x="0" y="0"/>
            <a:chExt cx="969042" cy="969042"/>
          </a:xfrm>
        </p:grpSpPr>
        <p:grpSp>
          <p:nvGrpSpPr>
            <p:cNvPr id="24" name="Group 9"/>
            <p:cNvGrpSpPr/>
            <p:nvPr/>
          </p:nvGrpSpPr>
          <p:grpSpPr>
            <a:xfrm>
              <a:off x="0" y="0"/>
              <a:ext cx="969042" cy="969042"/>
              <a:chOff x="0" y="0"/>
              <a:chExt cx="6350000" cy="6350000"/>
            </a:xfrm>
          </p:grpSpPr>
          <p:sp>
            <p:nvSpPr>
              <p:cNvPr id="26"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25"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2</a:t>
              </a:r>
            </a:p>
          </p:txBody>
        </p:sp>
      </p:grpSp>
      <p:pic>
        <p:nvPicPr>
          <p:cNvPr id="2050" name="Picture 2" descr="C:\Users\DELL\Downloads\HDTN_6_SGK_27_5_2021_v1_Page61.jpg"/>
          <p:cNvPicPr>
            <a:picLocks noChangeAspect="1" noChangeArrowheads="1"/>
          </p:cNvPicPr>
          <p:nvPr/>
        </p:nvPicPr>
        <p:blipFill rotWithShape="1">
          <a:blip r:embed="rId2">
            <a:extLst>
              <a:ext uri="{28A0092B-C50C-407E-A947-70E740481C1C}">
                <a14:useLocalDpi xmlns:a14="http://schemas.microsoft.com/office/drawing/2010/main" val="0"/>
              </a:ext>
            </a:extLst>
          </a:blip>
          <a:srcRect r="8548" b="83053"/>
          <a:stretch/>
        </p:blipFill>
        <p:spPr bwMode="auto">
          <a:xfrm>
            <a:off x="0" y="0"/>
            <a:ext cx="11277600" cy="293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22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6579131" y="2412411"/>
            <a:ext cx="10634304" cy="5921072"/>
            <a:chOff x="-2405433" y="602922"/>
            <a:chExt cx="14179072" cy="7894763"/>
          </a:xfrm>
        </p:grpSpPr>
        <p:sp>
          <p:nvSpPr>
            <p:cNvPr id="3" name="TextBox 3"/>
            <p:cNvSpPr txBox="1"/>
            <p:nvPr/>
          </p:nvSpPr>
          <p:spPr>
            <a:xfrm>
              <a:off x="-2405433" y="602922"/>
              <a:ext cx="14179072" cy="4137886"/>
            </a:xfrm>
            <a:prstGeom prst="rect">
              <a:avLst/>
            </a:prstGeom>
          </p:spPr>
          <p:txBody>
            <a:bodyPr wrap="square" lIns="0" tIns="0" rIns="0" bIns="0" rtlCol="0" anchor="t">
              <a:spAutoFit/>
            </a:bodyPr>
            <a:lstStyle/>
            <a:p>
              <a:pPr algn="ctr">
                <a:lnSpc>
                  <a:spcPts val="12144"/>
                </a:lnSpc>
              </a:pPr>
              <a:r>
                <a:rPr lang="en-US" sz="6900" b="1" spc="-138" smtClean="0">
                  <a:solidFill>
                    <a:srgbClr val="632B2B"/>
                  </a:solidFill>
                  <a:latin typeface="Arial" pitchFamily="34" charset="0"/>
                  <a:cs typeface="Arial" pitchFamily="34" charset="0"/>
                </a:rPr>
                <a:t>1.</a:t>
              </a:r>
            </a:p>
            <a:p>
              <a:pPr algn="ctr">
                <a:lnSpc>
                  <a:spcPts val="12144"/>
                </a:lnSpc>
              </a:pPr>
              <a:r>
                <a:rPr lang="en-US" sz="6900" b="1" spc="-138" smtClean="0">
                  <a:solidFill>
                    <a:srgbClr val="632B2B"/>
                  </a:solidFill>
                  <a:latin typeface="Arial" pitchFamily="34" charset="0"/>
                  <a:cs typeface="Arial" pitchFamily="34" charset="0"/>
                </a:rPr>
                <a:t>KỈ NIỆM MÙA HÈ</a:t>
              </a:r>
              <a:endParaRPr lang="en-US" sz="6900" b="1" spc="-138">
                <a:solidFill>
                  <a:srgbClr val="632B2B"/>
                </a:solidFill>
                <a:latin typeface="Arial" pitchFamily="34" charset="0"/>
                <a:cs typeface="Arial" pitchFamily="34" charset="0"/>
              </a:endParaRP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pic>
        <p:nvPicPr>
          <p:cNvPr id="5" name="Picture 5"/>
          <p:cNvPicPr>
            <a:picLocks noChangeAspect="1"/>
          </p:cNvPicPr>
          <p:nvPr/>
        </p:nvPicPr>
        <p:blipFill>
          <a:blip r:embed="rId2"/>
          <a:srcRect/>
          <a:stretch>
            <a:fillRect/>
          </a:stretch>
        </p:blipFill>
        <p:spPr>
          <a:xfrm>
            <a:off x="1028700" y="2105342"/>
            <a:ext cx="5059186" cy="8176462"/>
          </a:xfrm>
          <a:prstGeom prst="rect">
            <a:avLst/>
          </a:prstGeom>
        </p:spPr>
      </p:pic>
      <p:grpSp>
        <p:nvGrpSpPr>
          <p:cNvPr id="6" name="Group 6"/>
          <p:cNvGrpSpPr/>
          <p:nvPr/>
        </p:nvGrpSpPr>
        <p:grpSpPr>
          <a:xfrm>
            <a:off x="17249485" y="3131410"/>
            <a:ext cx="176115" cy="4024179"/>
            <a:chOff x="0" y="0"/>
            <a:chExt cx="234820" cy="5365572"/>
          </a:xfrm>
        </p:grpSpPr>
        <p:grpSp>
          <p:nvGrpSpPr>
            <p:cNvPr id="7" name="Group 7"/>
            <p:cNvGrpSpPr/>
            <p:nvPr/>
          </p:nvGrpSpPr>
          <p:grpSpPr>
            <a:xfrm>
              <a:off x="0" y="0"/>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9" name="Group 9"/>
            <p:cNvGrpSpPr/>
            <p:nvPr/>
          </p:nvGrpSpPr>
          <p:grpSpPr>
            <a:xfrm>
              <a:off x="0" y="641344"/>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1282688"/>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3" name="Group 13"/>
            <p:cNvGrpSpPr/>
            <p:nvPr/>
          </p:nvGrpSpPr>
          <p:grpSpPr>
            <a:xfrm>
              <a:off x="0" y="1924032"/>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2565376"/>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3206720"/>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3848064"/>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0" y="4489409"/>
              <a:ext cx="234820" cy="23482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0" y="5130753"/>
              <a:ext cx="234820" cy="23482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6997952" y="8986702"/>
            <a:ext cx="679181" cy="300074"/>
          </a:xfrm>
          <a:prstGeom prst="rect">
            <a:avLst/>
          </a:prstGeom>
        </p:spPr>
      </p:pic>
      <p:grpSp>
        <p:nvGrpSpPr>
          <p:cNvPr id="26" name="Group 26"/>
          <p:cNvGrpSpPr/>
          <p:nvPr/>
        </p:nvGrpSpPr>
        <p:grpSpPr>
          <a:xfrm>
            <a:off x="1028700" y="1028700"/>
            <a:ext cx="358140" cy="358140"/>
            <a:chOff x="0" y="0"/>
            <a:chExt cx="477520" cy="477520"/>
          </a:xfrm>
        </p:grpSpPr>
        <p:grpSp>
          <p:nvGrpSpPr>
            <p:cNvPr id="27" name="Group 27"/>
            <p:cNvGrpSpPr/>
            <p:nvPr/>
          </p:nvGrpSpPr>
          <p:grpSpPr>
            <a:xfrm>
              <a:off x="0" y="0"/>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9" name="Group 29"/>
            <p:cNvGrpSpPr/>
            <p:nvPr/>
          </p:nvGrpSpPr>
          <p:grpSpPr>
            <a:xfrm>
              <a:off x="0" y="199964"/>
              <a:ext cx="477520" cy="77593"/>
              <a:chOff x="0" y="0"/>
              <a:chExt cx="1913890" cy="310990"/>
            </a:xfrm>
          </p:grpSpPr>
          <p:sp>
            <p:nvSpPr>
              <p:cNvPr id="30" name="Freeform 3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1" name="Group 31"/>
            <p:cNvGrpSpPr/>
            <p:nvPr/>
          </p:nvGrpSpPr>
          <p:grpSpPr>
            <a:xfrm>
              <a:off x="0" y="399927"/>
              <a:ext cx="477520" cy="77593"/>
              <a:chOff x="0" y="0"/>
              <a:chExt cx="1913890" cy="310990"/>
            </a:xfrm>
          </p:grpSpPr>
          <p:sp>
            <p:nvSpPr>
              <p:cNvPr id="32" name="Freeform 3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25" fill="hold">
                                          <p:stCondLst>
                                            <p:cond delay="0"/>
                                          </p:stCondLst>
                                        </p:cTn>
                                        <p:tgtEl>
                                          <p:spTgt spid="5"/>
                                        </p:tgtEl>
                                        <p:attrNameLst>
                                          <p:attrName>r</p:attrName>
                                        </p:attrNameLst>
                                      </p:cBhvr>
                                    </p:animRot>
                                    <p:animRot by="-240000">
                                      <p:cBhvr>
                                        <p:cTn id="12" dur="450" fill="hold">
                                          <p:stCondLst>
                                            <p:cond delay="450"/>
                                          </p:stCondLst>
                                        </p:cTn>
                                        <p:tgtEl>
                                          <p:spTgt spid="5"/>
                                        </p:tgtEl>
                                        <p:attrNameLst>
                                          <p:attrName>r</p:attrName>
                                        </p:attrNameLst>
                                      </p:cBhvr>
                                    </p:animRot>
                                    <p:animRot by="240000">
                                      <p:cBhvr>
                                        <p:cTn id="13" dur="450" fill="hold">
                                          <p:stCondLst>
                                            <p:cond delay="900"/>
                                          </p:stCondLst>
                                        </p:cTn>
                                        <p:tgtEl>
                                          <p:spTgt spid="5"/>
                                        </p:tgtEl>
                                        <p:attrNameLst>
                                          <p:attrName>r</p:attrName>
                                        </p:attrNameLst>
                                      </p:cBhvr>
                                    </p:animRot>
                                    <p:animRot by="-240000">
                                      <p:cBhvr>
                                        <p:cTn id="14" dur="450" fill="hold">
                                          <p:stCondLst>
                                            <p:cond delay="1350"/>
                                          </p:stCondLst>
                                        </p:cTn>
                                        <p:tgtEl>
                                          <p:spTgt spid="5"/>
                                        </p:tgtEl>
                                        <p:attrNameLst>
                                          <p:attrName>r</p:attrName>
                                        </p:attrNameLst>
                                      </p:cBhvr>
                                    </p:animRot>
                                    <p:animRot by="120000">
                                      <p:cBhvr>
                                        <p:cTn id="15" dur="450" fill="hold">
                                          <p:stCondLst>
                                            <p:cond delay="1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sp>
        <p:nvSpPr>
          <p:cNvPr id="4" name="Rounded Rectangle 3"/>
          <p:cNvSpPr/>
          <p:nvPr/>
        </p:nvSpPr>
        <p:spPr>
          <a:xfrm>
            <a:off x="5165455" y="2628900"/>
            <a:ext cx="8017145" cy="600686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p:cNvPicPr>
            <a:picLocks noChangeAspect="1"/>
          </p:cNvPicPr>
          <p:nvPr/>
        </p:nvPicPr>
        <p:blipFill>
          <a:blip r:embed="rId2"/>
          <a:srcRect/>
          <a:stretch>
            <a:fillRect/>
          </a:stretch>
        </p:blipFill>
        <p:spPr>
          <a:xfrm>
            <a:off x="584035" y="3251647"/>
            <a:ext cx="3498475" cy="6776707"/>
          </a:xfrm>
          <a:prstGeom prst="rect">
            <a:avLst/>
          </a:prstGeom>
        </p:spPr>
      </p:pic>
      <p:pic>
        <p:nvPicPr>
          <p:cNvPr id="3" name="Picture 3"/>
          <p:cNvPicPr>
            <a:picLocks noChangeAspect="1"/>
          </p:cNvPicPr>
          <p:nvPr/>
        </p:nvPicPr>
        <p:blipFill>
          <a:blip r:embed="rId3"/>
          <a:srcRect/>
          <a:stretch>
            <a:fillRect/>
          </a:stretch>
        </p:blipFill>
        <p:spPr>
          <a:xfrm>
            <a:off x="14468580" y="2651499"/>
            <a:ext cx="2728740" cy="4983999"/>
          </a:xfrm>
          <a:prstGeom prst="rect">
            <a:avLst/>
          </a:prstGeom>
        </p:spPr>
      </p:pic>
      <p:grpSp>
        <p:nvGrpSpPr>
          <p:cNvPr id="11" name="Group 11"/>
          <p:cNvGrpSpPr/>
          <p:nvPr/>
        </p:nvGrpSpPr>
        <p:grpSpPr>
          <a:xfrm>
            <a:off x="17259300" y="3131410"/>
            <a:ext cx="176115" cy="4024179"/>
            <a:chOff x="0" y="0"/>
            <a:chExt cx="234820" cy="5365572"/>
          </a:xfrm>
        </p:grpSpPr>
        <p:grpSp>
          <p:nvGrpSpPr>
            <p:cNvPr id="12" name="Group 12"/>
            <p:cNvGrpSpPr/>
            <p:nvPr/>
          </p:nvGrpSpPr>
          <p:grpSpPr>
            <a:xfrm>
              <a:off x="0" y="0"/>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641344"/>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1924032"/>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2565376"/>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3206720"/>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3848064"/>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4489409"/>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5130753"/>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H="1">
            <a:off x="17007767" y="9017092"/>
            <a:ext cx="679181" cy="300074"/>
          </a:xfrm>
          <a:prstGeom prst="rect">
            <a:avLst/>
          </a:prstGeom>
        </p:spPr>
      </p:pic>
      <p:sp>
        <p:nvSpPr>
          <p:cNvPr id="31" name="TextBox 31"/>
          <p:cNvSpPr txBox="1"/>
          <p:nvPr/>
        </p:nvSpPr>
        <p:spPr>
          <a:xfrm>
            <a:off x="5410200" y="3308350"/>
            <a:ext cx="7614577" cy="4502579"/>
          </a:xfrm>
          <a:prstGeom prst="rect">
            <a:avLst/>
          </a:prstGeom>
        </p:spPr>
        <p:txBody>
          <a:bodyPr wrap="square" lIns="0" tIns="0" rIns="0" bIns="0" rtlCol="0" anchor="t">
            <a:spAutoFit/>
          </a:bodyPr>
          <a:lstStyle/>
          <a:p>
            <a:pPr lvl="0" algn="just">
              <a:lnSpc>
                <a:spcPct val="150000"/>
              </a:lnSpc>
            </a:pPr>
            <a:r>
              <a:rPr lang="en-US" sz="4000" b="1" smtClean="0">
                <a:latin typeface="Arial" pitchFamily="34" charset="0"/>
                <a:cs typeface="Arial" pitchFamily="34" charset="0"/>
              </a:rPr>
              <a:t>- Sự </a:t>
            </a:r>
            <a:r>
              <a:rPr lang="en-US" sz="4000" b="1">
                <a:latin typeface="Arial" pitchFamily="34" charset="0"/>
                <a:cs typeface="Arial" pitchFamily="34" charset="0"/>
              </a:rPr>
              <a:t>kiện/ câu chuyện đó là gì? </a:t>
            </a:r>
            <a:endParaRPr lang="en-US" sz="4000" b="1" smtClean="0">
              <a:latin typeface="Arial" pitchFamily="34" charset="0"/>
              <a:cs typeface="Arial" pitchFamily="34" charset="0"/>
            </a:endParaRPr>
          </a:p>
          <a:p>
            <a:pPr lvl="0" algn="just">
              <a:lnSpc>
                <a:spcPct val="150000"/>
              </a:lnSpc>
            </a:pPr>
            <a:r>
              <a:rPr lang="en-US" sz="4000" b="1" smtClean="0">
                <a:latin typeface="Arial" pitchFamily="34" charset="0"/>
                <a:cs typeface="Arial" pitchFamily="34" charset="0"/>
              </a:rPr>
              <a:t>- Sự </a:t>
            </a:r>
            <a:r>
              <a:rPr lang="en-US" sz="4000" b="1">
                <a:latin typeface="Arial" pitchFamily="34" charset="0"/>
                <a:cs typeface="Arial" pitchFamily="34" charset="0"/>
              </a:rPr>
              <a:t>kiện câu chuyện ấy diễn ra vào thời điểm nào? </a:t>
            </a:r>
            <a:endParaRPr lang="en-US" sz="4000" b="1" smtClean="0">
              <a:latin typeface="Arial" pitchFamily="34" charset="0"/>
              <a:cs typeface="Arial" pitchFamily="34" charset="0"/>
            </a:endParaRPr>
          </a:p>
          <a:p>
            <a:pPr lvl="0" algn="just">
              <a:lnSpc>
                <a:spcPct val="150000"/>
              </a:lnSpc>
            </a:pPr>
            <a:r>
              <a:rPr lang="en-US" sz="4000" b="1" smtClean="0">
                <a:latin typeface="Arial" pitchFamily="34" charset="0"/>
                <a:cs typeface="Arial" pitchFamily="34" charset="0"/>
              </a:rPr>
              <a:t>- Điều </a:t>
            </a:r>
            <a:r>
              <a:rPr lang="en-US" sz="4000" b="1">
                <a:latin typeface="Arial" pitchFamily="34" charset="0"/>
                <a:cs typeface="Arial" pitchFamily="34" charset="0"/>
              </a:rPr>
              <a:t>gì khiến em không thể quên?</a:t>
            </a:r>
            <a:endParaRPr lang="en-US" sz="4000" b="1" spc="-4">
              <a:solidFill>
                <a:srgbClr val="FF0000"/>
              </a:solidFill>
              <a:latin typeface="Arial" pitchFamily="34" charset="0"/>
              <a:cs typeface="Arial" pitchFamily="34" charset="0"/>
            </a:endParaRPr>
          </a:p>
        </p:txBody>
      </p:sp>
      <p:sp>
        <p:nvSpPr>
          <p:cNvPr id="35" name="TextBox 34"/>
          <p:cNvSpPr txBox="1"/>
          <p:nvPr/>
        </p:nvSpPr>
        <p:spPr>
          <a:xfrm>
            <a:off x="981335" y="846475"/>
            <a:ext cx="16516060" cy="769441"/>
          </a:xfrm>
          <a:prstGeom prst="rect">
            <a:avLst/>
          </a:prstGeom>
          <a:noFill/>
        </p:spPr>
        <p:txBody>
          <a:bodyPr wrap="none" rtlCol="0">
            <a:spAutoFit/>
          </a:bodyPr>
          <a:lstStyle/>
          <a:p>
            <a:r>
              <a:rPr lang="en-US" sz="4400" b="1" smtClean="0">
                <a:solidFill>
                  <a:schemeClr val="bg1"/>
                </a:solidFill>
                <a:latin typeface="Arial" pitchFamily="34" charset="0"/>
                <a:cs typeface="Arial" pitchFamily="34" charset="0"/>
              </a:rPr>
              <a:t>Chia sẻ kỉ niệm đáng nhớ của em trong những mùa hè trước</a:t>
            </a:r>
            <a:endParaRPr lang="vi-VN" sz="4400"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8" name="Group 8"/>
          <p:cNvGrpSpPr/>
          <p:nvPr/>
        </p:nvGrpSpPr>
        <p:grpSpPr>
          <a:xfrm>
            <a:off x="1038515"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7259300" y="3131410"/>
            <a:ext cx="176115" cy="4024179"/>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7007767" y="8986702"/>
            <a:ext cx="679181" cy="300074"/>
          </a:xfrm>
          <a:prstGeom prst="rect">
            <a:avLst/>
          </a:prstGeom>
        </p:spPr>
      </p:pic>
      <p:sp>
        <p:nvSpPr>
          <p:cNvPr id="36" name="Freeform 4"/>
          <p:cNvSpPr/>
          <p:nvPr/>
        </p:nvSpPr>
        <p:spPr>
          <a:xfrm>
            <a:off x="8991601" y="2324100"/>
            <a:ext cx="7848599" cy="7024281"/>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chemeClr val="accent6">
              <a:lumMod val="40000"/>
              <a:lumOff val="60000"/>
              <a:alpha val="69804"/>
            </a:schemeClr>
          </a:solidFill>
        </p:spPr>
      </p:sp>
      <p:sp>
        <p:nvSpPr>
          <p:cNvPr id="35" name="Rectangle 34"/>
          <p:cNvSpPr/>
          <p:nvPr/>
        </p:nvSpPr>
        <p:spPr>
          <a:xfrm>
            <a:off x="9296401" y="2171700"/>
            <a:ext cx="7315198" cy="7076489"/>
          </a:xfrm>
          <a:prstGeom prst="rect">
            <a:avLst/>
          </a:prstGeom>
        </p:spPr>
        <p:txBody>
          <a:bodyPr wrap="square">
            <a:spAutoFit/>
          </a:bodyPr>
          <a:lstStyle/>
          <a:p>
            <a:pPr algn="just">
              <a:lnSpc>
                <a:spcPct val="150000"/>
              </a:lnSpc>
            </a:pPr>
            <a:r>
              <a:rPr lang="en-US" sz="4400" b="1">
                <a:latin typeface="Arial" pitchFamily="34" charset="0"/>
                <a:cs typeface="Arial" pitchFamily="34" charset="0"/>
              </a:rPr>
              <a:t>Gợi nhắc lại những kỉ niệm của mùa hè trước sẽ giúp các em trân trọng hơn những gì đã qua, đồng thời chuẩn bị cho một mùa hè mới với nhiều hoạt động bổ ích.</a:t>
            </a:r>
            <a:endParaRPr lang="vi-VN" sz="4400" b="1">
              <a:solidFill>
                <a:schemeClr val="accent6">
                  <a:lumMod val="50000"/>
                </a:schemeClr>
              </a:solidFill>
              <a:latin typeface="Arial" pitchFamily="34" charset="0"/>
              <a:cs typeface="Arial" pitchFamily="34" charset="0"/>
            </a:endParaRPr>
          </a:p>
        </p:txBody>
      </p:sp>
      <p:sp>
        <p:nvSpPr>
          <p:cNvPr id="37" name="TextBox 36"/>
          <p:cNvSpPr txBox="1"/>
          <p:nvPr/>
        </p:nvSpPr>
        <p:spPr>
          <a:xfrm>
            <a:off x="11607689" y="792271"/>
            <a:ext cx="3296095"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pic>
        <p:nvPicPr>
          <p:cNvPr id="38" name="Picture 29"/>
          <p:cNvPicPr>
            <a:picLocks noChangeAspect="1"/>
          </p:cNvPicPr>
          <p:nvPr/>
        </p:nvPicPr>
        <p:blipFill>
          <a:blip r:embed="rId5"/>
          <a:srcRect/>
          <a:stretch>
            <a:fillRect/>
          </a:stretch>
        </p:blipFill>
        <p:spPr>
          <a:xfrm>
            <a:off x="433296" y="2130659"/>
            <a:ext cx="7092003" cy="712764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par>
                                <p:cTn id="13" presetID="21"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1413344" y="3083872"/>
            <a:ext cx="9795636" cy="5719979"/>
            <a:chOff x="-957493" y="871047"/>
            <a:chExt cx="13060848" cy="7626638"/>
          </a:xfrm>
        </p:grpSpPr>
        <p:sp>
          <p:nvSpPr>
            <p:cNvPr id="3" name="TextBox 3"/>
            <p:cNvSpPr txBox="1"/>
            <p:nvPr/>
          </p:nvSpPr>
          <p:spPr>
            <a:xfrm>
              <a:off x="-957493" y="871047"/>
              <a:ext cx="13060848" cy="6206827"/>
            </a:xfrm>
            <a:prstGeom prst="rect">
              <a:avLst/>
            </a:prstGeom>
          </p:spPr>
          <p:txBody>
            <a:bodyPr wrap="square" lIns="0" tIns="0" rIns="0" bIns="0" rtlCol="0" anchor="t">
              <a:spAutoFit/>
            </a:bodyPr>
            <a:lstStyle/>
            <a:p>
              <a:pPr algn="ctr">
                <a:lnSpc>
                  <a:spcPts val="12144"/>
                </a:lnSpc>
              </a:pPr>
              <a:r>
                <a:rPr lang="en-US" sz="7200" b="1" spc="-138">
                  <a:solidFill>
                    <a:srgbClr val="632B2B"/>
                  </a:solidFill>
                  <a:latin typeface="Arial" pitchFamily="34" charset="0"/>
                  <a:cs typeface="Arial" pitchFamily="34" charset="0"/>
                </a:rPr>
                <a:t>2. </a:t>
              </a:r>
            </a:p>
            <a:p>
              <a:pPr algn="ctr">
                <a:lnSpc>
                  <a:spcPts val="12144"/>
                </a:lnSpc>
              </a:pPr>
              <a:r>
                <a:rPr lang="en-US" sz="7200" b="1" spc="-138" smtClean="0">
                  <a:solidFill>
                    <a:srgbClr val="632B2B"/>
                  </a:solidFill>
                  <a:latin typeface="Arial" pitchFamily="34" charset="0"/>
                  <a:cs typeface="Arial" pitchFamily="34" charset="0"/>
                </a:rPr>
                <a:t>LẬP NHÓM CÙNG SỞ THÍCH, KHẢ NĂNG</a:t>
              </a:r>
              <a:endParaRPr lang="en-US" sz="7200" b="1" spc="-138">
                <a:solidFill>
                  <a:srgbClr val="632B2B"/>
                </a:solidFill>
                <a:latin typeface="Arial" pitchFamily="34" charset="0"/>
                <a:cs typeface="Arial" pitchFamily="34" charset="0"/>
              </a:endParaRP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grpSp>
        <p:nvGrpSpPr>
          <p:cNvPr id="5" name="Group 5"/>
          <p:cNvGrpSpPr/>
          <p:nvPr/>
        </p:nvGrpSpPr>
        <p:grpSpPr>
          <a:xfrm>
            <a:off x="17249485" y="3131410"/>
            <a:ext cx="176115" cy="4024179"/>
            <a:chOff x="0" y="0"/>
            <a:chExt cx="234820" cy="5365572"/>
          </a:xfrm>
        </p:grpSpPr>
        <p:grpSp>
          <p:nvGrpSpPr>
            <p:cNvPr id="6" name="Group 6"/>
            <p:cNvGrpSpPr/>
            <p:nvPr/>
          </p:nvGrpSpPr>
          <p:grpSpPr>
            <a:xfrm>
              <a:off x="0" y="0"/>
              <a:ext cx="234820" cy="23482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8" name="Group 8"/>
            <p:cNvGrpSpPr/>
            <p:nvPr/>
          </p:nvGrpSpPr>
          <p:grpSpPr>
            <a:xfrm>
              <a:off x="0" y="641344"/>
              <a:ext cx="234820" cy="2348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0" name="Group 10"/>
            <p:cNvGrpSpPr/>
            <p:nvPr/>
          </p:nvGrpSpPr>
          <p:grpSpPr>
            <a:xfrm>
              <a:off x="0" y="1282688"/>
              <a:ext cx="234820" cy="23482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2" name="Group 12"/>
            <p:cNvGrpSpPr/>
            <p:nvPr/>
          </p:nvGrpSpPr>
          <p:grpSpPr>
            <a:xfrm>
              <a:off x="0" y="1924032"/>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2565376"/>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3206720"/>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3848064"/>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4489409"/>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5130753"/>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997952" y="8986702"/>
            <a:ext cx="679181" cy="300074"/>
          </a:xfrm>
          <a:prstGeom prst="rect">
            <a:avLst/>
          </a:prstGeom>
        </p:spPr>
      </p:pic>
      <p:grpSp>
        <p:nvGrpSpPr>
          <p:cNvPr id="25" name="Group 25"/>
          <p:cNvGrpSpPr/>
          <p:nvPr/>
        </p:nvGrpSpPr>
        <p:grpSpPr>
          <a:xfrm>
            <a:off x="1028700" y="1028700"/>
            <a:ext cx="358140" cy="358140"/>
            <a:chOff x="0" y="0"/>
            <a:chExt cx="477520" cy="477520"/>
          </a:xfrm>
        </p:grpSpPr>
        <p:grpSp>
          <p:nvGrpSpPr>
            <p:cNvPr id="26" name="Group 26"/>
            <p:cNvGrpSpPr/>
            <p:nvPr/>
          </p:nvGrpSpPr>
          <p:grpSpPr>
            <a:xfrm>
              <a:off x="0" y="0"/>
              <a:ext cx="477520" cy="77593"/>
              <a:chOff x="0" y="0"/>
              <a:chExt cx="1913890" cy="310990"/>
            </a:xfrm>
          </p:grpSpPr>
          <p:sp>
            <p:nvSpPr>
              <p:cNvPr id="27" name="Freeform 2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8" name="Group 28"/>
            <p:cNvGrpSpPr/>
            <p:nvPr/>
          </p:nvGrpSpPr>
          <p:grpSpPr>
            <a:xfrm>
              <a:off x="0" y="199964"/>
              <a:ext cx="477520" cy="77593"/>
              <a:chOff x="0" y="0"/>
              <a:chExt cx="1913890" cy="310990"/>
            </a:xfrm>
          </p:grpSpPr>
          <p:sp>
            <p:nvSpPr>
              <p:cNvPr id="29" name="Freeform 2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0" name="Group 30"/>
            <p:cNvGrpSpPr/>
            <p:nvPr/>
          </p:nvGrpSpPr>
          <p:grpSpPr>
            <a:xfrm>
              <a:off x="0" y="399927"/>
              <a:ext cx="477520" cy="77593"/>
              <a:chOff x="0" y="0"/>
              <a:chExt cx="1913890" cy="310990"/>
            </a:xfrm>
          </p:grpSpPr>
          <p:sp>
            <p:nvSpPr>
              <p:cNvPr id="31" name="Freeform 3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32" name="Picture 32"/>
          <p:cNvPicPr>
            <a:picLocks noChangeAspect="1"/>
          </p:cNvPicPr>
          <p:nvPr/>
        </p:nvPicPr>
        <p:blipFill>
          <a:blip r:embed="rId4"/>
          <a:srcRect/>
          <a:stretch>
            <a:fillRect/>
          </a:stretch>
        </p:blipFill>
        <p:spPr>
          <a:xfrm>
            <a:off x="12055738" y="1178673"/>
            <a:ext cx="5431842" cy="7479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sp>
        <p:nvSpPr>
          <p:cNvPr id="38" name="Rounded Rectangle 37"/>
          <p:cNvSpPr/>
          <p:nvPr/>
        </p:nvSpPr>
        <p:spPr>
          <a:xfrm>
            <a:off x="8409428" y="7821070"/>
            <a:ext cx="8697792" cy="1188545"/>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29" name="Picture 29"/>
          <p:cNvPicPr>
            <a:picLocks noChangeAspect="1"/>
          </p:cNvPicPr>
          <p:nvPr/>
        </p:nvPicPr>
        <p:blipFill>
          <a:blip r:embed="rId2"/>
          <a:srcRect/>
          <a:stretch>
            <a:fillRect/>
          </a:stretch>
        </p:blipFill>
        <p:spPr>
          <a:xfrm>
            <a:off x="433296" y="2130659"/>
            <a:ext cx="7092003" cy="7127641"/>
          </a:xfrm>
          <a:prstGeom prst="rect">
            <a:avLst/>
          </a:prstGeom>
        </p:spPr>
      </p:pic>
      <p:sp>
        <p:nvSpPr>
          <p:cNvPr id="34" name="TextBox 31"/>
          <p:cNvSpPr txBox="1"/>
          <p:nvPr/>
        </p:nvSpPr>
        <p:spPr>
          <a:xfrm>
            <a:off x="9090980" y="7821070"/>
            <a:ext cx="7315200" cy="971100"/>
          </a:xfrm>
          <a:prstGeom prst="rect">
            <a:avLst/>
          </a:prstGeom>
        </p:spPr>
        <p:txBody>
          <a:bodyPr wrap="square" lIns="0" tIns="0" rIns="0" bIns="0" rtlCol="0" anchor="t">
            <a:spAutoFit/>
          </a:bodyPr>
          <a:lstStyle/>
          <a:p>
            <a:pPr lvl="0" algn="ctr">
              <a:lnSpc>
                <a:spcPct val="150000"/>
              </a:lnSpc>
            </a:pPr>
            <a:r>
              <a:rPr lang="en-US" sz="4800" b="1" spc="-4" smtClean="0">
                <a:solidFill>
                  <a:srgbClr val="C00000"/>
                </a:solidFill>
                <a:latin typeface="Arial" pitchFamily="34" charset="0"/>
                <a:cs typeface="Arial" pitchFamily="34" charset="0"/>
              </a:rPr>
              <a:t>Chia sẻ kế hoạch</a:t>
            </a:r>
            <a:endParaRPr lang="en-US" sz="4800" b="1" spc="-4">
              <a:solidFill>
                <a:srgbClr val="C00000"/>
              </a:solidFill>
              <a:latin typeface="Arial" pitchFamily="34" charset="0"/>
              <a:cs typeface="Arial" pitchFamily="34" charset="0"/>
            </a:endParaRPr>
          </a:p>
        </p:txBody>
      </p:sp>
      <p:sp>
        <p:nvSpPr>
          <p:cNvPr id="35" name="Rounded Rectangle 34"/>
          <p:cNvSpPr/>
          <p:nvPr/>
        </p:nvSpPr>
        <p:spPr>
          <a:xfrm>
            <a:off x="8409428" y="1801270"/>
            <a:ext cx="8697792" cy="2209800"/>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35"/>
          <p:cNvSpPr/>
          <p:nvPr/>
        </p:nvSpPr>
        <p:spPr>
          <a:xfrm>
            <a:off x="8973530" y="1900330"/>
            <a:ext cx="7638501" cy="1938992"/>
          </a:xfrm>
          <a:prstGeom prst="rect">
            <a:avLst/>
          </a:prstGeom>
        </p:spPr>
        <p:txBody>
          <a:bodyPr wrap="square">
            <a:spAutoFit/>
          </a:bodyPr>
          <a:lstStyle/>
          <a:p>
            <a:pPr lvl="0" algn="just">
              <a:lnSpc>
                <a:spcPct val="150000"/>
              </a:lnSpc>
            </a:pPr>
            <a:r>
              <a:rPr lang="en-US" sz="4000" b="1" spc="-4">
                <a:solidFill>
                  <a:srgbClr val="C00000"/>
                </a:solidFill>
                <a:latin typeface="Arial" pitchFamily="34" charset="0"/>
                <a:cs typeface="Arial" pitchFamily="34" charset="0"/>
              </a:rPr>
              <a:t>Tập hợp các bạn cùng sở thích, khả năng  </a:t>
            </a:r>
            <a:r>
              <a:rPr lang="en-US" sz="4000" b="1" spc="-4" smtClean="0">
                <a:solidFill>
                  <a:srgbClr val="C00000"/>
                </a:solidFill>
                <a:latin typeface="Arial" pitchFamily="34" charset="0"/>
                <a:cs typeface="Arial" pitchFamily="34" charset="0"/>
              </a:rPr>
              <a:t>thành 1 </a:t>
            </a:r>
            <a:r>
              <a:rPr lang="en-US" sz="4000" b="1" spc="-4">
                <a:solidFill>
                  <a:srgbClr val="C00000"/>
                </a:solidFill>
                <a:latin typeface="Arial" pitchFamily="34" charset="0"/>
                <a:cs typeface="Arial" pitchFamily="34" charset="0"/>
              </a:rPr>
              <a:t>nhóm</a:t>
            </a:r>
          </a:p>
        </p:txBody>
      </p:sp>
      <p:sp>
        <p:nvSpPr>
          <p:cNvPr id="37" name="Rounded Rectangle 36"/>
          <p:cNvSpPr/>
          <p:nvPr/>
        </p:nvSpPr>
        <p:spPr>
          <a:xfrm>
            <a:off x="8409428" y="4775410"/>
            <a:ext cx="8697792" cy="2209800"/>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p:cNvSpPr/>
          <p:nvPr/>
        </p:nvSpPr>
        <p:spPr>
          <a:xfrm>
            <a:off x="8973529" y="4954053"/>
            <a:ext cx="7638501" cy="1938992"/>
          </a:xfrm>
          <a:prstGeom prst="rect">
            <a:avLst/>
          </a:prstGeom>
        </p:spPr>
        <p:txBody>
          <a:bodyPr wrap="square">
            <a:spAutoFit/>
          </a:bodyPr>
          <a:lstStyle/>
          <a:p>
            <a:pPr lvl="0" algn="just">
              <a:lnSpc>
                <a:spcPct val="150000"/>
              </a:lnSpc>
            </a:pPr>
            <a:r>
              <a:rPr lang="en-US" sz="4000" b="1" spc="-4">
                <a:solidFill>
                  <a:srgbClr val="C00000"/>
                </a:solidFill>
                <a:latin typeface="Arial" pitchFamily="34" charset="0"/>
                <a:cs typeface="Arial" pitchFamily="34" charset="0"/>
              </a:rPr>
              <a:t>Thảo </a:t>
            </a:r>
            <a:r>
              <a:rPr lang="en-US" sz="4000" b="1" spc="-4" smtClean="0">
                <a:solidFill>
                  <a:srgbClr val="C00000"/>
                </a:solidFill>
                <a:latin typeface="Arial" pitchFamily="34" charset="0"/>
                <a:cs typeface="Arial" pitchFamily="34" charset="0"/>
              </a:rPr>
              <a:t>luận </a:t>
            </a:r>
            <a:r>
              <a:rPr lang="en-US" sz="4000" b="1" spc="-4">
                <a:solidFill>
                  <a:srgbClr val="C00000"/>
                </a:solidFill>
                <a:latin typeface="Arial" pitchFamily="34" charset="0"/>
                <a:cs typeface="Arial" pitchFamily="34" charset="0"/>
              </a:rPr>
              <a:t>kế hoạch hoạt động chung của nhóm trong hè</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4" grpId="0"/>
      <p:bldP spid="35" grpId="0" animBg="1"/>
      <p:bldP spid="36" grpId="0"/>
      <p:bldP spid="37" grpId="0" animBg="1"/>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312</Words>
  <PresentationFormat>Custom</PresentationFormat>
  <Paragraphs>40</Paragraphs>
  <Slides>14</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2021-09-12T07:38:45Z</dcterms:modified>
  <dc:identifier>DAEnDxGVCj8</dc:identifier>
</cp:coreProperties>
</file>