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6" r:id="rId3"/>
  </p:sldMasterIdLst>
  <p:notesMasterIdLst>
    <p:notesMasterId r:id="rId13"/>
  </p:notesMasterIdLst>
  <p:sldIdLst>
    <p:sldId id="263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35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17/04/2021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17/04/2021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17/04/2021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8DFB27D-FB5E-4F37-ABB9-697D31C1A921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17/04/2021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4/17/2021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17/04/2021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17/04/2021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17/04/2021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4/17/2021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17/04/2021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98DFB27D-FB5E-4F37-ABB9-697D31C1A921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2" y="4497"/>
            <a:ext cx="11058080" cy="1926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4445"/>
            <a:ext cx="12192000" cy="669734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69" y="0"/>
            <a:ext cx="9101270" cy="6614445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" y="93980"/>
            <a:ext cx="12027535" cy="676465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665"/>
            <a:ext cx="12191365" cy="468884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1" y="683664"/>
            <a:ext cx="11989749" cy="5493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6375"/>
            <a:ext cx="10515600" cy="6400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10" y="526665"/>
            <a:ext cx="10515600" cy="6002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PresentationFormat>Widescreen</PresentationFormat>
  <Paragraphs>17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宋体</vt:lpstr>
      <vt:lpstr>宋体</vt:lpstr>
      <vt:lpstr>Arial</vt:lpstr>
      <vt:lpstr>Calibri</vt:lpstr>
      <vt:lpstr>Calibri Light</vt:lpstr>
      <vt:lpstr>Segoe UI</vt:lpstr>
      <vt:lpstr>黑体</vt:lpstr>
      <vt:lpstr>Tahoma</vt:lpstr>
      <vt:lpstr>Times New Roman</vt:lpstr>
      <vt:lpstr>Wingdings</vt:lpstr>
      <vt:lpstr>等线</vt:lpstr>
      <vt:lpstr>Bạn nhỏ 16x9</vt:lpstr>
      <vt:lpstr>1_Office Theme</vt:lpstr>
      <vt:lpstr>Blue Waves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2020-08-20T09:10:00Z</dcterms:created>
  <dcterms:modified xsi:type="dcterms:W3CDTF">2021-04-17T01:27:30Z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