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79300" cy="9134475" type="ledger"/>
  <p:notesSz cx="6858000" cy="9144000"/>
  <p:defaultTextStyle>
    <a:defPPr>
      <a:defRPr lang="en-US"/>
    </a:defPPr>
    <a:lvl1pPr marL="0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580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11615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67423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2323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79038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34846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90654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46461" algn="l" defTabSz="1311615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34" y="36"/>
      </p:cViewPr>
      <p:guideLst>
        <p:guide orient="horz" pos="2877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0"/>
            <a:ext cx="10352405" cy="19579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5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11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67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2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7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34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9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4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0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5"/>
            <a:ext cx="2740343" cy="7793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5"/>
            <a:ext cx="8018039" cy="77939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12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8"/>
            <a:ext cx="10352405" cy="1814207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6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58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1161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674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232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7903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348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906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4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1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9"/>
            <a:ext cx="5379191" cy="60283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6"/>
            <a:ext cx="5381306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13"/>
            <a:ext cx="5381306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8" y="2044686"/>
            <a:ext cx="5383420" cy="85212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5808" indent="0">
              <a:buNone/>
              <a:defRPr sz="2900" b="1"/>
            </a:lvl2pPr>
            <a:lvl3pPr marL="1311615" indent="0">
              <a:buNone/>
              <a:defRPr sz="2600" b="1"/>
            </a:lvl3pPr>
            <a:lvl4pPr marL="1967423" indent="0">
              <a:buNone/>
              <a:defRPr sz="2300" b="1"/>
            </a:lvl4pPr>
            <a:lvl5pPr marL="2623231" indent="0">
              <a:buNone/>
              <a:defRPr sz="2300" b="1"/>
            </a:lvl5pPr>
            <a:lvl6pPr marL="3279038" indent="0">
              <a:buNone/>
              <a:defRPr sz="2300" b="1"/>
            </a:lvl6pPr>
            <a:lvl7pPr marL="3934846" indent="0">
              <a:buNone/>
              <a:defRPr sz="2300" b="1"/>
            </a:lvl7pPr>
            <a:lvl8pPr marL="4590654" indent="0">
              <a:buNone/>
              <a:defRPr sz="2300" b="1"/>
            </a:lvl8pPr>
            <a:lvl9pPr marL="524646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8" y="2896813"/>
            <a:ext cx="5383420" cy="52628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8" y="363686"/>
            <a:ext cx="4006906" cy="1547788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0"/>
            <a:ext cx="6808567" cy="779602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8" y="1911476"/>
            <a:ext cx="4006906" cy="6248235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3"/>
            <a:ext cx="7307580" cy="754864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3"/>
            <a:ext cx="7307580" cy="5480685"/>
          </a:xfrm>
        </p:spPr>
        <p:txBody>
          <a:bodyPr/>
          <a:lstStyle>
            <a:lvl1pPr marL="0" indent="0">
              <a:buNone/>
              <a:defRPr sz="4600"/>
            </a:lvl1pPr>
            <a:lvl2pPr marL="655808" indent="0">
              <a:buNone/>
              <a:defRPr sz="4000"/>
            </a:lvl2pPr>
            <a:lvl3pPr marL="1311615" indent="0">
              <a:buNone/>
              <a:defRPr sz="3400"/>
            </a:lvl3pPr>
            <a:lvl4pPr marL="1967423" indent="0">
              <a:buNone/>
              <a:defRPr sz="2900"/>
            </a:lvl4pPr>
            <a:lvl5pPr marL="2623231" indent="0">
              <a:buNone/>
              <a:defRPr sz="2900"/>
            </a:lvl5pPr>
            <a:lvl6pPr marL="3279038" indent="0">
              <a:buNone/>
              <a:defRPr sz="2900"/>
            </a:lvl6pPr>
            <a:lvl7pPr marL="3934846" indent="0">
              <a:buNone/>
              <a:defRPr sz="2900"/>
            </a:lvl7pPr>
            <a:lvl8pPr marL="4590654" indent="0">
              <a:buNone/>
              <a:defRPr sz="2900"/>
            </a:lvl8pPr>
            <a:lvl9pPr marL="5246461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7"/>
            <a:ext cx="7307580" cy="1072033"/>
          </a:xfrm>
        </p:spPr>
        <p:txBody>
          <a:bodyPr/>
          <a:lstStyle>
            <a:lvl1pPr marL="0" indent="0">
              <a:buNone/>
              <a:defRPr sz="2000"/>
            </a:lvl1pPr>
            <a:lvl2pPr marL="655808" indent="0">
              <a:buNone/>
              <a:defRPr sz="1700"/>
            </a:lvl2pPr>
            <a:lvl3pPr marL="1311615" indent="0">
              <a:buNone/>
              <a:defRPr sz="1400"/>
            </a:lvl3pPr>
            <a:lvl4pPr marL="1967423" indent="0">
              <a:buNone/>
              <a:defRPr sz="1300"/>
            </a:lvl4pPr>
            <a:lvl5pPr marL="2623231" indent="0">
              <a:buNone/>
              <a:defRPr sz="1300"/>
            </a:lvl5pPr>
            <a:lvl6pPr marL="3279038" indent="0">
              <a:buNone/>
              <a:defRPr sz="1300"/>
            </a:lvl6pPr>
            <a:lvl7pPr marL="3934846" indent="0">
              <a:buNone/>
              <a:defRPr sz="1300"/>
            </a:lvl7pPr>
            <a:lvl8pPr marL="4590654" indent="0">
              <a:buNone/>
              <a:defRPr sz="1300"/>
            </a:lvl8pPr>
            <a:lvl9pPr marL="524646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4"/>
            <a:ext cx="10961370" cy="1522413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9"/>
            <a:ext cx="10961370" cy="6028332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6027-A882-422D-A9D1-F849DA847806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7"/>
            <a:ext cx="3856778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7"/>
            <a:ext cx="2841837" cy="486326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FE83-06E5-4D2A-99AD-2ACE8CEC4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11615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1856" indent="-491856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5687" indent="-409880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9519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95327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113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06942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62750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918558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74365" indent="-327904" algn="l" defTabSz="1311615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580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615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67423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323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79038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34846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0654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461" algn="l" defTabSz="131161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26" Type="http://schemas.openxmlformats.org/officeDocument/2006/relationships/slide" Target="slide13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8.xml"/><Relationship Id="rId34" Type="http://schemas.openxmlformats.org/officeDocument/2006/relationships/slide" Target="slide2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33" Type="http://schemas.openxmlformats.org/officeDocument/2006/relationships/slide" Target="slide20.xml"/><Relationship Id="rId2" Type="http://schemas.microsoft.com/office/2007/relationships/media" Target="../media/media1.mp3"/><Relationship Id="rId16" Type="http://schemas.openxmlformats.org/officeDocument/2006/relationships/slide" Target="slide3.xml"/><Relationship Id="rId20" Type="http://schemas.openxmlformats.org/officeDocument/2006/relationships/slide" Target="slide7.xml"/><Relationship Id="rId29" Type="http://schemas.openxmlformats.org/officeDocument/2006/relationships/slide" Target="slide16.xml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24" Type="http://schemas.openxmlformats.org/officeDocument/2006/relationships/slide" Target="slide11.xml"/><Relationship Id="rId32" Type="http://schemas.openxmlformats.org/officeDocument/2006/relationships/slide" Target="slide19.xml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slide" Target="slide10.xml"/><Relationship Id="rId28" Type="http://schemas.openxmlformats.org/officeDocument/2006/relationships/slide" Target="slide15.xml"/><Relationship Id="rId36" Type="http://schemas.openxmlformats.org/officeDocument/2006/relationships/image" Target="../media/image3.png"/><Relationship Id="rId10" Type="http://schemas.openxmlformats.org/officeDocument/2006/relationships/image" Target="../media/image9.png"/><Relationship Id="rId19" Type="http://schemas.openxmlformats.org/officeDocument/2006/relationships/slide" Target="slide6.xml"/><Relationship Id="rId31" Type="http://schemas.openxmlformats.org/officeDocument/2006/relationships/slide" Target="slide18.xml"/><Relationship Id="rId4" Type="http://schemas.openxmlformats.org/officeDocument/2006/relationships/image" Target="../media/image4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slide" Target="slide14.xml"/><Relationship Id="rId30" Type="http://schemas.openxmlformats.org/officeDocument/2006/relationships/slide" Target="slide17.xml"/><Relationship Id="rId35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9300" cy="913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5">
            <a:hlinkClick r:id="rId5" action="ppaction://hlinksldjump"/>
          </p:cNvPr>
          <p:cNvSpPr/>
          <p:nvPr/>
        </p:nvSpPr>
        <p:spPr>
          <a:xfrm>
            <a:off x="8832850" y="7615237"/>
            <a:ext cx="2971800" cy="990600"/>
          </a:xfrm>
          <a:prstGeom prst="homePlate">
            <a:avLst/>
          </a:prstGeom>
          <a:solidFill>
            <a:srgbClr val="FFFF00"/>
          </a:solidFill>
          <a:ln w="57150" cmpd="dbl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Chơi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557504">
            <a:off x="1048450" y="5998945"/>
            <a:ext cx="10352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Cánh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cụt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dirty="0" err="1" smtClean="0">
                <a:solidFill>
                  <a:srgbClr val="CC0099"/>
                </a:solidFill>
                <a:latin typeface="UTM Showcard" panose="02040603050506020204" pitchFamily="18" charset="0"/>
              </a:rPr>
              <a:t>về</a:t>
            </a:r>
            <a:r>
              <a:rPr lang="en-US" sz="9000" dirty="0" smtClean="0">
                <a:solidFill>
                  <a:srgbClr val="CC0099"/>
                </a:solidFill>
                <a:latin typeface="UTM Showcard" panose="02040603050506020204" pitchFamily="18" charset="0"/>
              </a:rPr>
              <a:t> </a:t>
            </a:r>
            <a:r>
              <a:rPr lang="en-US" sz="9000" smtClean="0">
                <a:solidFill>
                  <a:srgbClr val="CC0099"/>
                </a:solidFill>
                <a:latin typeface="UTM Showcard" panose="02040603050506020204" pitchFamily="18" charset="0"/>
              </a:rPr>
              <a:t>nhà</a:t>
            </a:r>
            <a:endParaRPr lang="en-US" sz="9000" dirty="0">
              <a:solidFill>
                <a:srgbClr val="CC0099"/>
              </a:solidFill>
              <a:latin typeface="UTM Showcard" panose="02040603050506020204" pitchFamily="18" charset="0"/>
            </a:endParaRP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3901184"/>
            <a:ext cx="12229866" cy="523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096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" y="-532846"/>
            <a:ext cx="12179300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5287107_1503553876407376_365816523_na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841" l="0" r="100000">
                        <a14:foregroundMark x1="21700" y1="89489" x2="63700" y2="89940"/>
                        <a14:backgroundMark x1="33700" y1="92042" x2="61900" y2="91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547788"/>
            <a:ext cx="12255239" cy="8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347" y="2594240"/>
            <a:ext cx="8777132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:\Users\ADMIN\Desktop\Untitled (a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460" y="2664222"/>
            <a:ext cx="4315616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C:\Users\ADMIN\Desktop\Untitled (a2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09" y="2664222"/>
            <a:ext cx="6292638" cy="291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6" y="1522413"/>
            <a:ext cx="1497039" cy="180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0" y="1519957"/>
            <a:ext cx="1767690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48" y="1488581"/>
            <a:ext cx="1395545" cy="175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39" y="1458978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57" y="1458979"/>
            <a:ext cx="1234846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6833" y="1446292"/>
            <a:ext cx="1247867" cy="180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021" y="1361713"/>
            <a:ext cx="1530870" cy="178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Untitlead (4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71" y="4181583"/>
            <a:ext cx="1259314" cy="15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5213" y="4058015"/>
            <a:ext cx="112605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868" y="3971787"/>
            <a:ext cx="1381428" cy="16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7" y="4050385"/>
            <a:ext cx="1350899" cy="16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50" y="4078336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457" y="3956521"/>
            <a:ext cx="1114301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65" y="3976842"/>
            <a:ext cx="1595130" cy="16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84" y="6264924"/>
            <a:ext cx="1318849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45" y="626375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3" descr="C:\Users\ADMIN\Desktop\Untitlead (2)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70" y="6458737"/>
            <a:ext cx="1289703" cy="15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27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6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C:\Users\ADMIN\Desktop\Untitlead (6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139" y="6364534"/>
            <a:ext cx="1063823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422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30" y="6386392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8" descr="C:\Users\ADMIN\Desktop\Untitlead (7)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781" y="6364534"/>
            <a:ext cx="1522869" cy="155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926" y="6487886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6" descr="C:\Users\ADMIN\Desktop\Untitlead (5)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6792" y="6379104"/>
            <a:ext cx="1268146" cy="153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23" y="6589378"/>
            <a:ext cx="1552015" cy="15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hlinkClick r:id="rId16" action="ppaction://hlinksldjump"/>
          </p:cNvPr>
          <p:cNvSpPr/>
          <p:nvPr/>
        </p:nvSpPr>
        <p:spPr>
          <a:xfrm>
            <a:off x="201240" y="877042"/>
            <a:ext cx="1524164" cy="478795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ounded Rectangle 95">
            <a:hlinkClick r:id="rId17" action="ppaction://hlinksldjump"/>
          </p:cNvPr>
          <p:cNvSpPr/>
          <p:nvPr/>
        </p:nvSpPr>
        <p:spPr>
          <a:xfrm>
            <a:off x="2028135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>
            <a:hlinkClick r:id="rId18" action="ppaction://hlinksldjump"/>
          </p:cNvPr>
          <p:cNvSpPr/>
          <p:nvPr/>
        </p:nvSpPr>
        <p:spPr>
          <a:xfrm>
            <a:off x="3758023" y="945994"/>
            <a:ext cx="1524164" cy="51133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>
            <a:hlinkClick r:id="rId19" action="ppaction://hlinksldjump"/>
          </p:cNvPr>
          <p:cNvSpPr/>
          <p:nvPr/>
        </p:nvSpPr>
        <p:spPr>
          <a:xfrm>
            <a:off x="5418063" y="877042"/>
            <a:ext cx="1524164" cy="58028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Khiêm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ounded Rectangle 98">
            <a:hlinkClick r:id="rId20" action="ppaction://hlinksldjump"/>
          </p:cNvPr>
          <p:cNvSpPr/>
          <p:nvPr/>
        </p:nvSpPr>
        <p:spPr>
          <a:xfrm>
            <a:off x="7206089" y="877043"/>
            <a:ext cx="1524164" cy="54387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ounded Rectangle 99">
            <a:hlinkClick r:id="rId21" action="ppaction://hlinksldjump"/>
          </p:cNvPr>
          <p:cNvSpPr/>
          <p:nvPr/>
        </p:nvSpPr>
        <p:spPr>
          <a:xfrm>
            <a:off x="8955987" y="945989"/>
            <a:ext cx="1524164" cy="47492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101" name="Rounded Rectangle 100">
            <a:hlinkClick r:id="rId22" action="ppaction://hlinksldjump"/>
          </p:cNvPr>
          <p:cNvSpPr/>
          <p:nvPr/>
        </p:nvSpPr>
        <p:spPr>
          <a:xfrm>
            <a:off x="10655139" y="710461"/>
            <a:ext cx="1524164" cy="50747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ounded Rectangle 114">
            <a:hlinkClick r:id="rId23" action="ppaction://hlinksldjump"/>
          </p:cNvPr>
          <p:cNvSpPr/>
          <p:nvPr/>
        </p:nvSpPr>
        <p:spPr>
          <a:xfrm>
            <a:off x="3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ounded Rectangle 115">
            <a:hlinkClick r:id="rId24" action="ppaction://hlinksldjump"/>
          </p:cNvPr>
          <p:cNvSpPr/>
          <p:nvPr/>
        </p:nvSpPr>
        <p:spPr>
          <a:xfrm>
            <a:off x="2028135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ounded Rectangle 116">
            <a:hlinkClick r:id="rId25" action="ppaction://hlinksldjump"/>
          </p:cNvPr>
          <p:cNvSpPr/>
          <p:nvPr/>
        </p:nvSpPr>
        <p:spPr>
          <a:xfrm>
            <a:off x="3653793" y="355229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ounded Rectangle 117">
            <a:hlinkClick r:id="rId26" action="ppaction://hlinksldjump"/>
          </p:cNvPr>
          <p:cNvSpPr/>
          <p:nvPr/>
        </p:nvSpPr>
        <p:spPr>
          <a:xfrm>
            <a:off x="53774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ounded Rectangle 118">
            <a:hlinkClick r:id="rId27" action="ppaction://hlinksldjump"/>
          </p:cNvPr>
          <p:cNvSpPr/>
          <p:nvPr/>
        </p:nvSpPr>
        <p:spPr>
          <a:xfrm>
            <a:off x="7102843" y="3450802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le 119">
            <a:hlinkClick r:id="rId28" action="ppaction://hlinksldjump"/>
          </p:cNvPr>
          <p:cNvSpPr/>
          <p:nvPr/>
        </p:nvSpPr>
        <p:spPr>
          <a:xfrm>
            <a:off x="8929737" y="3539610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Nhẫn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nại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ounded Rectangle 120">
            <a:hlinkClick r:id="rId29" action="ppaction://hlinksldjump"/>
          </p:cNvPr>
          <p:cNvSpPr/>
          <p:nvPr/>
        </p:nvSpPr>
        <p:spPr>
          <a:xfrm>
            <a:off x="10656891" y="3438116"/>
            <a:ext cx="1524164" cy="520158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nhã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ounded Rectangle 121">
            <a:hlinkClick r:id="rId30" action="ppaction://hlinksldjump"/>
          </p:cNvPr>
          <p:cNvSpPr/>
          <p:nvPr/>
        </p:nvSpPr>
        <p:spPr>
          <a:xfrm>
            <a:off x="1114688" y="5742880"/>
            <a:ext cx="1524164" cy="448267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ounded Rectangle 122">
            <a:hlinkClick r:id="rId31" action="ppaction://hlinksldjump"/>
          </p:cNvPr>
          <p:cNvSpPr/>
          <p:nvPr/>
        </p:nvSpPr>
        <p:spPr>
          <a:xfrm>
            <a:off x="2941581" y="587397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ounded Rectangle 123">
            <a:hlinkClick r:id="rId32" action="ppaction://hlinksldjump"/>
          </p:cNvPr>
          <p:cNvSpPr/>
          <p:nvPr/>
        </p:nvSpPr>
        <p:spPr>
          <a:xfrm>
            <a:off x="4728996" y="5873976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nắp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ounded Rectangle 124">
            <a:hlinkClick r:id="rId33" action="ppaction://hlinksldjump"/>
          </p:cNvPr>
          <p:cNvSpPr/>
          <p:nvPr/>
        </p:nvSpPr>
        <p:spPr>
          <a:xfrm>
            <a:off x="6493876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Kiên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ounded Rectangle 125">
            <a:hlinkClick r:id="rId34" action="ppaction://hlinksldjump"/>
          </p:cNvPr>
          <p:cNvSpPr/>
          <p:nvPr/>
        </p:nvSpPr>
        <p:spPr>
          <a:xfrm>
            <a:off x="8221031" y="5886662"/>
            <a:ext cx="1806249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</a:t>
            </a:r>
          </a:p>
        </p:txBody>
      </p:sp>
      <p:sp>
        <p:nvSpPr>
          <p:cNvPr id="127" name="Rounded Rectangle 126">
            <a:hlinkClick r:id="rId35" action="ppaction://hlinksldjump"/>
          </p:cNvPr>
          <p:cNvSpPr/>
          <p:nvPr/>
        </p:nvSpPr>
        <p:spPr>
          <a:xfrm>
            <a:off x="10149420" y="5785168"/>
            <a:ext cx="1524164" cy="490556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1162" tIns="65581" rIns="131162" bIns="65581"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 </a:t>
            </a:r>
            <a:r>
              <a:rPr lang="en-US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8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95" y="151293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296" y="1788835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97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65" y="1573161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872" y="1661968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779" y="1370173"/>
            <a:ext cx="1801521" cy="17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20" y="4050485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5" y="4058941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49" y="4283902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59" y="416631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101" y="4059768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93" y="4202726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4" descr="C:\Users\ADMIN\Desktop\Untitlead (3)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891" y="4029340"/>
            <a:ext cx="1625658" cy="160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566650" y="78057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3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94815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7407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97361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868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00902 1.03472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51736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729 0.92083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46042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00104 0.9361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6806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104 1.18611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29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3.33333E-6 L 0.00833 0.82731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00104 0.84606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1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104 0.82732 " pathEditMode="relative" rAng="0" ptsTypes="AA">
                                      <p:cBhvr>
                                        <p:cTn id="44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105 0.78611 " pathEditMode="relative" rAng="0" ptsTypes="AA">
                                      <p:cBhvr>
                                        <p:cTn id="46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 numSld="23">
                <p:cTn id="4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  <p:bldLst>
      <p:bldP spid="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5050" y="4548231"/>
            <a:ext cx="7425993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609770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033789" cy="2763932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57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danh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cụm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5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850" y="4548231"/>
            <a:ext cx="7409075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7450" y="4472031"/>
            <a:ext cx="7109989" cy="1009606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5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0" y="3958273"/>
            <a:ext cx="2263963" cy="229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72" y="876958"/>
            <a:ext cx="2318939" cy="228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2" y="539903"/>
            <a:ext cx="8627004" cy="28094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35" y="3755288"/>
            <a:ext cx="8643919" cy="27403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Untitled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83" y="6798583"/>
            <a:ext cx="2372426" cy="197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9766" y="1116440"/>
            <a:ext cx="6394133" cy="1886769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7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1261" y="4639313"/>
            <a:ext cx="6394133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313</Words>
  <PresentationFormat>Ledger Paper (11x17 in)</PresentationFormat>
  <Paragraphs>62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UTM Showcard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2017-12-12T22:18:35Z</dcterms:created>
  <dcterms:modified xsi:type="dcterms:W3CDTF">2019-07-05T04:41:11Z</dcterms:modified>
</cp:coreProperties>
</file>