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6"/>
  </p:notesMasterIdLst>
  <p:sldIdLst>
    <p:sldId id="257" r:id="rId5"/>
    <p:sldId id="259" r:id="rId6"/>
    <p:sldId id="258" r:id="rId7"/>
    <p:sldId id="260" r:id="rId8"/>
    <p:sldId id="262" r:id="rId9"/>
    <p:sldId id="263" r:id="rId10"/>
    <p:sldId id="270" r:id="rId11"/>
    <p:sldId id="271" r:id="rId12"/>
    <p:sldId id="272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8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47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3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3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4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9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8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0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1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07875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333419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61806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82772"/>
          <a:stretch/>
        </p:blipFill>
        <p:spPr>
          <a:xfrm>
            <a:off x="112274" y="1775308"/>
            <a:ext cx="11967451" cy="2909425"/>
          </a:xfr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4064" r="-330" b="54703"/>
          <a:stretch/>
        </p:blipFill>
        <p:spPr>
          <a:xfrm>
            <a:off x="0" y="846138"/>
            <a:ext cx="12192000" cy="5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kern="1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</p:spTree>
    <p:extLst>
      <p:ext uri="{BB962C8B-B14F-4D97-AF65-F5344CB8AC3E}">
        <p14:creationId xmlns:p14="http://schemas.microsoft.com/office/powerpoint/2010/main" val="2909605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5" t="44566"/>
          <a:stretch/>
        </p:blipFill>
        <p:spPr>
          <a:xfrm>
            <a:off x="1558599" y="275574"/>
            <a:ext cx="8734207" cy="6582426"/>
          </a:xfrm>
          <a:prstGeom prst="rect">
            <a:avLst/>
          </a:prstGeom>
        </p:spPr>
      </p:pic>
      <p:sp>
        <p:nvSpPr>
          <p:cNvPr id="4" name="Minus 3"/>
          <p:cNvSpPr/>
          <p:nvPr/>
        </p:nvSpPr>
        <p:spPr>
          <a:xfrm rot="2036020">
            <a:off x="5430718" y="2464672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2107776">
            <a:off x="5436838" y="3128355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8398563" flipV="1">
            <a:off x="4768631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8398563" flipV="1">
            <a:off x="4768630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3507112" flipV="1">
            <a:off x="5090585" y="4712738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7868973" flipV="1">
            <a:off x="5050760" y="4628261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5480" r="-330" b="49771"/>
          <a:stretch/>
        </p:blipFill>
        <p:spPr>
          <a:xfrm>
            <a:off x="1068802" y="212942"/>
            <a:ext cx="9615899" cy="59946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90012">
            <a:off x="5302381" y="3015022"/>
            <a:ext cx="2441895" cy="1087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66165">
            <a:off x="5380221" y="1837461"/>
            <a:ext cx="2068969" cy="139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833" y="2230665"/>
            <a:ext cx="2103555" cy="2257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63135">
            <a:off x="5471551" y="3926244"/>
            <a:ext cx="2328874" cy="2499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551" y="3992621"/>
            <a:ext cx="232887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9132" r="-78" b="42218"/>
          <a:stretch/>
        </p:blipFill>
        <p:spPr>
          <a:xfrm>
            <a:off x="866941" y="2980198"/>
            <a:ext cx="9780182" cy="11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55970" r="-331" b="37535"/>
          <a:stretch/>
        </p:blipFill>
        <p:spPr>
          <a:xfrm>
            <a:off x="796833" y="3161210"/>
            <a:ext cx="11050283" cy="10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t="62095" r="1"/>
          <a:stretch/>
        </p:blipFill>
        <p:spPr>
          <a:xfrm>
            <a:off x="213070" y="391886"/>
            <a:ext cx="11689666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</Words>
  <PresentationFormat>Widescreen</PresentationFormat>
  <Paragraphs>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.VnHelvetInsH</vt:lpstr>
      <vt:lpstr>Arial</vt:lpstr>
      <vt:lpstr>Calibri</vt:lpstr>
      <vt:lpstr>Times New Roman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2020-08-24T02:42:38Z</dcterms:created>
  <dcterms:modified xsi:type="dcterms:W3CDTF">2020-08-25T15:03:07Z</dcterms:modified>
</cp:coreProperties>
</file>